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ags/tag416.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5.xml" ContentType="application/vnd.openxmlformats-officedocument.them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6.xml" ContentType="application/vnd.openxmlformats-officedocument.theme+xml"/>
  <Override PartName="/ppt/tags/tag425.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426.xml" ContentType="application/vnd.openxmlformats-officedocument.presentationml.tags+xml"/>
  <Override PartName="/ppt/notesSlides/notesSlide1.xml" ContentType="application/vnd.openxmlformats-officedocument.presentationml.notesSlide+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2.xml" ContentType="application/vnd.openxmlformats-officedocument.presentationml.notesSlide+xml"/>
  <Override PartName="/ppt/tags/tag434.xml" ContentType="application/vnd.openxmlformats-officedocument.presentationml.tags+xml"/>
  <Override PartName="/ppt/notesSlides/notesSlide3.xml" ContentType="application/vnd.openxmlformats-officedocument.presentationml.notesSlide+xml"/>
  <Override PartName="/ppt/tags/tag435.xml" ContentType="application/vnd.openxmlformats-officedocument.presentationml.tags+xml"/>
  <Override PartName="/ppt/tags/tag436.xml" ContentType="application/vnd.openxmlformats-officedocument.presentationml.tags+xml"/>
  <Override PartName="/ppt/notesSlides/notesSlide4.xml" ContentType="application/vnd.openxmlformats-officedocument.presentationml.notesSlide+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notesSlides/notesSlide5.xml" ContentType="application/vnd.openxmlformats-officedocument.presentationml.notesSlide+xml"/>
  <Override PartName="/ppt/tags/tag445.xml" ContentType="application/vnd.openxmlformats-officedocument.presentationml.tags+xml"/>
  <Override PartName="/ppt/notesSlides/notesSlide6.xml" ContentType="application/vnd.openxmlformats-officedocument.presentationml.notesSlide+xml"/>
  <Override PartName="/ppt/tags/tag446.xml" ContentType="application/vnd.openxmlformats-officedocument.presentationml.tags+xml"/>
  <Override PartName="/ppt/notesSlides/notesSlide7.xml" ContentType="application/vnd.openxmlformats-officedocument.presentationml.notesSlide+xml"/>
  <Override PartName="/ppt/tags/tag447.xml" ContentType="application/vnd.openxmlformats-officedocument.presentationml.tags+xml"/>
  <Override PartName="/ppt/notesSlides/notesSlide8.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notesSlides/notesSlide9.xml" ContentType="application/vnd.openxmlformats-officedocument.presentationml.notesSlide+xml"/>
  <Override PartName="/ppt/tags/tag450.xml" ContentType="application/vnd.openxmlformats-officedocument.presentationml.tags+xml"/>
  <Override PartName="/ppt/tags/tag451.xml" ContentType="application/vnd.openxmlformats-officedocument.presentationml.tags+xml"/>
  <Override PartName="/ppt/notesSlides/notesSlide10.xml" ContentType="application/vnd.openxmlformats-officedocument.presentationml.notesSlid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notesSlides/notesSlide11.xml" ContentType="application/vnd.openxmlformats-officedocument.presentationml.notesSlide+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notesSlides/notesSlide12.xml" ContentType="application/vnd.openxmlformats-officedocument.presentationml.notesSlide+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notesSlides/notesSlide13.xml" ContentType="application/vnd.openxmlformats-officedocument.presentationml.notesSlide+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864" r:id="rId5"/>
    <p:sldMasterId id="2147483927" r:id="rId6"/>
    <p:sldMasterId id="2147484022" r:id="rId7"/>
    <p:sldMasterId id="2147484066" r:id="rId8"/>
    <p:sldMasterId id="2147484140" r:id="rId9"/>
  </p:sldMasterIdLst>
  <p:notesMasterIdLst>
    <p:notesMasterId r:id="rId36"/>
  </p:notesMasterIdLst>
  <p:handoutMasterIdLst>
    <p:handoutMasterId r:id="rId37"/>
  </p:handoutMasterIdLst>
  <p:sldIdLst>
    <p:sldId id="306" r:id="rId10"/>
    <p:sldId id="2147482865" r:id="rId11"/>
    <p:sldId id="2147481310" r:id="rId12"/>
    <p:sldId id="2147482952" r:id="rId13"/>
    <p:sldId id="2147482925" r:id="rId14"/>
    <p:sldId id="2147482975" r:id="rId15"/>
    <p:sldId id="301" r:id="rId16"/>
    <p:sldId id="269" r:id="rId17"/>
    <p:sldId id="2147482988" r:id="rId18"/>
    <p:sldId id="2147482989" r:id="rId19"/>
    <p:sldId id="2147482976" r:id="rId20"/>
    <p:sldId id="2147482977" r:id="rId21"/>
    <p:sldId id="2147482990" r:id="rId22"/>
    <p:sldId id="2147482980" r:id="rId23"/>
    <p:sldId id="2147482991" r:id="rId24"/>
    <p:sldId id="2147482994" r:id="rId25"/>
    <p:sldId id="2147482997" r:id="rId26"/>
    <p:sldId id="2147482998" r:id="rId27"/>
    <p:sldId id="2147482987" r:id="rId28"/>
    <p:sldId id="2147482992" r:id="rId29"/>
    <p:sldId id="2147482999" r:id="rId30"/>
    <p:sldId id="2147483001" r:id="rId31"/>
    <p:sldId id="2147483004" r:id="rId32"/>
    <p:sldId id="2147483003" r:id="rId33"/>
    <p:sldId id="2147482995" r:id="rId34"/>
    <p:sldId id="2147482880" r:id="rId35"/>
  </p:sldIdLst>
  <p:sldSz cx="12192000" cy="6858000"/>
  <p:notesSz cx="7102475" cy="9388475"/>
  <p:embeddedFontLst>
    <p:embeddedFont>
      <p:font typeface="Bai Jamjuree" panose="020B0604020202020204" charset="-34"/>
      <p:regular r:id="rId38"/>
      <p:bold r:id="rId39"/>
      <p:italic r:id="rId40"/>
      <p:boldItalic r:id="rId41"/>
    </p:embeddedFont>
    <p:embeddedFont>
      <p:font typeface="Bai Jamjuree Light" panose="020B0604020202020204" charset="-34"/>
      <p:regular r:id="rId42"/>
      <p:italic r:id="rId43"/>
    </p:embeddedFont>
    <p:embeddedFont>
      <p:font typeface="Libre Baskerville" panose="02000000000000000000" pitchFamily="2" charset="0"/>
      <p:regular r:id="rId44"/>
      <p:bold r:id="rId45"/>
      <p:italic r:id="rId46"/>
    </p:embeddedFont>
    <p:embeddedFont>
      <p:font typeface="Open Sans" panose="020B0606030504020204" pitchFamily="34" charset="0"/>
      <p:regular r:id="rId47"/>
      <p:bold r:id="rId48"/>
      <p:italic r:id="rId49"/>
      <p:boldItalic r:id="rId50"/>
    </p:embeddedFont>
    <p:embeddedFont>
      <p:font typeface="Segoe UI" panose="020B0502040204020203" pitchFamily="34" charset="0"/>
      <p:regular r:id="rId51"/>
      <p:bold r:id="rId52"/>
      <p:italic r:id="rId53"/>
      <p:boldItalic r:id="rId54"/>
    </p:embeddedFont>
    <p:embeddedFont>
      <p:font typeface="The Group TEXT" panose="00000500000000000000" pitchFamily="2" charset="0"/>
      <p:regular r:id="rId55"/>
      <p:bold r:id="rId56"/>
      <p:italic r:id="rId57"/>
      <p:boldItalic r:id="rId58"/>
    </p:embeddedFont>
  </p:embeddedFontLst>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AF1100-FD82-1D6E-7F21-8AE5360AEE65}" name="Puzankova, Alissija (PowerCo DE GM-C1)" initials="AP" userId="S::alissija.puzankova@powerco.de::fa328ec6-ce2c-4b95-bee5-9d6432ca2d5c" providerId="AD"/>
  <p188:author id="{CFA27910-3099-B933-A76C-32A926687E7A}" name="Wagner, Miriam (PowerCo DE TC-I)" initials="" userId="S::miriam.wagner@powerco.de::ae4b140a-7554-4d8d-86d9-02094f862282" providerId="AD"/>
  <p188:author id="{50390955-06AA-3CB9-4AEB-0BB556038BFE}" name="Knauer, Laura (PowerCo DE FI-T)" initials="LK" userId="S::laura.knauer@powerco.de::829eae03-b0bd-45ac-b18f-fcc221d5a447" providerId="AD"/>
  <p188:author id="{5F5323F3-F768-5435-EEC8-3C120E1FC34B}" name="Fengler, Sebastian (PowerCo DE GP-S1)" initials="SF" userId="S::sebastian.fengler@powerco.de::d1d9543a-d81d-48e5-a5cd-b959878aa64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ley Rich" initials="HR" lastIdx="1" clrIdx="0">
    <p:extLst>
      <p:ext uri="{19B8F6BF-5375-455C-9EA6-DF929625EA0E}">
        <p15:presenceInfo xmlns:p15="http://schemas.microsoft.com/office/powerpoint/2012/main" userId="S-1-5-21-1801674531-1788223648-725345543-118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444444"/>
    <a:srgbClr val="464646"/>
    <a:srgbClr val="5F7078"/>
    <a:srgbClr val="35495A"/>
    <a:srgbClr val="64757E"/>
    <a:srgbClr val="2C2C2C"/>
    <a:srgbClr val="0D0D0D"/>
    <a:srgbClr val="292929"/>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EB15AE-3A13-4E10-A8E2-9DA0CC149495}" v="11" dt="2026-02-03T21:07:36.1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8094" autoAdjust="0"/>
  </p:normalViewPr>
  <p:slideViewPr>
    <p:cSldViewPr snapToGrid="0">
      <p:cViewPr varScale="1">
        <p:scale>
          <a:sx n="49" d="100"/>
          <a:sy n="49" d="100"/>
        </p:scale>
        <p:origin x="131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ags" Target="tags/tag1.xml"/><Relationship Id="rId20" Type="http://schemas.openxmlformats.org/officeDocument/2006/relationships/slide" Target="slides/slide11.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font" Target="fonts/font2.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2D0B76-348A-534E-A567-4F31190E2078}"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GB"/>
        </a:p>
      </dgm:t>
    </dgm:pt>
    <dgm:pt modelId="{41FB7241-8906-6948-A68B-E6385EE36E64}">
      <dgm:prSet phldrT="[Text]" custT="1"/>
      <dgm:spPr>
        <a:xfrm>
          <a:off x="5259" y="1449"/>
          <a:ext cx="1373950" cy="693206"/>
        </a:xfrm>
        <a:prstGeom prst="roundRect">
          <a:avLst>
            <a:gd name="adj" fmla="val 10000"/>
          </a:avLst>
        </a:prstGeom>
        <a:solidFill>
          <a:srgbClr val="212124"/>
        </a:solidFill>
        <a:ln w="12700" cap="flat" cmpd="sng" algn="ctr">
          <a:solidFill>
            <a:sysClr val="window" lastClr="FFFFFF">
              <a:hueOff val="0"/>
              <a:satOff val="0"/>
              <a:lumOff val="0"/>
              <a:alphaOff val="0"/>
            </a:sysClr>
          </a:solidFill>
          <a:prstDash val="solid"/>
          <a:miter lim="800000"/>
        </a:ln>
        <a:effectLst/>
      </dgm:spPr>
      <dgm:t>
        <a:bodyPr vert="vert270"/>
        <a:lstStyle/>
        <a:p>
          <a:pPr>
            <a:buNone/>
          </a:pPr>
          <a:r>
            <a:rPr lang="en-US" sz="900" noProof="0">
              <a:solidFill>
                <a:sysClr val="window" lastClr="FFFFFF"/>
              </a:solidFill>
              <a:latin typeface="Antarctica Light"/>
              <a:ea typeface="+mn-ea"/>
              <a:cs typeface="+mn-cs"/>
            </a:rPr>
            <a:t>EU Article</a:t>
          </a:r>
        </a:p>
      </dgm:t>
    </dgm:pt>
    <dgm:pt modelId="{AA274829-9418-CA4C-9CEE-8D35B7C2892A}" type="parTrans" cxnId="{6CEE8597-21A2-DA41-A1D9-2D9783A5380E}">
      <dgm:prSet/>
      <dgm:spPr/>
      <dgm:t>
        <a:bodyPr/>
        <a:lstStyle/>
        <a:p>
          <a:endParaRPr lang="en-GB"/>
        </a:p>
      </dgm:t>
    </dgm:pt>
    <dgm:pt modelId="{944155D1-B5F0-1A4A-B3CE-8CADCB8CE34F}" type="sibTrans" cxnId="{6CEE8597-21A2-DA41-A1D9-2D9783A5380E}">
      <dgm:prSet/>
      <dgm:spPr/>
      <dgm:t>
        <a:bodyPr/>
        <a:lstStyle/>
        <a:p>
          <a:endParaRPr lang="en-GB"/>
        </a:p>
      </dgm:t>
    </dgm:pt>
    <dgm:pt modelId="{CC7B53BE-4222-DF4E-9D51-294BAA471DFA}">
      <dgm:prSet phldrT="[Text]"/>
      <dgm:spPr>
        <a:xfrm>
          <a:off x="1610033" y="1449"/>
          <a:ext cx="1373950" cy="693206"/>
        </a:xfrm>
        <a:prstGeom prst="roundRect">
          <a:avLst>
            <a:gd name="adj" fmla="val 10000"/>
          </a:avLst>
        </a:prstGeom>
        <a:solidFill>
          <a:srgbClr val="00BE8C">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noProof="0">
              <a:solidFill>
                <a:sysClr val="window" lastClr="FFFFFF"/>
              </a:solidFill>
              <a:latin typeface="Antarctica Light"/>
              <a:ea typeface="+mn-ea"/>
              <a:cs typeface="+mn-cs"/>
            </a:rPr>
            <a:t>Art. 47 ff.</a:t>
          </a:r>
        </a:p>
      </dgm:t>
    </dgm:pt>
    <dgm:pt modelId="{84508460-FF07-5B4E-9E71-6F9F1F7A7384}" type="parTrans" cxnId="{430E79E0-B213-C74F-9628-8643D4F19738}">
      <dgm:prSet/>
      <dgm:spPr/>
      <dgm:t>
        <a:bodyPr/>
        <a:lstStyle/>
        <a:p>
          <a:endParaRPr lang="en-GB"/>
        </a:p>
      </dgm:t>
    </dgm:pt>
    <dgm:pt modelId="{4D5CEE8C-F99E-524D-9183-3D56815C466D}" type="sibTrans" cxnId="{430E79E0-B213-C74F-9628-8643D4F19738}">
      <dgm:prSet/>
      <dgm:spPr/>
      <dgm:t>
        <a:bodyPr/>
        <a:lstStyle/>
        <a:p>
          <a:endParaRPr lang="en-GB"/>
        </a:p>
      </dgm:t>
    </dgm:pt>
    <dgm:pt modelId="{CF772265-A3C5-6745-AAC1-CB76256956DF}">
      <dgm:prSet phldrT="[Text]" custT="1"/>
      <dgm:spPr>
        <a:xfrm>
          <a:off x="5259" y="787105"/>
          <a:ext cx="1373950" cy="693206"/>
        </a:xfrm>
        <a:prstGeom prst="roundRect">
          <a:avLst>
            <a:gd name="adj" fmla="val 10000"/>
          </a:avLst>
        </a:prstGeom>
        <a:solidFill>
          <a:srgbClr val="212124"/>
        </a:solidFill>
        <a:ln w="12700" cap="flat" cmpd="sng" algn="ctr">
          <a:solidFill>
            <a:prstClr val="white">
              <a:hueOff val="0"/>
              <a:satOff val="0"/>
              <a:lumOff val="0"/>
              <a:alphaOff val="0"/>
            </a:prstClr>
          </a:solidFill>
          <a:prstDash val="solid"/>
          <a:miter lim="800000"/>
        </a:ln>
        <a:effectLst/>
      </dgm:spPr>
      <dgm:t>
        <a:bodyPr spcFirstLastPara="0" vert="vert270" wrap="square" lIns="53340" tIns="53340" rIns="53340" bIns="53340" numCol="1" spcCol="1270" anchor="ctr" anchorCtr="0"/>
        <a:lstStyle/>
        <a:p>
          <a:pPr marL="0" lvl="0" indent="0" algn="ctr" defTabSz="622300">
            <a:lnSpc>
              <a:spcPct val="90000"/>
            </a:lnSpc>
            <a:spcBef>
              <a:spcPct val="0"/>
            </a:spcBef>
            <a:spcAft>
              <a:spcPct val="35000"/>
            </a:spcAft>
            <a:buNone/>
          </a:pPr>
          <a:r>
            <a:rPr lang="en-US" sz="900" kern="1200" noProof="0">
              <a:solidFill>
                <a:sysClr val="window" lastClr="FFFFFF"/>
              </a:solidFill>
              <a:latin typeface="Antarctica Light"/>
              <a:ea typeface="+mn-ea"/>
              <a:cs typeface="+mn-cs"/>
            </a:rPr>
            <a:t>Domain</a:t>
          </a:r>
        </a:p>
      </dgm:t>
    </dgm:pt>
    <dgm:pt modelId="{454E295A-476F-FE44-9277-5649B2BDC22C}" type="parTrans" cxnId="{77EA3BAB-DACC-F04D-8D27-FC73F91CFBD6}">
      <dgm:prSet/>
      <dgm:spPr/>
      <dgm:t>
        <a:bodyPr/>
        <a:lstStyle/>
        <a:p>
          <a:endParaRPr lang="en-GB"/>
        </a:p>
      </dgm:t>
    </dgm:pt>
    <dgm:pt modelId="{31F0076C-4AE7-1643-96EF-E4E531B5A800}" type="sibTrans" cxnId="{77EA3BAB-DACC-F04D-8D27-FC73F91CFBD6}">
      <dgm:prSet/>
      <dgm:spPr/>
      <dgm:t>
        <a:bodyPr/>
        <a:lstStyle/>
        <a:p>
          <a:endParaRPr lang="en-GB"/>
        </a:p>
      </dgm:t>
    </dgm:pt>
    <dgm:pt modelId="{A99595CD-73A5-CE4F-8140-2E848AD6744D}">
      <dgm:prSet phldrT="[Text]" custT="1"/>
      <dgm:spPr>
        <a:xfrm>
          <a:off x="5259" y="1572762"/>
          <a:ext cx="1373950" cy="693206"/>
        </a:xfrm>
        <a:prstGeom prst="roundRect">
          <a:avLst>
            <a:gd name="adj" fmla="val 10000"/>
          </a:avLst>
        </a:prstGeom>
        <a:solidFill>
          <a:srgbClr val="212124"/>
        </a:solidFill>
        <a:ln w="12700" cap="flat" cmpd="sng" algn="ctr">
          <a:solidFill>
            <a:prstClr val="white">
              <a:hueOff val="0"/>
              <a:satOff val="0"/>
              <a:lumOff val="0"/>
              <a:alphaOff val="0"/>
            </a:prstClr>
          </a:solidFill>
          <a:prstDash val="solid"/>
          <a:miter lim="800000"/>
        </a:ln>
        <a:effectLst/>
      </dgm:spPr>
      <dgm:t>
        <a:bodyPr spcFirstLastPara="0" vert="vert270" wrap="square" lIns="53340" tIns="53340" rIns="53340" bIns="53340" numCol="1" spcCol="1270" anchor="ctr" anchorCtr="0"/>
        <a:lstStyle/>
        <a:p>
          <a:pPr marL="0" lvl="0" indent="0" algn="ctr" defTabSz="622300">
            <a:lnSpc>
              <a:spcPct val="90000"/>
            </a:lnSpc>
            <a:spcBef>
              <a:spcPct val="0"/>
            </a:spcBef>
            <a:spcAft>
              <a:spcPct val="35000"/>
            </a:spcAft>
            <a:buNone/>
          </a:pPr>
          <a:r>
            <a:rPr lang="en-US" sz="900" kern="1200" noProof="0">
              <a:solidFill>
                <a:sysClr val="window" lastClr="FFFFFF"/>
              </a:solidFill>
              <a:latin typeface="Antarctica Light"/>
              <a:ea typeface="+mn-ea"/>
              <a:cs typeface="+mn-cs"/>
            </a:rPr>
            <a:t>Data Attributes</a:t>
          </a:r>
        </a:p>
      </dgm:t>
    </dgm:pt>
    <dgm:pt modelId="{5226CB4B-47C4-2548-A28E-964634E06524}" type="parTrans" cxnId="{44271EDD-4518-6047-9111-E0ECEA7A8733}">
      <dgm:prSet/>
      <dgm:spPr/>
      <dgm:t>
        <a:bodyPr/>
        <a:lstStyle/>
        <a:p>
          <a:endParaRPr lang="en-GB"/>
        </a:p>
      </dgm:t>
    </dgm:pt>
    <dgm:pt modelId="{9E3B6772-1A98-394E-8001-4DA46E38721E}" type="sibTrans" cxnId="{44271EDD-4518-6047-9111-E0ECEA7A8733}">
      <dgm:prSet/>
      <dgm:spPr/>
      <dgm:t>
        <a:bodyPr/>
        <a:lstStyle/>
        <a:p>
          <a:endParaRPr lang="en-GB"/>
        </a:p>
      </dgm:t>
    </dgm:pt>
    <dgm:pt modelId="{97C803B6-9090-0543-8A86-BA66A47B092D}">
      <dgm:prSet phldrT="[Text]" custT="1"/>
      <dgm:spPr>
        <a:xfrm>
          <a:off x="5259" y="2358418"/>
          <a:ext cx="1373950" cy="693206"/>
        </a:xfrm>
        <a:prstGeom prst="roundRect">
          <a:avLst>
            <a:gd name="adj" fmla="val 10000"/>
          </a:avLst>
        </a:prstGeom>
        <a:solidFill>
          <a:srgbClr val="212124"/>
        </a:solidFill>
        <a:ln w="12700" cap="flat" cmpd="sng" algn="ctr">
          <a:solidFill>
            <a:prstClr val="white">
              <a:hueOff val="0"/>
              <a:satOff val="0"/>
              <a:lumOff val="0"/>
              <a:alphaOff val="0"/>
            </a:prstClr>
          </a:solidFill>
          <a:prstDash val="solid"/>
          <a:miter lim="800000"/>
        </a:ln>
        <a:effectLst/>
      </dgm:spPr>
      <dgm:t>
        <a:bodyPr spcFirstLastPara="0" vert="vert270" wrap="square" lIns="53340" tIns="53340" rIns="53340" bIns="53340" numCol="1" spcCol="1270" anchor="ctr" anchorCtr="0"/>
        <a:lstStyle/>
        <a:p>
          <a:pPr marL="0" lvl="0" indent="0" algn="ctr" defTabSz="622300">
            <a:lnSpc>
              <a:spcPct val="90000"/>
            </a:lnSpc>
            <a:spcBef>
              <a:spcPct val="0"/>
            </a:spcBef>
            <a:spcAft>
              <a:spcPct val="35000"/>
            </a:spcAft>
            <a:buNone/>
          </a:pPr>
          <a:r>
            <a:rPr lang="en-US" sz="900" kern="1200" noProof="0">
              <a:solidFill>
                <a:sysClr val="window" lastClr="FFFFFF"/>
              </a:solidFill>
              <a:latin typeface="Antarctica Light"/>
              <a:ea typeface="+mn-ea"/>
              <a:cs typeface="+mn-cs"/>
            </a:rPr>
            <a:t>IT Source Systems</a:t>
          </a:r>
        </a:p>
      </dgm:t>
    </dgm:pt>
    <dgm:pt modelId="{C7DAAF4F-4D2B-904B-B0E6-EF1D2FB3473E}" type="parTrans" cxnId="{406E517A-3768-C244-9915-65CA0227B2ED}">
      <dgm:prSet/>
      <dgm:spPr/>
      <dgm:t>
        <a:bodyPr/>
        <a:lstStyle/>
        <a:p>
          <a:endParaRPr lang="en-GB"/>
        </a:p>
      </dgm:t>
    </dgm:pt>
    <dgm:pt modelId="{BD603707-05B6-134E-9D16-06945D097A9E}" type="sibTrans" cxnId="{406E517A-3768-C244-9915-65CA0227B2ED}">
      <dgm:prSet/>
      <dgm:spPr/>
      <dgm:t>
        <a:bodyPr/>
        <a:lstStyle/>
        <a:p>
          <a:endParaRPr lang="en-GB"/>
        </a:p>
      </dgm:t>
    </dgm:pt>
    <dgm:pt modelId="{81C82D0C-9B61-0349-BF68-9C670A3BC53F}">
      <dgm:prSet phldrT="[Text]" custT="1"/>
      <dgm:spPr>
        <a:xfrm>
          <a:off x="5259" y="3144075"/>
          <a:ext cx="1373950" cy="693206"/>
        </a:xfrm>
        <a:prstGeom prst="roundRect">
          <a:avLst>
            <a:gd name="adj" fmla="val 10000"/>
          </a:avLst>
        </a:prstGeom>
        <a:solidFill>
          <a:srgbClr val="212124"/>
        </a:solidFill>
        <a:ln w="12700" cap="flat" cmpd="sng" algn="ctr">
          <a:solidFill>
            <a:prstClr val="white">
              <a:hueOff val="0"/>
              <a:satOff val="0"/>
              <a:lumOff val="0"/>
              <a:alphaOff val="0"/>
            </a:prstClr>
          </a:solidFill>
          <a:prstDash val="solid"/>
          <a:miter lim="800000"/>
        </a:ln>
        <a:effectLst/>
      </dgm:spPr>
      <dgm:t>
        <a:bodyPr spcFirstLastPara="0" vert="vert270" wrap="square" lIns="53340" tIns="53340" rIns="53340" bIns="53340" numCol="1" spcCol="1270" anchor="ctr" anchorCtr="0"/>
        <a:lstStyle/>
        <a:p>
          <a:pPr marL="0" lvl="0" indent="0" algn="ctr" defTabSz="622300">
            <a:lnSpc>
              <a:spcPct val="90000"/>
            </a:lnSpc>
            <a:spcBef>
              <a:spcPct val="0"/>
            </a:spcBef>
            <a:spcAft>
              <a:spcPct val="35000"/>
            </a:spcAft>
            <a:buNone/>
          </a:pPr>
          <a:r>
            <a:rPr lang="en-US" sz="900" kern="1200" noProof="0">
              <a:solidFill>
                <a:sysClr val="window" lastClr="FFFFFF"/>
              </a:solidFill>
              <a:latin typeface="Antarctica Light"/>
              <a:ea typeface="+mn-ea"/>
              <a:cs typeface="+mn-cs"/>
            </a:rPr>
            <a:t>IT System Customer</a:t>
          </a:r>
        </a:p>
      </dgm:t>
    </dgm:pt>
    <dgm:pt modelId="{C505C1A3-54ED-2E48-9DDD-1AB09A53AAC3}" type="parTrans" cxnId="{EF06B24D-ACFE-0241-8BB2-1932BBCA69FC}">
      <dgm:prSet/>
      <dgm:spPr/>
      <dgm:t>
        <a:bodyPr/>
        <a:lstStyle/>
        <a:p>
          <a:endParaRPr lang="en-GB"/>
        </a:p>
      </dgm:t>
    </dgm:pt>
    <dgm:pt modelId="{90CCA69B-0A69-5E4A-91E6-5369CDFE158C}" type="sibTrans" cxnId="{EF06B24D-ACFE-0241-8BB2-1932BBCA69FC}">
      <dgm:prSet/>
      <dgm:spPr/>
      <dgm:t>
        <a:bodyPr/>
        <a:lstStyle/>
        <a:p>
          <a:endParaRPr lang="en-GB"/>
        </a:p>
      </dgm:t>
    </dgm:pt>
    <dgm:pt modelId="{414881A6-CA41-B441-A4F7-6CC1DBB7DD43}">
      <dgm:prSet phldrT="[Text]"/>
      <dgm:spPr>
        <a:xfrm>
          <a:off x="3214808" y="1449"/>
          <a:ext cx="1373950" cy="693206"/>
        </a:xfrm>
        <a:prstGeom prst="roundRect">
          <a:avLst>
            <a:gd name="adj" fmla="val 10000"/>
          </a:avLst>
        </a:prstGeom>
        <a:solidFill>
          <a:srgbClr val="326AFA">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noProof="0">
              <a:solidFill>
                <a:srgbClr val="212124"/>
              </a:solidFill>
              <a:latin typeface="Antarctica Light"/>
              <a:ea typeface="+mn-ea"/>
              <a:cs typeface="+mn-cs"/>
            </a:rPr>
            <a:t>Art. 6</a:t>
          </a:r>
        </a:p>
      </dgm:t>
    </dgm:pt>
    <dgm:pt modelId="{2B142AB4-5162-F549-A066-6C5C5CC380AC}" type="parTrans" cxnId="{EDD98F05-7C89-BA40-BF05-2C318F728C6E}">
      <dgm:prSet/>
      <dgm:spPr/>
      <dgm:t>
        <a:bodyPr/>
        <a:lstStyle/>
        <a:p>
          <a:endParaRPr lang="en-GB"/>
        </a:p>
      </dgm:t>
    </dgm:pt>
    <dgm:pt modelId="{69C854E3-3751-654F-84B7-FBF33A627AC8}" type="sibTrans" cxnId="{EDD98F05-7C89-BA40-BF05-2C318F728C6E}">
      <dgm:prSet/>
      <dgm:spPr/>
      <dgm:t>
        <a:bodyPr/>
        <a:lstStyle/>
        <a:p>
          <a:endParaRPr lang="en-GB"/>
        </a:p>
      </dgm:t>
    </dgm:pt>
    <dgm:pt modelId="{D293FB2E-6965-E143-9BA1-E4E49E015095}">
      <dgm:prSet phldrT="[Text]"/>
      <dgm:spPr>
        <a:xfrm>
          <a:off x="4819583" y="1449"/>
          <a:ext cx="1373950" cy="693206"/>
        </a:xfrm>
        <a:prstGeom prst="roundRect">
          <a:avLst>
            <a:gd name="adj" fmla="val 10000"/>
          </a:avLst>
        </a:prstGeom>
        <a:solidFill>
          <a:srgbClr val="326AFA">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noProof="0">
              <a:solidFill>
                <a:sysClr val="window" lastClr="FFFFFF"/>
              </a:solidFill>
              <a:latin typeface="Antarctica Light"/>
              <a:ea typeface="+mn-ea"/>
              <a:cs typeface="+mn-cs"/>
            </a:rPr>
            <a:t>Art. 8 &amp; 10</a:t>
          </a:r>
        </a:p>
      </dgm:t>
    </dgm:pt>
    <dgm:pt modelId="{A72483D7-ED60-FF4C-BBF3-6C90898BDA12}" type="parTrans" cxnId="{D47C646B-0F77-1344-B50D-80EF781198D6}">
      <dgm:prSet/>
      <dgm:spPr/>
      <dgm:t>
        <a:bodyPr/>
        <a:lstStyle/>
        <a:p>
          <a:endParaRPr lang="en-GB"/>
        </a:p>
      </dgm:t>
    </dgm:pt>
    <dgm:pt modelId="{D0FE2296-7C97-7B43-ABFD-BDFFAD69BE80}" type="sibTrans" cxnId="{D47C646B-0F77-1344-B50D-80EF781198D6}">
      <dgm:prSet/>
      <dgm:spPr/>
      <dgm:t>
        <a:bodyPr/>
        <a:lstStyle/>
        <a:p>
          <a:endParaRPr lang="en-GB"/>
        </a:p>
      </dgm:t>
    </dgm:pt>
    <dgm:pt modelId="{14D6FAA4-9B37-4C4E-854B-11F47AAEDE18}">
      <dgm:prSet phldrT="[Text]"/>
      <dgm:spPr>
        <a:xfrm>
          <a:off x="6424357" y="1449"/>
          <a:ext cx="1373950" cy="693206"/>
        </a:xfrm>
        <a:prstGeom prst="roundRect">
          <a:avLst>
            <a:gd name="adj" fmla="val 10000"/>
          </a:avLst>
        </a:prstGeom>
        <a:solidFill>
          <a:srgbClr val="F8956E">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noProof="0">
              <a:solidFill>
                <a:sysClr val="window" lastClr="FFFFFF"/>
              </a:solidFill>
              <a:latin typeface="Antarctica Light"/>
              <a:ea typeface="+mn-ea"/>
              <a:cs typeface="+mn-cs"/>
            </a:rPr>
            <a:t>Art. 13</a:t>
          </a:r>
        </a:p>
      </dgm:t>
    </dgm:pt>
    <dgm:pt modelId="{A3A44421-F9E5-7040-90C6-AADAFFEFE6A1}" type="parTrans" cxnId="{E63CD87D-7C0F-1540-A6AC-AE10AB0BFB20}">
      <dgm:prSet/>
      <dgm:spPr/>
      <dgm:t>
        <a:bodyPr/>
        <a:lstStyle/>
        <a:p>
          <a:endParaRPr lang="en-GB"/>
        </a:p>
      </dgm:t>
    </dgm:pt>
    <dgm:pt modelId="{D39BFF1F-407C-5F4D-A3DA-DA12BA04F132}" type="sibTrans" cxnId="{E63CD87D-7C0F-1540-A6AC-AE10AB0BFB20}">
      <dgm:prSet/>
      <dgm:spPr/>
      <dgm:t>
        <a:bodyPr/>
        <a:lstStyle/>
        <a:p>
          <a:endParaRPr lang="en-GB"/>
        </a:p>
      </dgm:t>
    </dgm:pt>
    <dgm:pt modelId="{01A2F39D-7F33-9549-BD25-F4C4EA7AB5DE}">
      <dgm:prSet phldrT="[Text]"/>
      <dgm:spPr>
        <a:xfrm>
          <a:off x="8029132" y="1449"/>
          <a:ext cx="1373950" cy="693206"/>
        </a:xfrm>
        <a:prstGeom prst="roundRect">
          <a:avLst>
            <a:gd name="adj" fmla="val 10000"/>
          </a:avLst>
        </a:prstGeom>
        <a:solidFill>
          <a:srgbClr val="373739">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noProof="0">
              <a:solidFill>
                <a:sysClr val="window" lastClr="FFFFFF"/>
              </a:solidFill>
              <a:latin typeface="Antarctica Light"/>
              <a:ea typeface="+mn-ea"/>
              <a:cs typeface="+mn-cs"/>
            </a:rPr>
            <a:t>Art. 7</a:t>
          </a:r>
        </a:p>
      </dgm:t>
    </dgm:pt>
    <dgm:pt modelId="{AFA2357E-B254-EF4E-B879-C50D9A737962}" type="parTrans" cxnId="{916E3C77-54E2-9343-BEB3-F42B080FB6A9}">
      <dgm:prSet/>
      <dgm:spPr/>
      <dgm:t>
        <a:bodyPr/>
        <a:lstStyle/>
        <a:p>
          <a:endParaRPr lang="en-GB"/>
        </a:p>
      </dgm:t>
    </dgm:pt>
    <dgm:pt modelId="{8CD77260-7407-DF47-854A-F7E8114106BE}" type="sibTrans" cxnId="{916E3C77-54E2-9343-BEB3-F42B080FB6A9}">
      <dgm:prSet/>
      <dgm:spPr/>
      <dgm:t>
        <a:bodyPr/>
        <a:lstStyle/>
        <a:p>
          <a:endParaRPr lang="en-GB"/>
        </a:p>
      </dgm:t>
    </dgm:pt>
    <dgm:pt modelId="{0F4521B9-98C0-5C43-BCBA-A7A734BAD16E}">
      <dgm:prSet phldrT="[Text]"/>
      <dgm:spPr>
        <a:xfrm>
          <a:off x="9633906" y="1449"/>
          <a:ext cx="1373950" cy="693206"/>
        </a:xfrm>
        <a:prstGeom prst="roundRect">
          <a:avLst>
            <a:gd name="adj" fmla="val 10000"/>
          </a:avLst>
        </a:prstGeom>
        <a:solidFill>
          <a:srgbClr val="80DFC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noProof="0">
              <a:solidFill>
                <a:sysClr val="window" lastClr="FFFFFF"/>
              </a:solidFill>
              <a:latin typeface="Antarctica Light"/>
              <a:ea typeface="+mn-ea"/>
              <a:cs typeface="+mn-cs"/>
            </a:rPr>
            <a:t>Art. 71 ff.</a:t>
          </a:r>
        </a:p>
      </dgm:t>
    </dgm:pt>
    <dgm:pt modelId="{7F108A76-7F22-C14C-893C-D35DB2B2F0AC}" type="parTrans" cxnId="{A7928968-8948-3643-946D-8E439A330C13}">
      <dgm:prSet/>
      <dgm:spPr/>
      <dgm:t>
        <a:bodyPr/>
        <a:lstStyle/>
        <a:p>
          <a:endParaRPr lang="en-GB"/>
        </a:p>
      </dgm:t>
    </dgm:pt>
    <dgm:pt modelId="{1CFEF94B-B2BA-2C44-9A12-D536D513992B}" type="sibTrans" cxnId="{A7928968-8948-3643-946D-8E439A330C13}">
      <dgm:prSet/>
      <dgm:spPr/>
      <dgm:t>
        <a:bodyPr/>
        <a:lstStyle/>
        <a:p>
          <a:endParaRPr lang="en-GB"/>
        </a:p>
      </dgm:t>
    </dgm:pt>
    <dgm:pt modelId="{2FAA0A82-F0E8-7F4B-BAEF-5B5C7CB8881A}">
      <dgm:prSet phldrT="[Text]"/>
      <dgm:spPr>
        <a:xfrm>
          <a:off x="1610033" y="787105"/>
          <a:ext cx="1373950" cy="693206"/>
        </a:xfrm>
        <a:prstGeom prst="roundRect">
          <a:avLst>
            <a:gd name="adj" fmla="val 10000"/>
          </a:avLst>
        </a:prstGeom>
        <a:solidFill>
          <a:srgbClr val="00BE8C">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noProof="0">
              <a:solidFill>
                <a:sysClr val="window" lastClr="FFFFFF"/>
              </a:solidFill>
              <a:latin typeface="Antarctica Light"/>
              <a:ea typeface="+mn-ea"/>
              <a:cs typeface="+mn-cs"/>
            </a:rPr>
            <a:t>Procurement</a:t>
          </a:r>
        </a:p>
      </dgm:t>
    </dgm:pt>
    <dgm:pt modelId="{82D8FEA7-AA9E-534C-8ED4-12D0E0D08334}" type="parTrans" cxnId="{3930B3F7-8D52-2B41-B291-99D23B952B43}">
      <dgm:prSet/>
      <dgm:spPr/>
      <dgm:t>
        <a:bodyPr/>
        <a:lstStyle/>
        <a:p>
          <a:endParaRPr lang="en-GB"/>
        </a:p>
      </dgm:t>
    </dgm:pt>
    <dgm:pt modelId="{7106CAA8-EFE8-2D45-938B-B4BC88279B99}" type="sibTrans" cxnId="{3930B3F7-8D52-2B41-B291-99D23B952B43}">
      <dgm:prSet/>
      <dgm:spPr/>
      <dgm:t>
        <a:bodyPr/>
        <a:lstStyle/>
        <a:p>
          <a:endParaRPr lang="en-GB"/>
        </a:p>
      </dgm:t>
    </dgm:pt>
    <dgm:pt modelId="{05311592-A03C-3841-B902-560AB4B9B6C5}">
      <dgm:prSet phldrT="[Text]" custT="1"/>
      <dgm:spPr>
        <a:xfrm>
          <a:off x="3214808" y="787105"/>
          <a:ext cx="1373950" cy="693206"/>
        </a:xfrm>
        <a:prstGeom prst="roundRect">
          <a:avLst>
            <a:gd name="adj" fmla="val 10000"/>
          </a:avLst>
        </a:prstGeom>
        <a:solidFill>
          <a:srgbClr val="326AFA">
            <a:lumMod val="20000"/>
            <a:lumOff val="80000"/>
          </a:srgbClr>
        </a:solidFill>
        <a:ln w="12700" cap="flat" cmpd="sng" algn="ctr">
          <a:solidFill>
            <a:prstClr val="white">
              <a:hueOff val="0"/>
              <a:satOff val="0"/>
              <a:lumOff val="0"/>
              <a:alphaOff val="0"/>
            </a:prstClr>
          </a:solid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200" kern="1200" noProof="0">
              <a:solidFill>
                <a:srgbClr val="212124"/>
              </a:solidFill>
              <a:latin typeface="Antarctica Light"/>
              <a:ea typeface="+mn-ea"/>
              <a:cs typeface="+mn-cs"/>
            </a:rPr>
            <a:t>Restricted Substances (R&amp;D)</a:t>
          </a:r>
        </a:p>
      </dgm:t>
    </dgm:pt>
    <dgm:pt modelId="{1312F8F4-5989-1C41-AFC1-C398150ADDD7}" type="parTrans" cxnId="{958BF483-A201-CC49-AF7D-5C275A24B41B}">
      <dgm:prSet/>
      <dgm:spPr/>
      <dgm:t>
        <a:bodyPr/>
        <a:lstStyle/>
        <a:p>
          <a:endParaRPr lang="en-GB"/>
        </a:p>
      </dgm:t>
    </dgm:pt>
    <dgm:pt modelId="{34C8D6B8-6852-7045-89C9-E9C006535E1F}" type="sibTrans" cxnId="{958BF483-A201-CC49-AF7D-5C275A24B41B}">
      <dgm:prSet/>
      <dgm:spPr/>
      <dgm:t>
        <a:bodyPr/>
        <a:lstStyle/>
        <a:p>
          <a:endParaRPr lang="en-GB"/>
        </a:p>
      </dgm:t>
    </dgm:pt>
    <dgm:pt modelId="{A4281370-C9C1-8245-B563-57F752D7656F}">
      <dgm:prSet phldrT="[Text]"/>
      <dgm:spPr>
        <a:xfrm>
          <a:off x="4819583" y="787105"/>
          <a:ext cx="1373950" cy="693206"/>
        </a:xfrm>
        <a:prstGeom prst="roundRect">
          <a:avLst>
            <a:gd name="adj" fmla="val 10000"/>
          </a:avLst>
        </a:prstGeom>
        <a:solidFill>
          <a:srgbClr val="326AFA">
            <a:lumMod val="60000"/>
            <a:lumOff val="40000"/>
          </a:srgbClr>
        </a:solidFill>
        <a:ln w="12700" cap="flat" cmpd="sng" algn="ctr">
          <a:solidFill>
            <a:prstClr val="white">
              <a:hueOff val="0"/>
              <a:satOff val="0"/>
              <a:lumOff val="0"/>
              <a:alphaOff val="0"/>
            </a:prstClr>
          </a:solidFill>
          <a:prstDash val="solid"/>
          <a:miter lim="800000"/>
        </a:ln>
        <a:effectLst/>
      </dgm:spPr>
      <dgm:t>
        <a:bodyPr spcFirstLastPara="0" vert="horz" wrap="square" lIns="45720" tIns="45720" rIns="45720" bIns="45720" numCol="1" spcCol="1270" anchor="ctr" anchorCtr="0"/>
        <a:lstStyle/>
        <a:p>
          <a:pPr>
            <a:buNone/>
          </a:pPr>
          <a:r>
            <a:rPr lang="en-US" noProof="0">
              <a:solidFill>
                <a:sysClr val="window" lastClr="FFFFFF"/>
              </a:solidFill>
              <a:latin typeface="Antarctica Light"/>
              <a:ea typeface="+mn-ea"/>
              <a:cs typeface="+mn-cs"/>
            </a:rPr>
            <a:t>Recycled contend, material data (R&amp;D)</a:t>
          </a:r>
        </a:p>
      </dgm:t>
    </dgm:pt>
    <dgm:pt modelId="{785FC0B8-D716-624B-A988-AF61EDE68C30}" type="parTrans" cxnId="{57E17610-8582-4E46-93F1-86416C51F188}">
      <dgm:prSet/>
      <dgm:spPr/>
      <dgm:t>
        <a:bodyPr/>
        <a:lstStyle/>
        <a:p>
          <a:endParaRPr lang="en-GB"/>
        </a:p>
      </dgm:t>
    </dgm:pt>
    <dgm:pt modelId="{DC1FA6C0-CC65-0C4E-8216-BFD4C47570D3}" type="sibTrans" cxnId="{57E17610-8582-4E46-93F1-86416C51F188}">
      <dgm:prSet/>
      <dgm:spPr/>
      <dgm:t>
        <a:bodyPr/>
        <a:lstStyle/>
        <a:p>
          <a:endParaRPr lang="en-GB"/>
        </a:p>
      </dgm:t>
    </dgm:pt>
    <dgm:pt modelId="{0E6EA1AE-A364-8346-B192-3F9B5FA12235}">
      <dgm:prSet phldrT="[Text]" custT="1"/>
      <dgm:spPr>
        <a:xfrm>
          <a:off x="6424357" y="787105"/>
          <a:ext cx="1373950" cy="693206"/>
        </a:xfrm>
        <a:prstGeom prst="roundRect">
          <a:avLst>
            <a:gd name="adj" fmla="val 10000"/>
          </a:avLst>
        </a:prstGeom>
        <a:solidFill>
          <a:srgbClr val="F8956E">
            <a:lumMod val="60000"/>
            <a:lumOff val="40000"/>
          </a:srgbClr>
        </a:solidFill>
        <a:ln w="12700" cap="flat" cmpd="sng" algn="ctr">
          <a:solidFill>
            <a:prstClr val="white">
              <a:hueOff val="0"/>
              <a:satOff val="0"/>
              <a:lumOff val="0"/>
              <a:alphaOff val="0"/>
            </a:prstClr>
          </a:solid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200" kern="1200" noProof="0">
              <a:solidFill>
                <a:prstClr val="white"/>
              </a:solidFill>
              <a:latin typeface="Antarctica Light"/>
              <a:ea typeface="+mn-ea"/>
              <a:cs typeface="+mn-cs"/>
            </a:rPr>
            <a:t>Production</a:t>
          </a:r>
        </a:p>
      </dgm:t>
    </dgm:pt>
    <dgm:pt modelId="{8F8AF5D0-119B-284B-A603-EF7D7393F3DF}" type="parTrans" cxnId="{182359E3-300E-CB4A-BA7F-C357D48DBB49}">
      <dgm:prSet/>
      <dgm:spPr/>
      <dgm:t>
        <a:bodyPr/>
        <a:lstStyle/>
        <a:p>
          <a:endParaRPr lang="en-GB"/>
        </a:p>
      </dgm:t>
    </dgm:pt>
    <dgm:pt modelId="{6F999A65-6613-F44B-B96F-159074883FF8}" type="sibTrans" cxnId="{182359E3-300E-CB4A-BA7F-C357D48DBB49}">
      <dgm:prSet/>
      <dgm:spPr/>
      <dgm:t>
        <a:bodyPr/>
        <a:lstStyle/>
        <a:p>
          <a:endParaRPr lang="en-GB"/>
        </a:p>
      </dgm:t>
    </dgm:pt>
    <dgm:pt modelId="{34A7470B-4277-AC47-9338-F2E3D2F1642F}">
      <dgm:prSet phldrT="[Text]" custT="1"/>
      <dgm:spPr>
        <a:xfrm>
          <a:off x="8029132" y="787105"/>
          <a:ext cx="1373950" cy="693206"/>
        </a:xfrm>
        <a:prstGeom prst="roundRect">
          <a:avLst>
            <a:gd name="adj" fmla="val 10000"/>
          </a:avLst>
        </a:prstGeom>
        <a:solidFill>
          <a:srgbClr val="373739">
            <a:lumMod val="60000"/>
            <a:lumOff val="40000"/>
          </a:srgbClr>
        </a:solidFill>
        <a:ln w="12700" cap="flat" cmpd="sng" algn="ctr">
          <a:solidFill>
            <a:prstClr val="white">
              <a:hueOff val="0"/>
              <a:satOff val="0"/>
              <a:lumOff val="0"/>
              <a:alphaOff val="0"/>
            </a:prstClr>
          </a:solid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200" kern="1200" noProof="0">
              <a:solidFill>
                <a:prstClr val="white"/>
              </a:solidFill>
              <a:latin typeface="Antarctica Light"/>
              <a:ea typeface="+mn-ea"/>
              <a:cs typeface="+mn-cs"/>
            </a:rPr>
            <a:t>Carbon Footprint (Sustainability)</a:t>
          </a:r>
        </a:p>
      </dgm:t>
    </dgm:pt>
    <dgm:pt modelId="{45837362-9B3F-3141-93B7-EFB1FCD3631C}" type="parTrans" cxnId="{6558FD68-75C9-CE47-8D71-3B50C402BBD6}">
      <dgm:prSet/>
      <dgm:spPr/>
      <dgm:t>
        <a:bodyPr/>
        <a:lstStyle/>
        <a:p>
          <a:endParaRPr lang="en-GB"/>
        </a:p>
      </dgm:t>
    </dgm:pt>
    <dgm:pt modelId="{58B28410-E770-5245-AEC0-6115643FF8B9}" type="sibTrans" cxnId="{6558FD68-75C9-CE47-8D71-3B50C402BBD6}">
      <dgm:prSet/>
      <dgm:spPr/>
      <dgm:t>
        <a:bodyPr/>
        <a:lstStyle/>
        <a:p>
          <a:endParaRPr lang="en-GB"/>
        </a:p>
      </dgm:t>
    </dgm:pt>
    <dgm:pt modelId="{4D3E60FD-AB05-934F-9366-9C3B4633AAA6}">
      <dgm:prSet phldrT="[Text]" custT="1"/>
      <dgm:spPr>
        <a:xfrm>
          <a:off x="9633906" y="787105"/>
          <a:ext cx="1373950" cy="693206"/>
        </a:xfrm>
        <a:prstGeom prst="roundRect">
          <a:avLst>
            <a:gd name="adj" fmla="val 10000"/>
          </a:avLst>
        </a:prstGeom>
        <a:solidFill>
          <a:srgbClr val="80DFC5"/>
        </a:solidFill>
        <a:ln w="12700" cap="flat" cmpd="sng" algn="ctr">
          <a:solidFill>
            <a:prstClr val="white">
              <a:hueOff val="0"/>
              <a:satOff val="0"/>
              <a:lumOff val="0"/>
              <a:alphaOff val="0"/>
            </a:prstClr>
          </a:solid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200" kern="1200" noProof="0">
              <a:solidFill>
                <a:prstClr val="white"/>
              </a:solidFill>
              <a:latin typeface="Antarctica Light"/>
              <a:ea typeface="+mn-ea"/>
              <a:cs typeface="+mn-cs"/>
            </a:rPr>
            <a:t>Recycling</a:t>
          </a:r>
        </a:p>
      </dgm:t>
    </dgm:pt>
    <dgm:pt modelId="{FE61F428-6805-F649-9CC6-29787095323B}" type="parTrans" cxnId="{BD5262AB-9409-8946-B9B4-F44E3D39F71B}">
      <dgm:prSet/>
      <dgm:spPr/>
      <dgm:t>
        <a:bodyPr/>
        <a:lstStyle/>
        <a:p>
          <a:endParaRPr lang="en-GB"/>
        </a:p>
      </dgm:t>
    </dgm:pt>
    <dgm:pt modelId="{67D55B31-9EAF-4743-B74D-9AE732501DDA}" type="sibTrans" cxnId="{BD5262AB-9409-8946-B9B4-F44E3D39F71B}">
      <dgm:prSet/>
      <dgm:spPr/>
      <dgm:t>
        <a:bodyPr/>
        <a:lstStyle/>
        <a:p>
          <a:endParaRPr lang="en-GB"/>
        </a:p>
      </dgm:t>
    </dgm:pt>
    <dgm:pt modelId="{6DDCBA1D-EED3-A84A-A844-2402B08ED6F6}">
      <dgm:prSet phldrT="[Text]"/>
      <dgm:spPr>
        <a:xfrm>
          <a:off x="1610033" y="1572762"/>
          <a:ext cx="1373950" cy="693206"/>
        </a:xfrm>
        <a:prstGeom prst="roundRect">
          <a:avLst>
            <a:gd name="adj" fmla="val 10000"/>
          </a:avLst>
        </a:prstGeom>
        <a:solidFill>
          <a:srgbClr val="00BE8C">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noProof="0">
              <a:solidFill>
                <a:sysClr val="window" lastClr="FFFFFF"/>
              </a:solidFill>
              <a:latin typeface="Antarctica Light"/>
              <a:ea typeface="+mn-ea"/>
              <a:cs typeface="+mn-cs"/>
            </a:rPr>
            <a:t>Due Diligence Supply Chain Data</a:t>
          </a:r>
        </a:p>
      </dgm:t>
    </dgm:pt>
    <dgm:pt modelId="{27169BBF-C522-6344-8545-7C66996FD1B2}" type="parTrans" cxnId="{342C5B85-0F24-FE4B-A961-954502150AAA}">
      <dgm:prSet/>
      <dgm:spPr/>
      <dgm:t>
        <a:bodyPr/>
        <a:lstStyle/>
        <a:p>
          <a:endParaRPr lang="en-GB"/>
        </a:p>
      </dgm:t>
    </dgm:pt>
    <dgm:pt modelId="{FFAD0D32-BF65-A549-B468-20175A775D39}" type="sibTrans" cxnId="{342C5B85-0F24-FE4B-A961-954502150AAA}">
      <dgm:prSet/>
      <dgm:spPr/>
      <dgm:t>
        <a:bodyPr/>
        <a:lstStyle/>
        <a:p>
          <a:endParaRPr lang="en-GB"/>
        </a:p>
      </dgm:t>
    </dgm:pt>
    <dgm:pt modelId="{FE557692-C37D-EC42-B809-2367FF382862}">
      <dgm:prSet phldrT="[Text]" custT="1"/>
      <dgm:spPr>
        <a:xfrm>
          <a:off x="3214808" y="1572762"/>
          <a:ext cx="1373950" cy="693206"/>
        </a:xfrm>
        <a:prstGeom prst="roundRect">
          <a:avLst>
            <a:gd name="adj" fmla="val 10000"/>
          </a:avLst>
        </a:prstGeom>
        <a:solidFill>
          <a:srgbClr val="326AFA">
            <a:lumMod val="20000"/>
            <a:lumOff val="80000"/>
          </a:srgbClr>
        </a:solidFill>
        <a:ln w="12700" cap="flat" cmpd="sng" algn="ctr">
          <a:solidFill>
            <a:prstClr val="white">
              <a:hueOff val="0"/>
              <a:satOff val="0"/>
              <a:lumOff val="0"/>
              <a:alphaOff val="0"/>
            </a:prstClr>
          </a:solid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200" kern="1200" noProof="0">
              <a:solidFill>
                <a:srgbClr val="212124"/>
              </a:solidFill>
              <a:latin typeface="Antarctica Light"/>
              <a:ea typeface="+mn-ea"/>
              <a:cs typeface="+mn-cs"/>
            </a:rPr>
            <a:t>Restriction of substances</a:t>
          </a:r>
        </a:p>
      </dgm:t>
    </dgm:pt>
    <dgm:pt modelId="{B2E2389C-34D9-A144-B6CE-49A63A25D7F7}" type="parTrans" cxnId="{DAC3FF4D-43A1-2A4F-960C-7EC4596929E3}">
      <dgm:prSet/>
      <dgm:spPr/>
      <dgm:t>
        <a:bodyPr/>
        <a:lstStyle/>
        <a:p>
          <a:endParaRPr lang="en-GB"/>
        </a:p>
      </dgm:t>
    </dgm:pt>
    <dgm:pt modelId="{326A504B-CE16-1A49-81D0-A78AF5F66872}" type="sibTrans" cxnId="{DAC3FF4D-43A1-2A4F-960C-7EC4596929E3}">
      <dgm:prSet/>
      <dgm:spPr/>
      <dgm:t>
        <a:bodyPr/>
        <a:lstStyle/>
        <a:p>
          <a:endParaRPr lang="en-GB"/>
        </a:p>
      </dgm:t>
    </dgm:pt>
    <dgm:pt modelId="{6784ED0A-F6A6-7844-BA6E-0F84831DD10E}">
      <dgm:prSet phldrT="[Text]" custT="1"/>
      <dgm:spPr>
        <a:xfrm>
          <a:off x="4819583" y="1572762"/>
          <a:ext cx="1373950" cy="693206"/>
        </a:xfrm>
        <a:prstGeom prst="roundRect">
          <a:avLst>
            <a:gd name="adj" fmla="val 10000"/>
          </a:avLst>
        </a:prstGeom>
        <a:solidFill>
          <a:srgbClr val="326AFA">
            <a:lumMod val="60000"/>
            <a:lumOff val="40000"/>
          </a:srgbClr>
        </a:solidFill>
        <a:ln w="12700" cap="flat" cmpd="sng" algn="ctr">
          <a:solidFill>
            <a:prstClr val="white">
              <a:hueOff val="0"/>
              <a:satOff val="0"/>
              <a:lumOff val="0"/>
              <a:alphaOff val="0"/>
            </a:prstClr>
          </a:solidFill>
          <a:prstDash val="solid"/>
          <a:miter lim="800000"/>
        </a:ln>
        <a:effectLst/>
      </dgm:spPr>
      <dgm:t>
        <a:bodyPr spcFirstLastPara="0" vert="horz" wrap="square" lIns="45720" tIns="45720" rIns="45720" bIns="45720" numCol="1" spcCol="1270" anchor="ctr" anchorCtr="0"/>
        <a:lstStyle/>
        <a:p>
          <a:pPr>
            <a:buNone/>
          </a:pPr>
          <a:r>
            <a:rPr lang="en-US" sz="1000" noProof="0">
              <a:solidFill>
                <a:sysClr val="window" lastClr="FFFFFF"/>
              </a:solidFill>
              <a:latin typeface="Antarctica Light"/>
              <a:ea typeface="+mn-ea"/>
              <a:cs typeface="+mn-cs"/>
            </a:rPr>
            <a:t>Material,  performance and recycled content data</a:t>
          </a:r>
        </a:p>
      </dgm:t>
    </dgm:pt>
    <dgm:pt modelId="{4C6D3C96-57EC-DD4A-AE4D-86E15291FE7D}" type="parTrans" cxnId="{1480961F-6099-344F-899B-3AE53E099C99}">
      <dgm:prSet/>
      <dgm:spPr/>
      <dgm:t>
        <a:bodyPr/>
        <a:lstStyle/>
        <a:p>
          <a:endParaRPr lang="en-GB"/>
        </a:p>
      </dgm:t>
    </dgm:pt>
    <dgm:pt modelId="{DF934019-54A1-7D4C-A72D-6C451B273DF6}" type="sibTrans" cxnId="{1480961F-6099-344F-899B-3AE53E099C99}">
      <dgm:prSet/>
      <dgm:spPr/>
      <dgm:t>
        <a:bodyPr/>
        <a:lstStyle/>
        <a:p>
          <a:endParaRPr lang="en-GB"/>
        </a:p>
      </dgm:t>
    </dgm:pt>
    <dgm:pt modelId="{5F103F4A-9CBB-6947-B29D-2F89C670F7AA}">
      <dgm:prSet phldrT="[Text]" custT="1"/>
      <dgm:spPr>
        <a:xfrm>
          <a:off x="6424357" y="1572762"/>
          <a:ext cx="1373950" cy="693206"/>
        </a:xfrm>
        <a:prstGeom prst="roundRect">
          <a:avLst>
            <a:gd name="adj" fmla="val 10000"/>
          </a:avLst>
        </a:prstGeom>
        <a:solidFill>
          <a:srgbClr val="F8956E">
            <a:lumMod val="60000"/>
            <a:lumOff val="40000"/>
          </a:srgbClr>
        </a:solidFill>
        <a:ln w="12700" cap="flat" cmpd="sng" algn="ctr">
          <a:solidFill>
            <a:prstClr val="white">
              <a:hueOff val="0"/>
              <a:satOff val="0"/>
              <a:lumOff val="0"/>
              <a:alphaOff val="0"/>
            </a:prstClr>
          </a:solid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200" kern="1200" noProof="0">
              <a:solidFill>
                <a:prstClr val="white"/>
              </a:solidFill>
              <a:latin typeface="Antarctica Light"/>
              <a:ea typeface="+mn-ea"/>
              <a:cs typeface="+mn-cs"/>
            </a:rPr>
            <a:t>Production and logistics data</a:t>
          </a:r>
        </a:p>
      </dgm:t>
    </dgm:pt>
    <dgm:pt modelId="{0930C91B-A3BE-2D47-AB4F-C14C19C1BA2A}" type="parTrans" cxnId="{46BDB1F2-D57B-D344-8AED-871E2BB17F7F}">
      <dgm:prSet/>
      <dgm:spPr/>
      <dgm:t>
        <a:bodyPr/>
        <a:lstStyle/>
        <a:p>
          <a:endParaRPr lang="en-GB"/>
        </a:p>
      </dgm:t>
    </dgm:pt>
    <dgm:pt modelId="{F4B476F0-A7F6-CE48-9515-40E25B921274}" type="sibTrans" cxnId="{46BDB1F2-D57B-D344-8AED-871E2BB17F7F}">
      <dgm:prSet/>
      <dgm:spPr/>
      <dgm:t>
        <a:bodyPr/>
        <a:lstStyle/>
        <a:p>
          <a:endParaRPr lang="en-GB"/>
        </a:p>
      </dgm:t>
    </dgm:pt>
    <dgm:pt modelId="{B9D84182-9F12-0848-AD71-B110D7FF1D18}">
      <dgm:prSet phldrT="[Text]" custT="1"/>
      <dgm:spPr>
        <a:xfrm>
          <a:off x="8029132" y="1572762"/>
          <a:ext cx="1373950" cy="693206"/>
        </a:xfrm>
        <a:prstGeom prst="roundRect">
          <a:avLst>
            <a:gd name="adj" fmla="val 10000"/>
          </a:avLst>
        </a:prstGeom>
        <a:solidFill>
          <a:srgbClr val="373739">
            <a:lumMod val="60000"/>
            <a:lumOff val="40000"/>
          </a:srgbClr>
        </a:solidFill>
        <a:ln w="12700" cap="flat" cmpd="sng" algn="ctr">
          <a:solidFill>
            <a:prstClr val="white">
              <a:hueOff val="0"/>
              <a:satOff val="0"/>
              <a:lumOff val="0"/>
              <a:alphaOff val="0"/>
            </a:prstClr>
          </a:solid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200" kern="1200" noProof="0">
              <a:solidFill>
                <a:prstClr val="white"/>
              </a:solidFill>
              <a:latin typeface="Antarctica Light"/>
              <a:ea typeface="+mn-ea"/>
              <a:cs typeface="+mn-cs"/>
            </a:rPr>
            <a:t>PCF</a:t>
          </a:r>
        </a:p>
      </dgm:t>
    </dgm:pt>
    <dgm:pt modelId="{1A8F7CA8-41D0-5540-9A6E-7737B535BB03}" type="parTrans" cxnId="{F339008C-917A-F840-9EBD-08419975B09E}">
      <dgm:prSet/>
      <dgm:spPr/>
      <dgm:t>
        <a:bodyPr/>
        <a:lstStyle/>
        <a:p>
          <a:endParaRPr lang="en-GB"/>
        </a:p>
      </dgm:t>
    </dgm:pt>
    <dgm:pt modelId="{8D433745-EAC1-C44E-AC65-67A30D2047B0}" type="sibTrans" cxnId="{F339008C-917A-F840-9EBD-08419975B09E}">
      <dgm:prSet/>
      <dgm:spPr/>
      <dgm:t>
        <a:bodyPr/>
        <a:lstStyle/>
        <a:p>
          <a:endParaRPr lang="en-GB"/>
        </a:p>
      </dgm:t>
    </dgm:pt>
    <dgm:pt modelId="{621FE4C3-5C8B-8B46-AE0B-043AC4A13BB5}">
      <dgm:prSet phldrT="[Text]" custT="1"/>
      <dgm:spPr>
        <a:xfrm>
          <a:off x="9633906" y="1572762"/>
          <a:ext cx="1373950" cy="693206"/>
        </a:xfrm>
        <a:prstGeom prst="roundRect">
          <a:avLst>
            <a:gd name="adj" fmla="val 10000"/>
          </a:avLst>
        </a:prstGeom>
        <a:solidFill>
          <a:srgbClr val="80DFC5"/>
        </a:solidFill>
        <a:ln w="12700" cap="flat" cmpd="sng" algn="ctr">
          <a:solidFill>
            <a:prstClr val="white">
              <a:hueOff val="0"/>
              <a:satOff val="0"/>
              <a:lumOff val="0"/>
              <a:alphaOff val="0"/>
            </a:prstClr>
          </a:solid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200" kern="1200" noProof="0">
              <a:solidFill>
                <a:prstClr val="white"/>
              </a:solidFill>
              <a:latin typeface="Antarctica Light"/>
              <a:ea typeface="+mn-ea"/>
              <a:cs typeface="+mn-cs"/>
            </a:rPr>
            <a:t>Circularity &amp; resource efficiency data</a:t>
          </a:r>
        </a:p>
      </dgm:t>
    </dgm:pt>
    <dgm:pt modelId="{E06B6C26-6CC9-7F47-8A1E-B5F5F87539E3}" type="parTrans" cxnId="{FB2E4EC8-B206-234F-8D89-237BE05FD974}">
      <dgm:prSet/>
      <dgm:spPr/>
      <dgm:t>
        <a:bodyPr/>
        <a:lstStyle/>
        <a:p>
          <a:endParaRPr lang="en-GB"/>
        </a:p>
      </dgm:t>
    </dgm:pt>
    <dgm:pt modelId="{9F84D206-00D4-6348-BDEF-EC311E21DFAD}" type="sibTrans" cxnId="{FB2E4EC8-B206-234F-8D89-237BE05FD974}">
      <dgm:prSet/>
      <dgm:spPr/>
      <dgm:t>
        <a:bodyPr/>
        <a:lstStyle/>
        <a:p>
          <a:endParaRPr lang="en-GB"/>
        </a:p>
      </dgm:t>
    </dgm:pt>
    <dgm:pt modelId="{6D4CD6E9-7FF5-B841-BD89-B04281CB53DC}">
      <dgm:prSet phldrT="[Text]" custT="1"/>
      <dgm:spPr>
        <a:xfrm>
          <a:off x="5259" y="3929732"/>
          <a:ext cx="1373950" cy="693206"/>
        </a:xfrm>
        <a:prstGeom prst="roundRect">
          <a:avLst>
            <a:gd name="adj" fmla="val 10000"/>
          </a:avLst>
        </a:prstGeom>
        <a:solidFill>
          <a:srgbClr val="212124"/>
        </a:solidFill>
        <a:ln w="12700" cap="flat" cmpd="sng" algn="ctr">
          <a:solidFill>
            <a:prstClr val="white">
              <a:hueOff val="0"/>
              <a:satOff val="0"/>
              <a:lumOff val="0"/>
              <a:alphaOff val="0"/>
            </a:prstClr>
          </a:solidFill>
          <a:prstDash val="solid"/>
          <a:miter lim="800000"/>
        </a:ln>
        <a:effectLst/>
      </dgm:spPr>
      <dgm:t>
        <a:bodyPr spcFirstLastPara="0" vert="vert270" wrap="square" lIns="53340" tIns="53340" rIns="53340" bIns="53340" numCol="1" spcCol="1270" anchor="ctr" anchorCtr="0"/>
        <a:lstStyle/>
        <a:p>
          <a:pPr marL="0" lvl="0" indent="0" algn="ctr" defTabSz="622300">
            <a:lnSpc>
              <a:spcPct val="90000"/>
            </a:lnSpc>
            <a:spcBef>
              <a:spcPct val="0"/>
            </a:spcBef>
            <a:spcAft>
              <a:spcPct val="35000"/>
            </a:spcAft>
            <a:buNone/>
          </a:pPr>
          <a:r>
            <a:rPr lang="en-US" sz="900" kern="1200" noProof="0">
              <a:solidFill>
                <a:sysClr val="window" lastClr="FFFFFF"/>
              </a:solidFill>
              <a:latin typeface="Antarctica Light"/>
              <a:ea typeface="+mn-ea"/>
              <a:cs typeface="+mn-cs"/>
            </a:rPr>
            <a:t>Use Cases</a:t>
          </a:r>
        </a:p>
      </dgm:t>
    </dgm:pt>
    <dgm:pt modelId="{C3641C4F-28D6-2341-8911-6043E6FE2AA9}" type="parTrans" cxnId="{71CB73A9-CD66-4248-9E3B-3E3ED63945E9}">
      <dgm:prSet/>
      <dgm:spPr/>
      <dgm:t>
        <a:bodyPr/>
        <a:lstStyle/>
        <a:p>
          <a:endParaRPr lang="en-GB"/>
        </a:p>
      </dgm:t>
    </dgm:pt>
    <dgm:pt modelId="{9DB01B98-FED1-B243-B9D8-0072C9F98B6D}" type="sibTrans" cxnId="{71CB73A9-CD66-4248-9E3B-3E3ED63945E9}">
      <dgm:prSet/>
      <dgm:spPr/>
      <dgm:t>
        <a:bodyPr/>
        <a:lstStyle/>
        <a:p>
          <a:endParaRPr lang="en-GB"/>
        </a:p>
      </dgm:t>
    </dgm:pt>
    <dgm:pt modelId="{675B599E-1A5D-0B4C-9D67-F4D0ACA0FEAF}" type="pres">
      <dgm:prSet presAssocID="{DE2D0B76-348A-534E-A567-4F31190E2078}" presName="Name0" presStyleCnt="0">
        <dgm:presLayoutVars>
          <dgm:chPref val="1"/>
          <dgm:dir/>
          <dgm:animOne val="branch"/>
          <dgm:animLvl val="lvl"/>
          <dgm:resizeHandles/>
        </dgm:presLayoutVars>
      </dgm:prSet>
      <dgm:spPr/>
    </dgm:pt>
    <dgm:pt modelId="{0608F307-4E21-324F-87D4-4FD8417F8D5B}" type="pres">
      <dgm:prSet presAssocID="{41FB7241-8906-6948-A68B-E6385EE36E64}" presName="vertOne" presStyleCnt="0"/>
      <dgm:spPr/>
    </dgm:pt>
    <dgm:pt modelId="{2427C526-955D-7246-AC42-2573A4BD2AC9}" type="pres">
      <dgm:prSet presAssocID="{41FB7241-8906-6948-A68B-E6385EE36E64}" presName="txOne" presStyleLbl="node0" presStyleIdx="0" presStyleCnt="7">
        <dgm:presLayoutVars>
          <dgm:chPref val="3"/>
        </dgm:presLayoutVars>
      </dgm:prSet>
      <dgm:spPr/>
    </dgm:pt>
    <dgm:pt modelId="{03A4DB6B-1CCD-AD4F-9ECA-586228E9EF14}" type="pres">
      <dgm:prSet presAssocID="{41FB7241-8906-6948-A68B-E6385EE36E64}" presName="parTransOne" presStyleCnt="0"/>
      <dgm:spPr/>
    </dgm:pt>
    <dgm:pt modelId="{9D512D39-1767-1846-A54E-062AA59340E5}" type="pres">
      <dgm:prSet presAssocID="{41FB7241-8906-6948-A68B-E6385EE36E64}" presName="horzOne" presStyleCnt="0"/>
      <dgm:spPr/>
    </dgm:pt>
    <dgm:pt modelId="{20EE0C48-8268-C449-A805-3E4C38288BAA}" type="pres">
      <dgm:prSet presAssocID="{CF772265-A3C5-6745-AAC1-CB76256956DF}" presName="vertTwo" presStyleCnt="0"/>
      <dgm:spPr/>
    </dgm:pt>
    <dgm:pt modelId="{CAAA0125-55AE-FB40-86F7-EBFCAA9BE2AA}" type="pres">
      <dgm:prSet presAssocID="{CF772265-A3C5-6745-AAC1-CB76256956DF}" presName="txTwo" presStyleLbl="node2" presStyleIdx="0" presStyleCnt="7">
        <dgm:presLayoutVars>
          <dgm:chPref val="3"/>
        </dgm:presLayoutVars>
      </dgm:prSet>
      <dgm:spPr>
        <a:xfrm>
          <a:off x="5259" y="787105"/>
          <a:ext cx="1373950" cy="693206"/>
        </a:xfrm>
        <a:prstGeom prst="roundRect">
          <a:avLst>
            <a:gd name="adj" fmla="val 10000"/>
          </a:avLst>
        </a:prstGeom>
      </dgm:spPr>
    </dgm:pt>
    <dgm:pt modelId="{ECB9EE90-4223-9945-B483-BF88DAEF00EF}" type="pres">
      <dgm:prSet presAssocID="{CF772265-A3C5-6745-AAC1-CB76256956DF}" presName="parTransTwo" presStyleCnt="0"/>
      <dgm:spPr/>
    </dgm:pt>
    <dgm:pt modelId="{48374A9A-9BA3-204A-846B-94C1F0ACEE58}" type="pres">
      <dgm:prSet presAssocID="{CF772265-A3C5-6745-AAC1-CB76256956DF}" presName="horzTwo" presStyleCnt="0"/>
      <dgm:spPr/>
    </dgm:pt>
    <dgm:pt modelId="{5758B15E-2630-9341-9877-C7D278EC576F}" type="pres">
      <dgm:prSet presAssocID="{A99595CD-73A5-CE4F-8140-2E848AD6744D}" presName="vertThree" presStyleCnt="0"/>
      <dgm:spPr/>
    </dgm:pt>
    <dgm:pt modelId="{1EBE893B-0A05-7440-83A4-9015A27B9BCB}" type="pres">
      <dgm:prSet presAssocID="{A99595CD-73A5-CE4F-8140-2E848AD6744D}" presName="txThree" presStyleLbl="node3" presStyleIdx="0" presStyleCnt="7">
        <dgm:presLayoutVars>
          <dgm:chPref val="3"/>
        </dgm:presLayoutVars>
      </dgm:prSet>
      <dgm:spPr>
        <a:xfrm>
          <a:off x="5259" y="1572762"/>
          <a:ext cx="1373950" cy="693206"/>
        </a:xfrm>
        <a:prstGeom prst="roundRect">
          <a:avLst>
            <a:gd name="adj" fmla="val 10000"/>
          </a:avLst>
        </a:prstGeom>
      </dgm:spPr>
    </dgm:pt>
    <dgm:pt modelId="{291F20EA-948E-F043-958B-941C520E6483}" type="pres">
      <dgm:prSet presAssocID="{A99595CD-73A5-CE4F-8140-2E848AD6744D}" presName="parTransThree" presStyleCnt="0"/>
      <dgm:spPr/>
    </dgm:pt>
    <dgm:pt modelId="{B1DB73BF-A6A5-C541-9278-46FC62105A9C}" type="pres">
      <dgm:prSet presAssocID="{A99595CD-73A5-CE4F-8140-2E848AD6744D}" presName="horzThree" presStyleCnt="0"/>
      <dgm:spPr/>
    </dgm:pt>
    <dgm:pt modelId="{E8E91177-32AA-424B-8355-54FC60EBE873}" type="pres">
      <dgm:prSet presAssocID="{97C803B6-9090-0543-8A86-BA66A47B092D}" presName="vertFour" presStyleCnt="0">
        <dgm:presLayoutVars>
          <dgm:chPref val="3"/>
        </dgm:presLayoutVars>
      </dgm:prSet>
      <dgm:spPr/>
    </dgm:pt>
    <dgm:pt modelId="{B4E9B6ED-A9E4-5C4B-A998-0D830BF852DE}" type="pres">
      <dgm:prSet presAssocID="{97C803B6-9090-0543-8A86-BA66A47B092D}" presName="txFour" presStyleLbl="node4" presStyleIdx="0" presStyleCnt="3">
        <dgm:presLayoutVars>
          <dgm:chPref val="3"/>
        </dgm:presLayoutVars>
      </dgm:prSet>
      <dgm:spPr>
        <a:xfrm>
          <a:off x="5259" y="2358418"/>
          <a:ext cx="1373950" cy="693206"/>
        </a:xfrm>
        <a:prstGeom prst="roundRect">
          <a:avLst>
            <a:gd name="adj" fmla="val 10000"/>
          </a:avLst>
        </a:prstGeom>
      </dgm:spPr>
    </dgm:pt>
    <dgm:pt modelId="{6397D39C-CABC-E444-AB22-5D1B5A5A4306}" type="pres">
      <dgm:prSet presAssocID="{97C803B6-9090-0543-8A86-BA66A47B092D}" presName="parTransFour" presStyleCnt="0"/>
      <dgm:spPr/>
    </dgm:pt>
    <dgm:pt modelId="{BF359865-D136-8641-B653-F1D00375FC2D}" type="pres">
      <dgm:prSet presAssocID="{97C803B6-9090-0543-8A86-BA66A47B092D}" presName="horzFour" presStyleCnt="0"/>
      <dgm:spPr/>
    </dgm:pt>
    <dgm:pt modelId="{39619F55-F6F7-B143-85F9-1541599DAE60}" type="pres">
      <dgm:prSet presAssocID="{81C82D0C-9B61-0349-BF68-9C670A3BC53F}" presName="vertFour" presStyleCnt="0">
        <dgm:presLayoutVars>
          <dgm:chPref val="3"/>
        </dgm:presLayoutVars>
      </dgm:prSet>
      <dgm:spPr/>
    </dgm:pt>
    <dgm:pt modelId="{DD2ACF64-C835-B343-896B-3093A32AFA00}" type="pres">
      <dgm:prSet presAssocID="{81C82D0C-9B61-0349-BF68-9C670A3BC53F}" presName="txFour" presStyleLbl="node4" presStyleIdx="1" presStyleCnt="3">
        <dgm:presLayoutVars>
          <dgm:chPref val="3"/>
        </dgm:presLayoutVars>
      </dgm:prSet>
      <dgm:spPr>
        <a:xfrm>
          <a:off x="5259" y="3144075"/>
          <a:ext cx="1373950" cy="693206"/>
        </a:xfrm>
        <a:prstGeom prst="roundRect">
          <a:avLst>
            <a:gd name="adj" fmla="val 10000"/>
          </a:avLst>
        </a:prstGeom>
      </dgm:spPr>
    </dgm:pt>
    <dgm:pt modelId="{98896F9C-96F1-584D-9EDE-8E0807364EED}" type="pres">
      <dgm:prSet presAssocID="{81C82D0C-9B61-0349-BF68-9C670A3BC53F}" presName="parTransFour" presStyleCnt="0"/>
      <dgm:spPr/>
    </dgm:pt>
    <dgm:pt modelId="{9FFB8931-49CC-E546-B0BC-DC9C1A92DF59}" type="pres">
      <dgm:prSet presAssocID="{81C82D0C-9B61-0349-BF68-9C670A3BC53F}" presName="horzFour" presStyleCnt="0"/>
      <dgm:spPr/>
    </dgm:pt>
    <dgm:pt modelId="{2EEF0562-9B8E-1545-95FC-DF8DC3323011}" type="pres">
      <dgm:prSet presAssocID="{6D4CD6E9-7FF5-B841-BD89-B04281CB53DC}" presName="vertFour" presStyleCnt="0">
        <dgm:presLayoutVars>
          <dgm:chPref val="3"/>
        </dgm:presLayoutVars>
      </dgm:prSet>
      <dgm:spPr/>
    </dgm:pt>
    <dgm:pt modelId="{37EA7A32-9CEC-2C4D-ADA3-862F64868FDD}" type="pres">
      <dgm:prSet presAssocID="{6D4CD6E9-7FF5-B841-BD89-B04281CB53DC}" presName="txFour" presStyleLbl="node4" presStyleIdx="2" presStyleCnt="3">
        <dgm:presLayoutVars>
          <dgm:chPref val="3"/>
        </dgm:presLayoutVars>
      </dgm:prSet>
      <dgm:spPr>
        <a:xfrm>
          <a:off x="5259" y="3929732"/>
          <a:ext cx="1373950" cy="693206"/>
        </a:xfrm>
        <a:prstGeom prst="roundRect">
          <a:avLst>
            <a:gd name="adj" fmla="val 10000"/>
          </a:avLst>
        </a:prstGeom>
      </dgm:spPr>
    </dgm:pt>
    <dgm:pt modelId="{73399D76-D11D-F14D-A79B-E5F9378BB96B}" type="pres">
      <dgm:prSet presAssocID="{6D4CD6E9-7FF5-B841-BD89-B04281CB53DC}" presName="horzFour" presStyleCnt="0"/>
      <dgm:spPr/>
    </dgm:pt>
    <dgm:pt modelId="{27C420C3-24FB-7B42-BA41-AAC8FD6367CC}" type="pres">
      <dgm:prSet presAssocID="{944155D1-B5F0-1A4A-B3CE-8CADCB8CE34F}" presName="sibSpaceOne" presStyleCnt="0"/>
      <dgm:spPr/>
    </dgm:pt>
    <dgm:pt modelId="{397D67CB-9BF0-6544-BEC3-B46E49EDC3FE}" type="pres">
      <dgm:prSet presAssocID="{CC7B53BE-4222-DF4E-9D51-294BAA471DFA}" presName="vertOne" presStyleCnt="0"/>
      <dgm:spPr/>
    </dgm:pt>
    <dgm:pt modelId="{70B56EBB-D4E2-F146-A6AE-92F845100CCE}" type="pres">
      <dgm:prSet presAssocID="{CC7B53BE-4222-DF4E-9D51-294BAA471DFA}" presName="txOne" presStyleLbl="node0" presStyleIdx="1" presStyleCnt="7">
        <dgm:presLayoutVars>
          <dgm:chPref val="3"/>
        </dgm:presLayoutVars>
      </dgm:prSet>
      <dgm:spPr/>
    </dgm:pt>
    <dgm:pt modelId="{4CBB5B32-664C-3741-ACFD-CCFDE9DC4965}" type="pres">
      <dgm:prSet presAssocID="{CC7B53BE-4222-DF4E-9D51-294BAA471DFA}" presName="parTransOne" presStyleCnt="0"/>
      <dgm:spPr/>
    </dgm:pt>
    <dgm:pt modelId="{F9E5FE6A-E74D-B24E-989C-3537E9001E54}" type="pres">
      <dgm:prSet presAssocID="{CC7B53BE-4222-DF4E-9D51-294BAA471DFA}" presName="horzOne" presStyleCnt="0"/>
      <dgm:spPr/>
    </dgm:pt>
    <dgm:pt modelId="{E24BF293-91CE-1549-A884-89BC1C1AA6F4}" type="pres">
      <dgm:prSet presAssocID="{2FAA0A82-F0E8-7F4B-BAEF-5B5C7CB8881A}" presName="vertTwo" presStyleCnt="0"/>
      <dgm:spPr/>
    </dgm:pt>
    <dgm:pt modelId="{DC3DB7CC-ED47-EB41-AA65-8014F03E5A52}" type="pres">
      <dgm:prSet presAssocID="{2FAA0A82-F0E8-7F4B-BAEF-5B5C7CB8881A}" presName="txTwo" presStyleLbl="node2" presStyleIdx="1" presStyleCnt="7">
        <dgm:presLayoutVars>
          <dgm:chPref val="3"/>
        </dgm:presLayoutVars>
      </dgm:prSet>
      <dgm:spPr/>
    </dgm:pt>
    <dgm:pt modelId="{1F600184-E1BB-6643-8A20-265C16D08996}" type="pres">
      <dgm:prSet presAssocID="{2FAA0A82-F0E8-7F4B-BAEF-5B5C7CB8881A}" presName="parTransTwo" presStyleCnt="0"/>
      <dgm:spPr/>
    </dgm:pt>
    <dgm:pt modelId="{81929855-95F3-D342-9940-FD2474E4E220}" type="pres">
      <dgm:prSet presAssocID="{2FAA0A82-F0E8-7F4B-BAEF-5B5C7CB8881A}" presName="horzTwo" presStyleCnt="0"/>
      <dgm:spPr/>
    </dgm:pt>
    <dgm:pt modelId="{0BF36C32-5537-6743-9C47-F041E67D4B02}" type="pres">
      <dgm:prSet presAssocID="{6DDCBA1D-EED3-A84A-A844-2402B08ED6F6}" presName="vertThree" presStyleCnt="0"/>
      <dgm:spPr/>
    </dgm:pt>
    <dgm:pt modelId="{0ACC1EAF-D9AB-E843-8275-D224F7650214}" type="pres">
      <dgm:prSet presAssocID="{6DDCBA1D-EED3-A84A-A844-2402B08ED6F6}" presName="txThree" presStyleLbl="node3" presStyleIdx="1" presStyleCnt="7">
        <dgm:presLayoutVars>
          <dgm:chPref val="3"/>
        </dgm:presLayoutVars>
      </dgm:prSet>
      <dgm:spPr/>
    </dgm:pt>
    <dgm:pt modelId="{22A48B36-3F69-0F47-A416-70F6E0202387}" type="pres">
      <dgm:prSet presAssocID="{6DDCBA1D-EED3-A84A-A844-2402B08ED6F6}" presName="horzThree" presStyleCnt="0"/>
      <dgm:spPr/>
    </dgm:pt>
    <dgm:pt modelId="{8EBB3052-851F-5F44-8073-D8C40A1BAE83}" type="pres">
      <dgm:prSet presAssocID="{4D5CEE8C-F99E-524D-9183-3D56815C466D}" presName="sibSpaceOne" presStyleCnt="0"/>
      <dgm:spPr/>
    </dgm:pt>
    <dgm:pt modelId="{97E6A6D5-BDD6-714B-A6E4-561CE8EA4D4D}" type="pres">
      <dgm:prSet presAssocID="{414881A6-CA41-B441-A4F7-6CC1DBB7DD43}" presName="vertOne" presStyleCnt="0"/>
      <dgm:spPr/>
    </dgm:pt>
    <dgm:pt modelId="{68B5AB81-6A6D-F743-8B2C-BFA84E3AC2E8}" type="pres">
      <dgm:prSet presAssocID="{414881A6-CA41-B441-A4F7-6CC1DBB7DD43}" presName="txOne" presStyleLbl="node0" presStyleIdx="2" presStyleCnt="7">
        <dgm:presLayoutVars>
          <dgm:chPref val="3"/>
        </dgm:presLayoutVars>
      </dgm:prSet>
      <dgm:spPr/>
    </dgm:pt>
    <dgm:pt modelId="{0552E233-7D05-0D44-9695-2BC7EC8BBFC8}" type="pres">
      <dgm:prSet presAssocID="{414881A6-CA41-B441-A4F7-6CC1DBB7DD43}" presName="parTransOne" presStyleCnt="0"/>
      <dgm:spPr/>
    </dgm:pt>
    <dgm:pt modelId="{8B281E9E-B848-C54D-BBC7-45273027A700}" type="pres">
      <dgm:prSet presAssocID="{414881A6-CA41-B441-A4F7-6CC1DBB7DD43}" presName="horzOne" presStyleCnt="0"/>
      <dgm:spPr/>
    </dgm:pt>
    <dgm:pt modelId="{18487122-DC46-354B-974C-62B62576AEF6}" type="pres">
      <dgm:prSet presAssocID="{05311592-A03C-3841-B902-560AB4B9B6C5}" presName="vertTwo" presStyleCnt="0"/>
      <dgm:spPr/>
    </dgm:pt>
    <dgm:pt modelId="{E83B6C33-CC24-A844-8E79-A04806AC0D88}" type="pres">
      <dgm:prSet presAssocID="{05311592-A03C-3841-B902-560AB4B9B6C5}" presName="txTwo" presStyleLbl="node2" presStyleIdx="2" presStyleCnt="7">
        <dgm:presLayoutVars>
          <dgm:chPref val="3"/>
        </dgm:presLayoutVars>
      </dgm:prSet>
      <dgm:spPr>
        <a:xfrm>
          <a:off x="3214808" y="787105"/>
          <a:ext cx="1373950" cy="693206"/>
        </a:xfrm>
        <a:prstGeom prst="roundRect">
          <a:avLst>
            <a:gd name="adj" fmla="val 10000"/>
          </a:avLst>
        </a:prstGeom>
      </dgm:spPr>
    </dgm:pt>
    <dgm:pt modelId="{3AB4DE04-3E73-F242-9FF0-F33B6D9BBCE9}" type="pres">
      <dgm:prSet presAssocID="{05311592-A03C-3841-B902-560AB4B9B6C5}" presName="parTransTwo" presStyleCnt="0"/>
      <dgm:spPr/>
    </dgm:pt>
    <dgm:pt modelId="{193C688C-C839-9047-9F7F-8CF931741A79}" type="pres">
      <dgm:prSet presAssocID="{05311592-A03C-3841-B902-560AB4B9B6C5}" presName="horzTwo" presStyleCnt="0"/>
      <dgm:spPr/>
    </dgm:pt>
    <dgm:pt modelId="{113C1198-6B72-7543-9CAF-4CF2B38481AA}" type="pres">
      <dgm:prSet presAssocID="{FE557692-C37D-EC42-B809-2367FF382862}" presName="vertThree" presStyleCnt="0"/>
      <dgm:spPr/>
    </dgm:pt>
    <dgm:pt modelId="{E8E1D422-A30E-6543-8E10-3A3F147501F3}" type="pres">
      <dgm:prSet presAssocID="{FE557692-C37D-EC42-B809-2367FF382862}" presName="txThree" presStyleLbl="node3" presStyleIdx="2" presStyleCnt="7">
        <dgm:presLayoutVars>
          <dgm:chPref val="3"/>
        </dgm:presLayoutVars>
      </dgm:prSet>
      <dgm:spPr>
        <a:xfrm>
          <a:off x="3214808" y="1572762"/>
          <a:ext cx="1373950" cy="693206"/>
        </a:xfrm>
        <a:prstGeom prst="roundRect">
          <a:avLst>
            <a:gd name="adj" fmla="val 10000"/>
          </a:avLst>
        </a:prstGeom>
      </dgm:spPr>
    </dgm:pt>
    <dgm:pt modelId="{05E0D35C-25F3-DD4F-95D5-10C797690FA9}" type="pres">
      <dgm:prSet presAssocID="{FE557692-C37D-EC42-B809-2367FF382862}" presName="horzThree" presStyleCnt="0"/>
      <dgm:spPr/>
    </dgm:pt>
    <dgm:pt modelId="{7C008C2E-7452-ED4A-BE8B-CC56A3496DEB}" type="pres">
      <dgm:prSet presAssocID="{69C854E3-3751-654F-84B7-FBF33A627AC8}" presName="sibSpaceOne" presStyleCnt="0"/>
      <dgm:spPr/>
    </dgm:pt>
    <dgm:pt modelId="{4284B552-C535-7F45-BD66-BFA167B877B8}" type="pres">
      <dgm:prSet presAssocID="{D293FB2E-6965-E143-9BA1-E4E49E015095}" presName="vertOne" presStyleCnt="0"/>
      <dgm:spPr/>
    </dgm:pt>
    <dgm:pt modelId="{C761DB4F-78B6-9242-93A5-FC1ED0F7936D}" type="pres">
      <dgm:prSet presAssocID="{D293FB2E-6965-E143-9BA1-E4E49E015095}" presName="txOne" presStyleLbl="node0" presStyleIdx="3" presStyleCnt="7">
        <dgm:presLayoutVars>
          <dgm:chPref val="3"/>
        </dgm:presLayoutVars>
      </dgm:prSet>
      <dgm:spPr/>
    </dgm:pt>
    <dgm:pt modelId="{4E7A00C0-E78B-0C42-BD13-30F6B17CDDF2}" type="pres">
      <dgm:prSet presAssocID="{D293FB2E-6965-E143-9BA1-E4E49E015095}" presName="parTransOne" presStyleCnt="0"/>
      <dgm:spPr/>
    </dgm:pt>
    <dgm:pt modelId="{24B1074A-945C-8540-AB5D-E0BBE3204ED0}" type="pres">
      <dgm:prSet presAssocID="{D293FB2E-6965-E143-9BA1-E4E49E015095}" presName="horzOne" presStyleCnt="0"/>
      <dgm:spPr/>
    </dgm:pt>
    <dgm:pt modelId="{CE88E844-979B-5C42-B932-85C76904E184}" type="pres">
      <dgm:prSet presAssocID="{A4281370-C9C1-8245-B563-57F752D7656F}" presName="vertTwo" presStyleCnt="0"/>
      <dgm:spPr/>
    </dgm:pt>
    <dgm:pt modelId="{322BD509-9319-624B-9AF8-24AB34AD561F}" type="pres">
      <dgm:prSet presAssocID="{A4281370-C9C1-8245-B563-57F752D7656F}" presName="txTwo" presStyleLbl="node2" presStyleIdx="3" presStyleCnt="7">
        <dgm:presLayoutVars>
          <dgm:chPref val="3"/>
        </dgm:presLayoutVars>
      </dgm:prSet>
      <dgm:spPr>
        <a:xfrm>
          <a:off x="4819583" y="787105"/>
          <a:ext cx="1373950" cy="693206"/>
        </a:xfrm>
        <a:prstGeom prst="roundRect">
          <a:avLst>
            <a:gd name="adj" fmla="val 10000"/>
          </a:avLst>
        </a:prstGeom>
      </dgm:spPr>
    </dgm:pt>
    <dgm:pt modelId="{03306BBC-EAB5-6842-A754-47C5ECD64F9F}" type="pres">
      <dgm:prSet presAssocID="{A4281370-C9C1-8245-B563-57F752D7656F}" presName="parTransTwo" presStyleCnt="0"/>
      <dgm:spPr/>
    </dgm:pt>
    <dgm:pt modelId="{03CCB521-5A5E-C247-8060-94A61E739D03}" type="pres">
      <dgm:prSet presAssocID="{A4281370-C9C1-8245-B563-57F752D7656F}" presName="horzTwo" presStyleCnt="0"/>
      <dgm:spPr/>
    </dgm:pt>
    <dgm:pt modelId="{66D11F2F-A883-E542-92B3-DBE8B68A87E9}" type="pres">
      <dgm:prSet presAssocID="{6784ED0A-F6A6-7844-BA6E-0F84831DD10E}" presName="vertThree" presStyleCnt="0"/>
      <dgm:spPr/>
    </dgm:pt>
    <dgm:pt modelId="{ADC680B5-E382-2B40-A9A8-80C0B874CA07}" type="pres">
      <dgm:prSet presAssocID="{6784ED0A-F6A6-7844-BA6E-0F84831DD10E}" presName="txThree" presStyleLbl="node3" presStyleIdx="3" presStyleCnt="7">
        <dgm:presLayoutVars>
          <dgm:chPref val="3"/>
        </dgm:presLayoutVars>
      </dgm:prSet>
      <dgm:spPr>
        <a:xfrm>
          <a:off x="4819583" y="1572762"/>
          <a:ext cx="1373950" cy="693206"/>
        </a:xfrm>
        <a:prstGeom prst="roundRect">
          <a:avLst>
            <a:gd name="adj" fmla="val 10000"/>
          </a:avLst>
        </a:prstGeom>
      </dgm:spPr>
    </dgm:pt>
    <dgm:pt modelId="{5ACAEC9D-BD65-0849-9254-F73FE70F6987}" type="pres">
      <dgm:prSet presAssocID="{6784ED0A-F6A6-7844-BA6E-0F84831DD10E}" presName="horzThree" presStyleCnt="0"/>
      <dgm:spPr/>
    </dgm:pt>
    <dgm:pt modelId="{A21DC6EA-2CC1-1C4F-94BE-B87678E65AD1}" type="pres">
      <dgm:prSet presAssocID="{D0FE2296-7C97-7B43-ABFD-BDFFAD69BE80}" presName="sibSpaceOne" presStyleCnt="0"/>
      <dgm:spPr/>
    </dgm:pt>
    <dgm:pt modelId="{12758779-1BAE-7C47-996A-26E56CF48CD6}" type="pres">
      <dgm:prSet presAssocID="{14D6FAA4-9B37-4C4E-854B-11F47AAEDE18}" presName="vertOne" presStyleCnt="0"/>
      <dgm:spPr/>
    </dgm:pt>
    <dgm:pt modelId="{514A009E-4706-6244-8DD4-276DA17E5D18}" type="pres">
      <dgm:prSet presAssocID="{14D6FAA4-9B37-4C4E-854B-11F47AAEDE18}" presName="txOne" presStyleLbl="node0" presStyleIdx="4" presStyleCnt="7">
        <dgm:presLayoutVars>
          <dgm:chPref val="3"/>
        </dgm:presLayoutVars>
      </dgm:prSet>
      <dgm:spPr/>
    </dgm:pt>
    <dgm:pt modelId="{AA66F895-8B32-284A-9FEF-68E5FE15C3C6}" type="pres">
      <dgm:prSet presAssocID="{14D6FAA4-9B37-4C4E-854B-11F47AAEDE18}" presName="parTransOne" presStyleCnt="0"/>
      <dgm:spPr/>
    </dgm:pt>
    <dgm:pt modelId="{B718C175-1D85-0641-9B89-8B548F7EC971}" type="pres">
      <dgm:prSet presAssocID="{14D6FAA4-9B37-4C4E-854B-11F47AAEDE18}" presName="horzOne" presStyleCnt="0"/>
      <dgm:spPr/>
    </dgm:pt>
    <dgm:pt modelId="{D43ED53D-5C39-014B-88D2-F50155CA3556}" type="pres">
      <dgm:prSet presAssocID="{0E6EA1AE-A364-8346-B192-3F9B5FA12235}" presName="vertTwo" presStyleCnt="0"/>
      <dgm:spPr/>
    </dgm:pt>
    <dgm:pt modelId="{4691857B-7BB2-4E45-B339-D409B9595780}" type="pres">
      <dgm:prSet presAssocID="{0E6EA1AE-A364-8346-B192-3F9B5FA12235}" presName="txTwo" presStyleLbl="node2" presStyleIdx="4" presStyleCnt="7">
        <dgm:presLayoutVars>
          <dgm:chPref val="3"/>
        </dgm:presLayoutVars>
      </dgm:prSet>
      <dgm:spPr>
        <a:xfrm>
          <a:off x="6424357" y="787105"/>
          <a:ext cx="1373950" cy="693206"/>
        </a:xfrm>
        <a:prstGeom prst="roundRect">
          <a:avLst>
            <a:gd name="adj" fmla="val 10000"/>
          </a:avLst>
        </a:prstGeom>
      </dgm:spPr>
    </dgm:pt>
    <dgm:pt modelId="{18495523-1D4A-B84D-A989-863F24303F20}" type="pres">
      <dgm:prSet presAssocID="{0E6EA1AE-A364-8346-B192-3F9B5FA12235}" presName="parTransTwo" presStyleCnt="0"/>
      <dgm:spPr/>
    </dgm:pt>
    <dgm:pt modelId="{0A32D6B6-FDE5-9440-853D-5B19862CC32F}" type="pres">
      <dgm:prSet presAssocID="{0E6EA1AE-A364-8346-B192-3F9B5FA12235}" presName="horzTwo" presStyleCnt="0"/>
      <dgm:spPr/>
    </dgm:pt>
    <dgm:pt modelId="{5FBF20B5-474C-4D49-8EB9-BDE60CEA8985}" type="pres">
      <dgm:prSet presAssocID="{5F103F4A-9CBB-6947-B29D-2F89C670F7AA}" presName="vertThree" presStyleCnt="0"/>
      <dgm:spPr/>
    </dgm:pt>
    <dgm:pt modelId="{0164EE39-8A99-8C48-9984-5FA3DA30F2F1}" type="pres">
      <dgm:prSet presAssocID="{5F103F4A-9CBB-6947-B29D-2F89C670F7AA}" presName="txThree" presStyleLbl="node3" presStyleIdx="4" presStyleCnt="7">
        <dgm:presLayoutVars>
          <dgm:chPref val="3"/>
        </dgm:presLayoutVars>
      </dgm:prSet>
      <dgm:spPr>
        <a:xfrm>
          <a:off x="6424357" y="1572762"/>
          <a:ext cx="1373950" cy="693206"/>
        </a:xfrm>
        <a:prstGeom prst="roundRect">
          <a:avLst>
            <a:gd name="adj" fmla="val 10000"/>
          </a:avLst>
        </a:prstGeom>
      </dgm:spPr>
    </dgm:pt>
    <dgm:pt modelId="{C8F84A51-91BA-644A-89E7-D55EE7B109C6}" type="pres">
      <dgm:prSet presAssocID="{5F103F4A-9CBB-6947-B29D-2F89C670F7AA}" presName="horzThree" presStyleCnt="0"/>
      <dgm:spPr/>
    </dgm:pt>
    <dgm:pt modelId="{662DB57C-B3B2-2E45-85E6-124664DA3C82}" type="pres">
      <dgm:prSet presAssocID="{D39BFF1F-407C-5F4D-A3DA-DA12BA04F132}" presName="sibSpaceOne" presStyleCnt="0"/>
      <dgm:spPr/>
    </dgm:pt>
    <dgm:pt modelId="{4AB098DC-247A-5642-8482-8ED96AB9496A}" type="pres">
      <dgm:prSet presAssocID="{01A2F39D-7F33-9549-BD25-F4C4EA7AB5DE}" presName="vertOne" presStyleCnt="0"/>
      <dgm:spPr/>
    </dgm:pt>
    <dgm:pt modelId="{3CC21123-EC71-FF4F-9BD5-597D53779D83}" type="pres">
      <dgm:prSet presAssocID="{01A2F39D-7F33-9549-BD25-F4C4EA7AB5DE}" presName="txOne" presStyleLbl="node0" presStyleIdx="5" presStyleCnt="7">
        <dgm:presLayoutVars>
          <dgm:chPref val="3"/>
        </dgm:presLayoutVars>
      </dgm:prSet>
      <dgm:spPr/>
    </dgm:pt>
    <dgm:pt modelId="{8470238C-996F-7B4A-A31F-6DEF6BCE695A}" type="pres">
      <dgm:prSet presAssocID="{01A2F39D-7F33-9549-BD25-F4C4EA7AB5DE}" presName="parTransOne" presStyleCnt="0"/>
      <dgm:spPr/>
    </dgm:pt>
    <dgm:pt modelId="{7ED248C0-001C-1A44-B1CC-EC34D939B1DD}" type="pres">
      <dgm:prSet presAssocID="{01A2F39D-7F33-9549-BD25-F4C4EA7AB5DE}" presName="horzOne" presStyleCnt="0"/>
      <dgm:spPr/>
    </dgm:pt>
    <dgm:pt modelId="{FDE95989-1D3F-A34F-A0DE-A71E57FD56F7}" type="pres">
      <dgm:prSet presAssocID="{34A7470B-4277-AC47-9338-F2E3D2F1642F}" presName="vertTwo" presStyleCnt="0"/>
      <dgm:spPr/>
    </dgm:pt>
    <dgm:pt modelId="{072F5D5C-755C-304D-86AB-AD35AC41E959}" type="pres">
      <dgm:prSet presAssocID="{34A7470B-4277-AC47-9338-F2E3D2F1642F}" presName="txTwo" presStyleLbl="node2" presStyleIdx="5" presStyleCnt="7">
        <dgm:presLayoutVars>
          <dgm:chPref val="3"/>
        </dgm:presLayoutVars>
      </dgm:prSet>
      <dgm:spPr>
        <a:xfrm>
          <a:off x="8029132" y="787105"/>
          <a:ext cx="1373950" cy="693206"/>
        </a:xfrm>
        <a:prstGeom prst="roundRect">
          <a:avLst>
            <a:gd name="adj" fmla="val 10000"/>
          </a:avLst>
        </a:prstGeom>
      </dgm:spPr>
    </dgm:pt>
    <dgm:pt modelId="{9C34ED0F-7B66-6845-925F-825E6FDAB507}" type="pres">
      <dgm:prSet presAssocID="{34A7470B-4277-AC47-9338-F2E3D2F1642F}" presName="parTransTwo" presStyleCnt="0"/>
      <dgm:spPr/>
    </dgm:pt>
    <dgm:pt modelId="{8374AD0A-CA5D-D243-B3FA-5B3A7E6FA095}" type="pres">
      <dgm:prSet presAssocID="{34A7470B-4277-AC47-9338-F2E3D2F1642F}" presName="horzTwo" presStyleCnt="0"/>
      <dgm:spPr/>
    </dgm:pt>
    <dgm:pt modelId="{23364935-835C-B947-9640-C62B3AB4CF55}" type="pres">
      <dgm:prSet presAssocID="{B9D84182-9F12-0848-AD71-B110D7FF1D18}" presName="vertThree" presStyleCnt="0"/>
      <dgm:spPr/>
    </dgm:pt>
    <dgm:pt modelId="{0DC93F90-F433-6641-A406-705D3E5B1418}" type="pres">
      <dgm:prSet presAssocID="{B9D84182-9F12-0848-AD71-B110D7FF1D18}" presName="txThree" presStyleLbl="node3" presStyleIdx="5" presStyleCnt="7">
        <dgm:presLayoutVars>
          <dgm:chPref val="3"/>
        </dgm:presLayoutVars>
      </dgm:prSet>
      <dgm:spPr>
        <a:xfrm>
          <a:off x="8029132" y="1572762"/>
          <a:ext cx="1373950" cy="693206"/>
        </a:xfrm>
        <a:prstGeom prst="roundRect">
          <a:avLst>
            <a:gd name="adj" fmla="val 10000"/>
          </a:avLst>
        </a:prstGeom>
      </dgm:spPr>
    </dgm:pt>
    <dgm:pt modelId="{A7779AB8-5604-174C-8F5C-CCAAC006F841}" type="pres">
      <dgm:prSet presAssocID="{B9D84182-9F12-0848-AD71-B110D7FF1D18}" presName="horzThree" presStyleCnt="0"/>
      <dgm:spPr/>
    </dgm:pt>
    <dgm:pt modelId="{C74377F4-0400-184C-A42E-71D7BA529785}" type="pres">
      <dgm:prSet presAssocID="{8CD77260-7407-DF47-854A-F7E8114106BE}" presName="sibSpaceOne" presStyleCnt="0"/>
      <dgm:spPr/>
    </dgm:pt>
    <dgm:pt modelId="{AF187F0A-6523-634D-8EF8-DE0D52170AB9}" type="pres">
      <dgm:prSet presAssocID="{0F4521B9-98C0-5C43-BCBA-A7A734BAD16E}" presName="vertOne" presStyleCnt="0"/>
      <dgm:spPr/>
    </dgm:pt>
    <dgm:pt modelId="{4A604487-653F-4840-A31E-2F9D11F33C60}" type="pres">
      <dgm:prSet presAssocID="{0F4521B9-98C0-5C43-BCBA-A7A734BAD16E}" presName="txOne" presStyleLbl="node0" presStyleIdx="6" presStyleCnt="7">
        <dgm:presLayoutVars>
          <dgm:chPref val="3"/>
        </dgm:presLayoutVars>
      </dgm:prSet>
      <dgm:spPr/>
    </dgm:pt>
    <dgm:pt modelId="{BD9EF239-EC4D-CB4D-8CA4-E1E4E7A5C13A}" type="pres">
      <dgm:prSet presAssocID="{0F4521B9-98C0-5C43-BCBA-A7A734BAD16E}" presName="parTransOne" presStyleCnt="0"/>
      <dgm:spPr/>
    </dgm:pt>
    <dgm:pt modelId="{2F4DB79E-0D00-D741-828F-441B1F772A6F}" type="pres">
      <dgm:prSet presAssocID="{0F4521B9-98C0-5C43-BCBA-A7A734BAD16E}" presName="horzOne" presStyleCnt="0"/>
      <dgm:spPr/>
    </dgm:pt>
    <dgm:pt modelId="{7FFFC235-75C7-0C4C-A975-AE9E0B0A2613}" type="pres">
      <dgm:prSet presAssocID="{4D3E60FD-AB05-934F-9366-9C3B4633AAA6}" presName="vertTwo" presStyleCnt="0"/>
      <dgm:spPr/>
    </dgm:pt>
    <dgm:pt modelId="{72368A6F-C414-C749-8CD5-F833776CC6E2}" type="pres">
      <dgm:prSet presAssocID="{4D3E60FD-AB05-934F-9366-9C3B4633AAA6}" presName="txTwo" presStyleLbl="node2" presStyleIdx="6" presStyleCnt="7">
        <dgm:presLayoutVars>
          <dgm:chPref val="3"/>
        </dgm:presLayoutVars>
      </dgm:prSet>
      <dgm:spPr>
        <a:xfrm>
          <a:off x="9633906" y="787105"/>
          <a:ext cx="1373950" cy="693206"/>
        </a:xfrm>
        <a:prstGeom prst="roundRect">
          <a:avLst>
            <a:gd name="adj" fmla="val 10000"/>
          </a:avLst>
        </a:prstGeom>
      </dgm:spPr>
    </dgm:pt>
    <dgm:pt modelId="{7A7CDB81-1FA4-7544-AEC0-D233BEC9A3FF}" type="pres">
      <dgm:prSet presAssocID="{4D3E60FD-AB05-934F-9366-9C3B4633AAA6}" presName="parTransTwo" presStyleCnt="0"/>
      <dgm:spPr/>
    </dgm:pt>
    <dgm:pt modelId="{5CCD43AA-EE20-A145-9C57-A252A2BB5326}" type="pres">
      <dgm:prSet presAssocID="{4D3E60FD-AB05-934F-9366-9C3B4633AAA6}" presName="horzTwo" presStyleCnt="0"/>
      <dgm:spPr/>
    </dgm:pt>
    <dgm:pt modelId="{F723D872-90AB-FD41-BF44-B5E349905569}" type="pres">
      <dgm:prSet presAssocID="{621FE4C3-5C8B-8B46-AE0B-043AC4A13BB5}" presName="vertThree" presStyleCnt="0"/>
      <dgm:spPr/>
    </dgm:pt>
    <dgm:pt modelId="{B9A67A11-6909-AE47-A858-781F5593E432}" type="pres">
      <dgm:prSet presAssocID="{621FE4C3-5C8B-8B46-AE0B-043AC4A13BB5}" presName="txThree" presStyleLbl="node3" presStyleIdx="6" presStyleCnt="7">
        <dgm:presLayoutVars>
          <dgm:chPref val="3"/>
        </dgm:presLayoutVars>
      </dgm:prSet>
      <dgm:spPr>
        <a:xfrm>
          <a:off x="9633906" y="1572762"/>
          <a:ext cx="1373950" cy="693206"/>
        </a:xfrm>
        <a:prstGeom prst="roundRect">
          <a:avLst>
            <a:gd name="adj" fmla="val 10000"/>
          </a:avLst>
        </a:prstGeom>
      </dgm:spPr>
    </dgm:pt>
    <dgm:pt modelId="{74050D54-1414-C74E-862F-7C885F9819B2}" type="pres">
      <dgm:prSet presAssocID="{621FE4C3-5C8B-8B46-AE0B-043AC4A13BB5}" presName="horzThree" presStyleCnt="0"/>
      <dgm:spPr/>
    </dgm:pt>
  </dgm:ptLst>
  <dgm:cxnLst>
    <dgm:cxn modelId="{EDD98F05-7C89-BA40-BF05-2C318F728C6E}" srcId="{DE2D0B76-348A-534E-A567-4F31190E2078}" destId="{414881A6-CA41-B441-A4F7-6CC1DBB7DD43}" srcOrd="2" destOrd="0" parTransId="{2B142AB4-5162-F549-A066-6C5C5CC380AC}" sibTransId="{69C854E3-3751-654F-84B7-FBF33A627AC8}"/>
    <dgm:cxn modelId="{57E17610-8582-4E46-93F1-86416C51F188}" srcId="{D293FB2E-6965-E143-9BA1-E4E49E015095}" destId="{A4281370-C9C1-8245-B563-57F752D7656F}" srcOrd="0" destOrd="0" parTransId="{785FC0B8-D716-624B-A988-AF61EDE68C30}" sibTransId="{DC1FA6C0-CC65-0C4E-8216-BFD4C47570D3}"/>
    <dgm:cxn modelId="{40B9E011-EBEE-924D-9A25-AF9A1115AEC9}" type="presOf" srcId="{A99595CD-73A5-CE4F-8140-2E848AD6744D}" destId="{1EBE893B-0A05-7440-83A4-9015A27B9BCB}" srcOrd="0" destOrd="0" presId="urn:microsoft.com/office/officeart/2005/8/layout/hierarchy4"/>
    <dgm:cxn modelId="{8DD8801A-0929-B341-900D-2D03F60E009E}" type="presOf" srcId="{B9D84182-9F12-0848-AD71-B110D7FF1D18}" destId="{0DC93F90-F433-6641-A406-705D3E5B1418}" srcOrd="0" destOrd="0" presId="urn:microsoft.com/office/officeart/2005/8/layout/hierarchy4"/>
    <dgm:cxn modelId="{06846F1F-8FAB-9449-8B73-2AE6D508791A}" type="presOf" srcId="{DE2D0B76-348A-534E-A567-4F31190E2078}" destId="{675B599E-1A5D-0B4C-9D67-F4D0ACA0FEAF}" srcOrd="0" destOrd="0" presId="urn:microsoft.com/office/officeart/2005/8/layout/hierarchy4"/>
    <dgm:cxn modelId="{1480961F-6099-344F-899B-3AE53E099C99}" srcId="{A4281370-C9C1-8245-B563-57F752D7656F}" destId="{6784ED0A-F6A6-7844-BA6E-0F84831DD10E}" srcOrd="0" destOrd="0" parTransId="{4C6D3C96-57EC-DD4A-AE4D-86E15291FE7D}" sibTransId="{DF934019-54A1-7D4C-A72D-6C451B273DF6}"/>
    <dgm:cxn modelId="{98915730-1F46-FA40-BE57-52F1A7D93313}" type="presOf" srcId="{CF772265-A3C5-6745-AAC1-CB76256956DF}" destId="{CAAA0125-55AE-FB40-86F7-EBFCAA9BE2AA}" srcOrd="0" destOrd="0" presId="urn:microsoft.com/office/officeart/2005/8/layout/hierarchy4"/>
    <dgm:cxn modelId="{DC3BE732-ECD2-A84A-82EE-12284B865CAA}" type="presOf" srcId="{6784ED0A-F6A6-7844-BA6E-0F84831DD10E}" destId="{ADC680B5-E382-2B40-A9A8-80C0B874CA07}" srcOrd="0" destOrd="0" presId="urn:microsoft.com/office/officeart/2005/8/layout/hierarchy4"/>
    <dgm:cxn modelId="{CA86045B-339F-2341-9F6C-2FB39D7B1665}" type="presOf" srcId="{2FAA0A82-F0E8-7F4B-BAEF-5B5C7CB8881A}" destId="{DC3DB7CC-ED47-EB41-AA65-8014F03E5A52}" srcOrd="0" destOrd="0" presId="urn:microsoft.com/office/officeart/2005/8/layout/hierarchy4"/>
    <dgm:cxn modelId="{5B291E63-B0CE-0248-81E1-EB88A17190BA}" type="presOf" srcId="{0E6EA1AE-A364-8346-B192-3F9B5FA12235}" destId="{4691857B-7BB2-4E45-B339-D409B9595780}" srcOrd="0" destOrd="0" presId="urn:microsoft.com/office/officeart/2005/8/layout/hierarchy4"/>
    <dgm:cxn modelId="{40899346-077E-9C45-B1AD-AE5F066AD0C2}" type="presOf" srcId="{D293FB2E-6965-E143-9BA1-E4E49E015095}" destId="{C761DB4F-78B6-9242-93A5-FC1ED0F7936D}" srcOrd="0" destOrd="0" presId="urn:microsoft.com/office/officeart/2005/8/layout/hierarchy4"/>
    <dgm:cxn modelId="{B5215E67-CEBC-7246-BE94-FB254829C325}" type="presOf" srcId="{05311592-A03C-3841-B902-560AB4B9B6C5}" destId="{E83B6C33-CC24-A844-8E79-A04806AC0D88}" srcOrd="0" destOrd="0" presId="urn:microsoft.com/office/officeart/2005/8/layout/hierarchy4"/>
    <dgm:cxn modelId="{A7928968-8948-3643-946D-8E439A330C13}" srcId="{DE2D0B76-348A-534E-A567-4F31190E2078}" destId="{0F4521B9-98C0-5C43-BCBA-A7A734BAD16E}" srcOrd="6" destOrd="0" parTransId="{7F108A76-7F22-C14C-893C-D35DB2B2F0AC}" sibTransId="{1CFEF94B-B2BA-2C44-9A12-D536D513992B}"/>
    <dgm:cxn modelId="{728AC468-7776-934B-B506-E78BAC3CA6D4}" type="presOf" srcId="{5F103F4A-9CBB-6947-B29D-2F89C670F7AA}" destId="{0164EE39-8A99-8C48-9984-5FA3DA30F2F1}" srcOrd="0" destOrd="0" presId="urn:microsoft.com/office/officeart/2005/8/layout/hierarchy4"/>
    <dgm:cxn modelId="{496ADA48-35F7-B346-B672-41371CAD7F93}" type="presOf" srcId="{CC7B53BE-4222-DF4E-9D51-294BAA471DFA}" destId="{70B56EBB-D4E2-F146-A6AE-92F845100CCE}" srcOrd="0" destOrd="0" presId="urn:microsoft.com/office/officeart/2005/8/layout/hierarchy4"/>
    <dgm:cxn modelId="{6558FD68-75C9-CE47-8D71-3B50C402BBD6}" srcId="{01A2F39D-7F33-9549-BD25-F4C4EA7AB5DE}" destId="{34A7470B-4277-AC47-9338-F2E3D2F1642F}" srcOrd="0" destOrd="0" parTransId="{45837362-9B3F-3141-93B7-EFB1FCD3631C}" sibTransId="{58B28410-E770-5245-AEC0-6115643FF8B9}"/>
    <dgm:cxn modelId="{D47C646B-0F77-1344-B50D-80EF781198D6}" srcId="{DE2D0B76-348A-534E-A567-4F31190E2078}" destId="{D293FB2E-6965-E143-9BA1-E4E49E015095}" srcOrd="3" destOrd="0" parTransId="{A72483D7-ED60-FF4C-BBF3-6C90898BDA12}" sibTransId="{D0FE2296-7C97-7B43-ABFD-BDFFAD69BE80}"/>
    <dgm:cxn modelId="{EF06B24D-ACFE-0241-8BB2-1932BBCA69FC}" srcId="{97C803B6-9090-0543-8A86-BA66A47B092D}" destId="{81C82D0C-9B61-0349-BF68-9C670A3BC53F}" srcOrd="0" destOrd="0" parTransId="{C505C1A3-54ED-2E48-9DDD-1AB09A53AAC3}" sibTransId="{90CCA69B-0A69-5E4A-91E6-5369CDFE158C}"/>
    <dgm:cxn modelId="{DAC3FF4D-43A1-2A4F-960C-7EC4596929E3}" srcId="{05311592-A03C-3841-B902-560AB4B9B6C5}" destId="{FE557692-C37D-EC42-B809-2367FF382862}" srcOrd="0" destOrd="0" parTransId="{B2E2389C-34D9-A144-B6CE-49A63A25D7F7}" sibTransId="{326A504B-CE16-1A49-81D0-A78AF5F66872}"/>
    <dgm:cxn modelId="{916E3C77-54E2-9343-BEB3-F42B080FB6A9}" srcId="{DE2D0B76-348A-534E-A567-4F31190E2078}" destId="{01A2F39D-7F33-9549-BD25-F4C4EA7AB5DE}" srcOrd="5" destOrd="0" parTransId="{AFA2357E-B254-EF4E-B879-C50D9A737962}" sibTransId="{8CD77260-7407-DF47-854A-F7E8114106BE}"/>
    <dgm:cxn modelId="{406E517A-3768-C244-9915-65CA0227B2ED}" srcId="{A99595CD-73A5-CE4F-8140-2E848AD6744D}" destId="{97C803B6-9090-0543-8A86-BA66A47B092D}" srcOrd="0" destOrd="0" parTransId="{C7DAAF4F-4D2B-904B-B0E6-EF1D2FB3473E}" sibTransId="{BD603707-05B6-134E-9D16-06945D097A9E}"/>
    <dgm:cxn modelId="{E63CD87D-7C0F-1540-A6AC-AE10AB0BFB20}" srcId="{DE2D0B76-348A-534E-A567-4F31190E2078}" destId="{14D6FAA4-9B37-4C4E-854B-11F47AAEDE18}" srcOrd="4" destOrd="0" parTransId="{A3A44421-F9E5-7040-90C6-AADAFFEFE6A1}" sibTransId="{D39BFF1F-407C-5F4D-A3DA-DA12BA04F132}"/>
    <dgm:cxn modelId="{42496580-F857-B248-8485-0109F4C8EF51}" type="presOf" srcId="{97C803B6-9090-0543-8A86-BA66A47B092D}" destId="{B4E9B6ED-A9E4-5C4B-A998-0D830BF852DE}" srcOrd="0" destOrd="0" presId="urn:microsoft.com/office/officeart/2005/8/layout/hierarchy4"/>
    <dgm:cxn modelId="{958BF483-A201-CC49-AF7D-5C275A24B41B}" srcId="{414881A6-CA41-B441-A4F7-6CC1DBB7DD43}" destId="{05311592-A03C-3841-B902-560AB4B9B6C5}" srcOrd="0" destOrd="0" parTransId="{1312F8F4-5989-1C41-AFC1-C398150ADDD7}" sibTransId="{34C8D6B8-6852-7045-89C9-E9C006535E1F}"/>
    <dgm:cxn modelId="{D0C8FD84-EF82-F24D-9B42-58BA93BBE6BA}" type="presOf" srcId="{01A2F39D-7F33-9549-BD25-F4C4EA7AB5DE}" destId="{3CC21123-EC71-FF4F-9BD5-597D53779D83}" srcOrd="0" destOrd="0" presId="urn:microsoft.com/office/officeart/2005/8/layout/hierarchy4"/>
    <dgm:cxn modelId="{342C5B85-0F24-FE4B-A961-954502150AAA}" srcId="{2FAA0A82-F0E8-7F4B-BAEF-5B5C7CB8881A}" destId="{6DDCBA1D-EED3-A84A-A844-2402B08ED6F6}" srcOrd="0" destOrd="0" parTransId="{27169BBF-C522-6344-8545-7C66996FD1B2}" sibTransId="{FFAD0D32-BF65-A549-B468-20175A775D39}"/>
    <dgm:cxn modelId="{F339008C-917A-F840-9EBD-08419975B09E}" srcId="{34A7470B-4277-AC47-9338-F2E3D2F1642F}" destId="{B9D84182-9F12-0848-AD71-B110D7FF1D18}" srcOrd="0" destOrd="0" parTransId="{1A8F7CA8-41D0-5540-9A6E-7737B535BB03}" sibTransId="{8D433745-EAC1-C44E-AC65-67A30D2047B0}"/>
    <dgm:cxn modelId="{24A9158F-D332-974D-BFFF-78A245A4998E}" type="presOf" srcId="{4D3E60FD-AB05-934F-9366-9C3B4633AAA6}" destId="{72368A6F-C414-C749-8CD5-F833776CC6E2}" srcOrd="0" destOrd="0" presId="urn:microsoft.com/office/officeart/2005/8/layout/hierarchy4"/>
    <dgm:cxn modelId="{D786258F-2F15-C742-BC16-DD62A8E877A5}" type="presOf" srcId="{14D6FAA4-9B37-4C4E-854B-11F47AAEDE18}" destId="{514A009E-4706-6244-8DD4-276DA17E5D18}" srcOrd="0" destOrd="0" presId="urn:microsoft.com/office/officeart/2005/8/layout/hierarchy4"/>
    <dgm:cxn modelId="{6CEE8597-21A2-DA41-A1D9-2D9783A5380E}" srcId="{DE2D0B76-348A-534E-A567-4F31190E2078}" destId="{41FB7241-8906-6948-A68B-E6385EE36E64}" srcOrd="0" destOrd="0" parTransId="{AA274829-9418-CA4C-9CEE-8D35B7C2892A}" sibTransId="{944155D1-B5F0-1A4A-B3CE-8CADCB8CE34F}"/>
    <dgm:cxn modelId="{A76778A1-21DB-B846-86E0-878A649FDA59}" type="presOf" srcId="{81C82D0C-9B61-0349-BF68-9C670A3BC53F}" destId="{DD2ACF64-C835-B343-896B-3093A32AFA00}" srcOrd="0" destOrd="0" presId="urn:microsoft.com/office/officeart/2005/8/layout/hierarchy4"/>
    <dgm:cxn modelId="{7D90D8A1-C4C2-604F-A077-08AC60C0CF59}" type="presOf" srcId="{FE557692-C37D-EC42-B809-2367FF382862}" destId="{E8E1D422-A30E-6543-8E10-3A3F147501F3}" srcOrd="0" destOrd="0" presId="urn:microsoft.com/office/officeart/2005/8/layout/hierarchy4"/>
    <dgm:cxn modelId="{6B24AAA2-62B2-DB4B-AFB5-C05399DA1581}" type="presOf" srcId="{A4281370-C9C1-8245-B563-57F752D7656F}" destId="{322BD509-9319-624B-9AF8-24AB34AD561F}" srcOrd="0" destOrd="0" presId="urn:microsoft.com/office/officeart/2005/8/layout/hierarchy4"/>
    <dgm:cxn modelId="{710069A6-FCF3-BB4A-91A0-E49F39766F44}" type="presOf" srcId="{41FB7241-8906-6948-A68B-E6385EE36E64}" destId="{2427C526-955D-7246-AC42-2573A4BD2AC9}" srcOrd="0" destOrd="0" presId="urn:microsoft.com/office/officeart/2005/8/layout/hierarchy4"/>
    <dgm:cxn modelId="{7502F4A6-68EA-344F-BEBD-30535955A0A1}" type="presOf" srcId="{0F4521B9-98C0-5C43-BCBA-A7A734BAD16E}" destId="{4A604487-653F-4840-A31E-2F9D11F33C60}" srcOrd="0" destOrd="0" presId="urn:microsoft.com/office/officeart/2005/8/layout/hierarchy4"/>
    <dgm:cxn modelId="{71CB73A9-CD66-4248-9E3B-3E3ED63945E9}" srcId="{81C82D0C-9B61-0349-BF68-9C670A3BC53F}" destId="{6D4CD6E9-7FF5-B841-BD89-B04281CB53DC}" srcOrd="0" destOrd="0" parTransId="{C3641C4F-28D6-2341-8911-6043E6FE2AA9}" sibTransId="{9DB01B98-FED1-B243-B9D8-0072C9F98B6D}"/>
    <dgm:cxn modelId="{77EA3BAB-DACC-F04D-8D27-FC73F91CFBD6}" srcId="{41FB7241-8906-6948-A68B-E6385EE36E64}" destId="{CF772265-A3C5-6745-AAC1-CB76256956DF}" srcOrd="0" destOrd="0" parTransId="{454E295A-476F-FE44-9277-5649B2BDC22C}" sibTransId="{31F0076C-4AE7-1643-96EF-E4E531B5A800}"/>
    <dgm:cxn modelId="{BD5262AB-9409-8946-B9B4-F44E3D39F71B}" srcId="{0F4521B9-98C0-5C43-BCBA-A7A734BAD16E}" destId="{4D3E60FD-AB05-934F-9366-9C3B4633AAA6}" srcOrd="0" destOrd="0" parTransId="{FE61F428-6805-F649-9CC6-29787095323B}" sibTransId="{67D55B31-9EAF-4743-B74D-9AE732501DDA}"/>
    <dgm:cxn modelId="{5647E3B8-7062-334E-ACC0-29C92CEFB170}" type="presOf" srcId="{6DDCBA1D-EED3-A84A-A844-2402B08ED6F6}" destId="{0ACC1EAF-D9AB-E843-8275-D224F7650214}" srcOrd="0" destOrd="0" presId="urn:microsoft.com/office/officeart/2005/8/layout/hierarchy4"/>
    <dgm:cxn modelId="{E9BB37C4-C866-F048-915E-2E84041678D7}" type="presOf" srcId="{34A7470B-4277-AC47-9338-F2E3D2F1642F}" destId="{072F5D5C-755C-304D-86AB-AD35AC41E959}" srcOrd="0" destOrd="0" presId="urn:microsoft.com/office/officeart/2005/8/layout/hierarchy4"/>
    <dgm:cxn modelId="{4E992AC8-7C25-254F-8BEB-82304AEB4FE4}" type="presOf" srcId="{414881A6-CA41-B441-A4F7-6CC1DBB7DD43}" destId="{68B5AB81-6A6D-F743-8B2C-BFA84E3AC2E8}" srcOrd="0" destOrd="0" presId="urn:microsoft.com/office/officeart/2005/8/layout/hierarchy4"/>
    <dgm:cxn modelId="{FB2E4EC8-B206-234F-8D89-237BE05FD974}" srcId="{4D3E60FD-AB05-934F-9366-9C3B4633AAA6}" destId="{621FE4C3-5C8B-8B46-AE0B-043AC4A13BB5}" srcOrd="0" destOrd="0" parTransId="{E06B6C26-6CC9-7F47-8A1E-B5F5F87539E3}" sibTransId="{9F84D206-00D4-6348-BDEF-EC311E21DFAD}"/>
    <dgm:cxn modelId="{44271EDD-4518-6047-9111-E0ECEA7A8733}" srcId="{CF772265-A3C5-6745-AAC1-CB76256956DF}" destId="{A99595CD-73A5-CE4F-8140-2E848AD6744D}" srcOrd="0" destOrd="0" parTransId="{5226CB4B-47C4-2548-A28E-964634E06524}" sibTransId="{9E3B6772-1A98-394E-8001-4DA46E38721E}"/>
    <dgm:cxn modelId="{94D009DF-D9C8-814B-B68E-1FEC149D7F66}" type="presOf" srcId="{6D4CD6E9-7FF5-B841-BD89-B04281CB53DC}" destId="{37EA7A32-9CEC-2C4D-ADA3-862F64868FDD}" srcOrd="0" destOrd="0" presId="urn:microsoft.com/office/officeart/2005/8/layout/hierarchy4"/>
    <dgm:cxn modelId="{430E79E0-B213-C74F-9628-8643D4F19738}" srcId="{DE2D0B76-348A-534E-A567-4F31190E2078}" destId="{CC7B53BE-4222-DF4E-9D51-294BAA471DFA}" srcOrd="1" destOrd="0" parTransId="{84508460-FF07-5B4E-9E71-6F9F1F7A7384}" sibTransId="{4D5CEE8C-F99E-524D-9183-3D56815C466D}"/>
    <dgm:cxn modelId="{182359E3-300E-CB4A-BA7F-C357D48DBB49}" srcId="{14D6FAA4-9B37-4C4E-854B-11F47AAEDE18}" destId="{0E6EA1AE-A364-8346-B192-3F9B5FA12235}" srcOrd="0" destOrd="0" parTransId="{8F8AF5D0-119B-284B-A603-EF7D7393F3DF}" sibTransId="{6F999A65-6613-F44B-B96F-159074883FF8}"/>
    <dgm:cxn modelId="{46BDB1F2-D57B-D344-8AED-871E2BB17F7F}" srcId="{0E6EA1AE-A364-8346-B192-3F9B5FA12235}" destId="{5F103F4A-9CBB-6947-B29D-2F89C670F7AA}" srcOrd="0" destOrd="0" parTransId="{0930C91B-A3BE-2D47-AB4F-C14C19C1BA2A}" sibTransId="{F4B476F0-A7F6-CE48-9515-40E25B921274}"/>
    <dgm:cxn modelId="{3930B3F7-8D52-2B41-B291-99D23B952B43}" srcId="{CC7B53BE-4222-DF4E-9D51-294BAA471DFA}" destId="{2FAA0A82-F0E8-7F4B-BAEF-5B5C7CB8881A}" srcOrd="0" destOrd="0" parTransId="{82D8FEA7-AA9E-534C-8ED4-12D0E0D08334}" sibTransId="{7106CAA8-EFE8-2D45-938B-B4BC88279B99}"/>
    <dgm:cxn modelId="{34EACBF8-DFB6-4D46-B6A7-8A5BE4C39B43}" type="presOf" srcId="{621FE4C3-5C8B-8B46-AE0B-043AC4A13BB5}" destId="{B9A67A11-6909-AE47-A858-781F5593E432}" srcOrd="0" destOrd="0" presId="urn:microsoft.com/office/officeart/2005/8/layout/hierarchy4"/>
    <dgm:cxn modelId="{26F5E873-91CB-4C46-B2A5-25E14D28BE31}" type="presParOf" srcId="{675B599E-1A5D-0B4C-9D67-F4D0ACA0FEAF}" destId="{0608F307-4E21-324F-87D4-4FD8417F8D5B}" srcOrd="0" destOrd="0" presId="urn:microsoft.com/office/officeart/2005/8/layout/hierarchy4"/>
    <dgm:cxn modelId="{6F35422F-50B7-0345-BD72-5122E39C42C3}" type="presParOf" srcId="{0608F307-4E21-324F-87D4-4FD8417F8D5B}" destId="{2427C526-955D-7246-AC42-2573A4BD2AC9}" srcOrd="0" destOrd="0" presId="urn:microsoft.com/office/officeart/2005/8/layout/hierarchy4"/>
    <dgm:cxn modelId="{03186C0E-6AF4-194D-974B-7BE0C9EF5967}" type="presParOf" srcId="{0608F307-4E21-324F-87D4-4FD8417F8D5B}" destId="{03A4DB6B-1CCD-AD4F-9ECA-586228E9EF14}" srcOrd="1" destOrd="0" presId="urn:microsoft.com/office/officeart/2005/8/layout/hierarchy4"/>
    <dgm:cxn modelId="{CA8D0ADC-F0D3-1E44-8D7A-7C70B8FF10E6}" type="presParOf" srcId="{0608F307-4E21-324F-87D4-4FD8417F8D5B}" destId="{9D512D39-1767-1846-A54E-062AA59340E5}" srcOrd="2" destOrd="0" presId="urn:microsoft.com/office/officeart/2005/8/layout/hierarchy4"/>
    <dgm:cxn modelId="{3F05C4E5-D8DD-4D48-9EF6-9EC3B04078CB}" type="presParOf" srcId="{9D512D39-1767-1846-A54E-062AA59340E5}" destId="{20EE0C48-8268-C449-A805-3E4C38288BAA}" srcOrd="0" destOrd="0" presId="urn:microsoft.com/office/officeart/2005/8/layout/hierarchy4"/>
    <dgm:cxn modelId="{27FF1EBA-6745-2E47-ACFD-68E8531CBB0A}" type="presParOf" srcId="{20EE0C48-8268-C449-A805-3E4C38288BAA}" destId="{CAAA0125-55AE-FB40-86F7-EBFCAA9BE2AA}" srcOrd="0" destOrd="0" presId="urn:microsoft.com/office/officeart/2005/8/layout/hierarchy4"/>
    <dgm:cxn modelId="{75E024CF-4E8D-534B-856A-82ACC8AAF47A}" type="presParOf" srcId="{20EE0C48-8268-C449-A805-3E4C38288BAA}" destId="{ECB9EE90-4223-9945-B483-BF88DAEF00EF}" srcOrd="1" destOrd="0" presId="urn:microsoft.com/office/officeart/2005/8/layout/hierarchy4"/>
    <dgm:cxn modelId="{8A13CEE2-C0D8-3B4F-A9F7-E34FC29DEA3D}" type="presParOf" srcId="{20EE0C48-8268-C449-A805-3E4C38288BAA}" destId="{48374A9A-9BA3-204A-846B-94C1F0ACEE58}" srcOrd="2" destOrd="0" presId="urn:microsoft.com/office/officeart/2005/8/layout/hierarchy4"/>
    <dgm:cxn modelId="{97D312B0-7C1C-B14F-BF3B-E983DDEB4979}" type="presParOf" srcId="{48374A9A-9BA3-204A-846B-94C1F0ACEE58}" destId="{5758B15E-2630-9341-9877-C7D278EC576F}" srcOrd="0" destOrd="0" presId="urn:microsoft.com/office/officeart/2005/8/layout/hierarchy4"/>
    <dgm:cxn modelId="{6E10FAEE-44E0-3244-98A8-48DB0DD40514}" type="presParOf" srcId="{5758B15E-2630-9341-9877-C7D278EC576F}" destId="{1EBE893B-0A05-7440-83A4-9015A27B9BCB}" srcOrd="0" destOrd="0" presId="urn:microsoft.com/office/officeart/2005/8/layout/hierarchy4"/>
    <dgm:cxn modelId="{292D51ED-021C-974E-9298-57A565CA35E4}" type="presParOf" srcId="{5758B15E-2630-9341-9877-C7D278EC576F}" destId="{291F20EA-948E-F043-958B-941C520E6483}" srcOrd="1" destOrd="0" presId="urn:microsoft.com/office/officeart/2005/8/layout/hierarchy4"/>
    <dgm:cxn modelId="{F362AF1F-9D92-4749-9676-76067B3DF5C8}" type="presParOf" srcId="{5758B15E-2630-9341-9877-C7D278EC576F}" destId="{B1DB73BF-A6A5-C541-9278-46FC62105A9C}" srcOrd="2" destOrd="0" presId="urn:microsoft.com/office/officeart/2005/8/layout/hierarchy4"/>
    <dgm:cxn modelId="{BDBE75F5-D98E-B841-974D-593456D50CF1}" type="presParOf" srcId="{B1DB73BF-A6A5-C541-9278-46FC62105A9C}" destId="{E8E91177-32AA-424B-8355-54FC60EBE873}" srcOrd="0" destOrd="0" presId="urn:microsoft.com/office/officeart/2005/8/layout/hierarchy4"/>
    <dgm:cxn modelId="{CE7E68D0-C4D6-DA4F-91F6-9C2F459AE399}" type="presParOf" srcId="{E8E91177-32AA-424B-8355-54FC60EBE873}" destId="{B4E9B6ED-A9E4-5C4B-A998-0D830BF852DE}" srcOrd="0" destOrd="0" presId="urn:microsoft.com/office/officeart/2005/8/layout/hierarchy4"/>
    <dgm:cxn modelId="{E17FC9E2-C06F-4145-8A89-7FCEAC19F9B6}" type="presParOf" srcId="{E8E91177-32AA-424B-8355-54FC60EBE873}" destId="{6397D39C-CABC-E444-AB22-5D1B5A5A4306}" srcOrd="1" destOrd="0" presId="urn:microsoft.com/office/officeart/2005/8/layout/hierarchy4"/>
    <dgm:cxn modelId="{B8D2E9A6-7352-E741-BB70-F6088A493472}" type="presParOf" srcId="{E8E91177-32AA-424B-8355-54FC60EBE873}" destId="{BF359865-D136-8641-B653-F1D00375FC2D}" srcOrd="2" destOrd="0" presId="urn:microsoft.com/office/officeart/2005/8/layout/hierarchy4"/>
    <dgm:cxn modelId="{69187BD8-051A-2449-8A35-00AF895D1F51}" type="presParOf" srcId="{BF359865-D136-8641-B653-F1D00375FC2D}" destId="{39619F55-F6F7-B143-85F9-1541599DAE60}" srcOrd="0" destOrd="0" presId="urn:microsoft.com/office/officeart/2005/8/layout/hierarchy4"/>
    <dgm:cxn modelId="{36A5886C-55EB-A646-9BF3-5BEFFBD550C3}" type="presParOf" srcId="{39619F55-F6F7-B143-85F9-1541599DAE60}" destId="{DD2ACF64-C835-B343-896B-3093A32AFA00}" srcOrd="0" destOrd="0" presId="urn:microsoft.com/office/officeart/2005/8/layout/hierarchy4"/>
    <dgm:cxn modelId="{D6DFFDC6-7B23-3949-AA89-76A292556A52}" type="presParOf" srcId="{39619F55-F6F7-B143-85F9-1541599DAE60}" destId="{98896F9C-96F1-584D-9EDE-8E0807364EED}" srcOrd="1" destOrd="0" presId="urn:microsoft.com/office/officeart/2005/8/layout/hierarchy4"/>
    <dgm:cxn modelId="{74511C00-6F18-DF4F-BCED-4E329B8CF998}" type="presParOf" srcId="{39619F55-F6F7-B143-85F9-1541599DAE60}" destId="{9FFB8931-49CC-E546-B0BC-DC9C1A92DF59}" srcOrd="2" destOrd="0" presId="urn:microsoft.com/office/officeart/2005/8/layout/hierarchy4"/>
    <dgm:cxn modelId="{0A11CF55-E5E6-BD42-8460-A667760CDBEB}" type="presParOf" srcId="{9FFB8931-49CC-E546-B0BC-DC9C1A92DF59}" destId="{2EEF0562-9B8E-1545-95FC-DF8DC3323011}" srcOrd="0" destOrd="0" presId="urn:microsoft.com/office/officeart/2005/8/layout/hierarchy4"/>
    <dgm:cxn modelId="{5C8FE52A-72E7-4849-B0D9-9EC79A7A4779}" type="presParOf" srcId="{2EEF0562-9B8E-1545-95FC-DF8DC3323011}" destId="{37EA7A32-9CEC-2C4D-ADA3-862F64868FDD}" srcOrd="0" destOrd="0" presId="urn:microsoft.com/office/officeart/2005/8/layout/hierarchy4"/>
    <dgm:cxn modelId="{0CD104E1-C986-F343-85BC-8694EEDC098F}" type="presParOf" srcId="{2EEF0562-9B8E-1545-95FC-DF8DC3323011}" destId="{73399D76-D11D-F14D-A79B-E5F9378BB96B}" srcOrd="1" destOrd="0" presId="urn:microsoft.com/office/officeart/2005/8/layout/hierarchy4"/>
    <dgm:cxn modelId="{581FDBBD-0AC2-D54C-A16B-C91993649E6D}" type="presParOf" srcId="{675B599E-1A5D-0B4C-9D67-F4D0ACA0FEAF}" destId="{27C420C3-24FB-7B42-BA41-AAC8FD6367CC}" srcOrd="1" destOrd="0" presId="urn:microsoft.com/office/officeart/2005/8/layout/hierarchy4"/>
    <dgm:cxn modelId="{DBCB817D-C814-9746-BA4F-4533A68DCB4A}" type="presParOf" srcId="{675B599E-1A5D-0B4C-9D67-F4D0ACA0FEAF}" destId="{397D67CB-9BF0-6544-BEC3-B46E49EDC3FE}" srcOrd="2" destOrd="0" presId="urn:microsoft.com/office/officeart/2005/8/layout/hierarchy4"/>
    <dgm:cxn modelId="{A5FA5A37-59CE-D543-AEEE-339A00286309}" type="presParOf" srcId="{397D67CB-9BF0-6544-BEC3-B46E49EDC3FE}" destId="{70B56EBB-D4E2-F146-A6AE-92F845100CCE}" srcOrd="0" destOrd="0" presId="urn:microsoft.com/office/officeart/2005/8/layout/hierarchy4"/>
    <dgm:cxn modelId="{3BE08874-CE34-E24D-B538-1D9E8ABF8169}" type="presParOf" srcId="{397D67CB-9BF0-6544-BEC3-B46E49EDC3FE}" destId="{4CBB5B32-664C-3741-ACFD-CCFDE9DC4965}" srcOrd="1" destOrd="0" presId="urn:microsoft.com/office/officeart/2005/8/layout/hierarchy4"/>
    <dgm:cxn modelId="{EF649126-1DC4-3B4B-8742-FCDC72377419}" type="presParOf" srcId="{397D67CB-9BF0-6544-BEC3-B46E49EDC3FE}" destId="{F9E5FE6A-E74D-B24E-989C-3537E9001E54}" srcOrd="2" destOrd="0" presId="urn:microsoft.com/office/officeart/2005/8/layout/hierarchy4"/>
    <dgm:cxn modelId="{C04586A7-E200-7241-AFF7-4EC662E2B669}" type="presParOf" srcId="{F9E5FE6A-E74D-B24E-989C-3537E9001E54}" destId="{E24BF293-91CE-1549-A884-89BC1C1AA6F4}" srcOrd="0" destOrd="0" presId="urn:microsoft.com/office/officeart/2005/8/layout/hierarchy4"/>
    <dgm:cxn modelId="{372F33E5-C913-7544-96C8-8369E7FCD356}" type="presParOf" srcId="{E24BF293-91CE-1549-A884-89BC1C1AA6F4}" destId="{DC3DB7CC-ED47-EB41-AA65-8014F03E5A52}" srcOrd="0" destOrd="0" presId="urn:microsoft.com/office/officeart/2005/8/layout/hierarchy4"/>
    <dgm:cxn modelId="{8C812A04-336E-F345-8B2F-793797B07C04}" type="presParOf" srcId="{E24BF293-91CE-1549-A884-89BC1C1AA6F4}" destId="{1F600184-E1BB-6643-8A20-265C16D08996}" srcOrd="1" destOrd="0" presId="urn:microsoft.com/office/officeart/2005/8/layout/hierarchy4"/>
    <dgm:cxn modelId="{5ACC9E09-8CE5-C748-A83B-ECAAA221C37C}" type="presParOf" srcId="{E24BF293-91CE-1549-A884-89BC1C1AA6F4}" destId="{81929855-95F3-D342-9940-FD2474E4E220}" srcOrd="2" destOrd="0" presId="urn:microsoft.com/office/officeart/2005/8/layout/hierarchy4"/>
    <dgm:cxn modelId="{BAE1E9F3-AA3C-654A-A01F-95DA785176C7}" type="presParOf" srcId="{81929855-95F3-D342-9940-FD2474E4E220}" destId="{0BF36C32-5537-6743-9C47-F041E67D4B02}" srcOrd="0" destOrd="0" presId="urn:microsoft.com/office/officeart/2005/8/layout/hierarchy4"/>
    <dgm:cxn modelId="{30ED7C30-0252-8844-ADD0-498CD7AE3DD5}" type="presParOf" srcId="{0BF36C32-5537-6743-9C47-F041E67D4B02}" destId="{0ACC1EAF-D9AB-E843-8275-D224F7650214}" srcOrd="0" destOrd="0" presId="urn:microsoft.com/office/officeart/2005/8/layout/hierarchy4"/>
    <dgm:cxn modelId="{2152D5CE-86BB-9E4F-92A9-FB6FDE45D420}" type="presParOf" srcId="{0BF36C32-5537-6743-9C47-F041E67D4B02}" destId="{22A48B36-3F69-0F47-A416-70F6E0202387}" srcOrd="1" destOrd="0" presId="urn:microsoft.com/office/officeart/2005/8/layout/hierarchy4"/>
    <dgm:cxn modelId="{EBC9FE25-4855-104E-AA1F-7C5D0918A5F6}" type="presParOf" srcId="{675B599E-1A5D-0B4C-9D67-F4D0ACA0FEAF}" destId="{8EBB3052-851F-5F44-8073-D8C40A1BAE83}" srcOrd="3" destOrd="0" presId="urn:microsoft.com/office/officeart/2005/8/layout/hierarchy4"/>
    <dgm:cxn modelId="{B5D012EB-5934-3643-8101-D97D93F5BF7A}" type="presParOf" srcId="{675B599E-1A5D-0B4C-9D67-F4D0ACA0FEAF}" destId="{97E6A6D5-BDD6-714B-A6E4-561CE8EA4D4D}" srcOrd="4" destOrd="0" presId="urn:microsoft.com/office/officeart/2005/8/layout/hierarchy4"/>
    <dgm:cxn modelId="{DE1EB54B-07E1-424C-A91B-C5C4A2EBE420}" type="presParOf" srcId="{97E6A6D5-BDD6-714B-A6E4-561CE8EA4D4D}" destId="{68B5AB81-6A6D-F743-8B2C-BFA84E3AC2E8}" srcOrd="0" destOrd="0" presId="urn:microsoft.com/office/officeart/2005/8/layout/hierarchy4"/>
    <dgm:cxn modelId="{267BB558-988F-DA4F-AA6C-CEB6FDCBD1DB}" type="presParOf" srcId="{97E6A6D5-BDD6-714B-A6E4-561CE8EA4D4D}" destId="{0552E233-7D05-0D44-9695-2BC7EC8BBFC8}" srcOrd="1" destOrd="0" presId="urn:microsoft.com/office/officeart/2005/8/layout/hierarchy4"/>
    <dgm:cxn modelId="{EF5536FC-F457-BA46-B974-9F5E0C9E365D}" type="presParOf" srcId="{97E6A6D5-BDD6-714B-A6E4-561CE8EA4D4D}" destId="{8B281E9E-B848-C54D-BBC7-45273027A700}" srcOrd="2" destOrd="0" presId="urn:microsoft.com/office/officeart/2005/8/layout/hierarchy4"/>
    <dgm:cxn modelId="{6CECD83F-74E6-B64C-B31E-46960B837526}" type="presParOf" srcId="{8B281E9E-B848-C54D-BBC7-45273027A700}" destId="{18487122-DC46-354B-974C-62B62576AEF6}" srcOrd="0" destOrd="0" presId="urn:microsoft.com/office/officeart/2005/8/layout/hierarchy4"/>
    <dgm:cxn modelId="{F792591D-DB54-1941-8A89-1C61C662FC19}" type="presParOf" srcId="{18487122-DC46-354B-974C-62B62576AEF6}" destId="{E83B6C33-CC24-A844-8E79-A04806AC0D88}" srcOrd="0" destOrd="0" presId="urn:microsoft.com/office/officeart/2005/8/layout/hierarchy4"/>
    <dgm:cxn modelId="{A8017EB1-FB62-D843-881E-E55AD585351E}" type="presParOf" srcId="{18487122-DC46-354B-974C-62B62576AEF6}" destId="{3AB4DE04-3E73-F242-9FF0-F33B6D9BBCE9}" srcOrd="1" destOrd="0" presId="urn:microsoft.com/office/officeart/2005/8/layout/hierarchy4"/>
    <dgm:cxn modelId="{34DC487B-EA46-1B47-A081-0C345E1263DC}" type="presParOf" srcId="{18487122-DC46-354B-974C-62B62576AEF6}" destId="{193C688C-C839-9047-9F7F-8CF931741A79}" srcOrd="2" destOrd="0" presId="urn:microsoft.com/office/officeart/2005/8/layout/hierarchy4"/>
    <dgm:cxn modelId="{413AE6C7-7077-0445-A846-CE67C8DE1F5E}" type="presParOf" srcId="{193C688C-C839-9047-9F7F-8CF931741A79}" destId="{113C1198-6B72-7543-9CAF-4CF2B38481AA}" srcOrd="0" destOrd="0" presId="urn:microsoft.com/office/officeart/2005/8/layout/hierarchy4"/>
    <dgm:cxn modelId="{FDEE617E-4771-D84D-8B5E-07C96699DF3A}" type="presParOf" srcId="{113C1198-6B72-7543-9CAF-4CF2B38481AA}" destId="{E8E1D422-A30E-6543-8E10-3A3F147501F3}" srcOrd="0" destOrd="0" presId="urn:microsoft.com/office/officeart/2005/8/layout/hierarchy4"/>
    <dgm:cxn modelId="{FA8A733E-D3C6-3843-ACFB-A8BE1C14C1B1}" type="presParOf" srcId="{113C1198-6B72-7543-9CAF-4CF2B38481AA}" destId="{05E0D35C-25F3-DD4F-95D5-10C797690FA9}" srcOrd="1" destOrd="0" presId="urn:microsoft.com/office/officeart/2005/8/layout/hierarchy4"/>
    <dgm:cxn modelId="{30AE204F-61C3-B34F-B4D4-DC9C0E8D53F1}" type="presParOf" srcId="{675B599E-1A5D-0B4C-9D67-F4D0ACA0FEAF}" destId="{7C008C2E-7452-ED4A-BE8B-CC56A3496DEB}" srcOrd="5" destOrd="0" presId="urn:microsoft.com/office/officeart/2005/8/layout/hierarchy4"/>
    <dgm:cxn modelId="{71F0443C-E4C3-EA47-B75D-DF9AB35A5E70}" type="presParOf" srcId="{675B599E-1A5D-0B4C-9D67-F4D0ACA0FEAF}" destId="{4284B552-C535-7F45-BD66-BFA167B877B8}" srcOrd="6" destOrd="0" presId="urn:microsoft.com/office/officeart/2005/8/layout/hierarchy4"/>
    <dgm:cxn modelId="{A51823CB-AEA8-D347-A2CD-6005F86C8B7B}" type="presParOf" srcId="{4284B552-C535-7F45-BD66-BFA167B877B8}" destId="{C761DB4F-78B6-9242-93A5-FC1ED0F7936D}" srcOrd="0" destOrd="0" presId="urn:microsoft.com/office/officeart/2005/8/layout/hierarchy4"/>
    <dgm:cxn modelId="{8E75BBE4-D224-AC46-8CF4-72BA17AF65E9}" type="presParOf" srcId="{4284B552-C535-7F45-BD66-BFA167B877B8}" destId="{4E7A00C0-E78B-0C42-BD13-30F6B17CDDF2}" srcOrd="1" destOrd="0" presId="urn:microsoft.com/office/officeart/2005/8/layout/hierarchy4"/>
    <dgm:cxn modelId="{7429E01F-2BDE-8F43-B929-A8793E8D07BD}" type="presParOf" srcId="{4284B552-C535-7F45-BD66-BFA167B877B8}" destId="{24B1074A-945C-8540-AB5D-E0BBE3204ED0}" srcOrd="2" destOrd="0" presId="urn:microsoft.com/office/officeart/2005/8/layout/hierarchy4"/>
    <dgm:cxn modelId="{17A0BE5C-A3AF-1A43-8FB3-5C7A037E1E27}" type="presParOf" srcId="{24B1074A-945C-8540-AB5D-E0BBE3204ED0}" destId="{CE88E844-979B-5C42-B932-85C76904E184}" srcOrd="0" destOrd="0" presId="urn:microsoft.com/office/officeart/2005/8/layout/hierarchy4"/>
    <dgm:cxn modelId="{E94D759E-44F3-7641-BC4C-86295FC26EA9}" type="presParOf" srcId="{CE88E844-979B-5C42-B932-85C76904E184}" destId="{322BD509-9319-624B-9AF8-24AB34AD561F}" srcOrd="0" destOrd="0" presId="urn:microsoft.com/office/officeart/2005/8/layout/hierarchy4"/>
    <dgm:cxn modelId="{16B0E5B7-F234-0244-A329-E757461D161A}" type="presParOf" srcId="{CE88E844-979B-5C42-B932-85C76904E184}" destId="{03306BBC-EAB5-6842-A754-47C5ECD64F9F}" srcOrd="1" destOrd="0" presId="urn:microsoft.com/office/officeart/2005/8/layout/hierarchy4"/>
    <dgm:cxn modelId="{DB3409F0-41B3-DE40-94EE-AB1ABF625A2F}" type="presParOf" srcId="{CE88E844-979B-5C42-B932-85C76904E184}" destId="{03CCB521-5A5E-C247-8060-94A61E739D03}" srcOrd="2" destOrd="0" presId="urn:microsoft.com/office/officeart/2005/8/layout/hierarchy4"/>
    <dgm:cxn modelId="{3DFFA792-7998-1D45-BDB9-0B1F18F7A0C7}" type="presParOf" srcId="{03CCB521-5A5E-C247-8060-94A61E739D03}" destId="{66D11F2F-A883-E542-92B3-DBE8B68A87E9}" srcOrd="0" destOrd="0" presId="urn:microsoft.com/office/officeart/2005/8/layout/hierarchy4"/>
    <dgm:cxn modelId="{5604BB22-C942-1B4B-835F-C076F74D5597}" type="presParOf" srcId="{66D11F2F-A883-E542-92B3-DBE8B68A87E9}" destId="{ADC680B5-E382-2B40-A9A8-80C0B874CA07}" srcOrd="0" destOrd="0" presId="urn:microsoft.com/office/officeart/2005/8/layout/hierarchy4"/>
    <dgm:cxn modelId="{370821B6-AD49-084A-9412-73094C9F6892}" type="presParOf" srcId="{66D11F2F-A883-E542-92B3-DBE8B68A87E9}" destId="{5ACAEC9D-BD65-0849-9254-F73FE70F6987}" srcOrd="1" destOrd="0" presId="urn:microsoft.com/office/officeart/2005/8/layout/hierarchy4"/>
    <dgm:cxn modelId="{DE3EF4CD-349B-2745-B66E-0BF635F062F5}" type="presParOf" srcId="{675B599E-1A5D-0B4C-9D67-F4D0ACA0FEAF}" destId="{A21DC6EA-2CC1-1C4F-94BE-B87678E65AD1}" srcOrd="7" destOrd="0" presId="urn:microsoft.com/office/officeart/2005/8/layout/hierarchy4"/>
    <dgm:cxn modelId="{ABC77DCF-C40D-1D4D-8A84-07A3550DC63E}" type="presParOf" srcId="{675B599E-1A5D-0B4C-9D67-F4D0ACA0FEAF}" destId="{12758779-1BAE-7C47-996A-26E56CF48CD6}" srcOrd="8" destOrd="0" presId="urn:microsoft.com/office/officeart/2005/8/layout/hierarchy4"/>
    <dgm:cxn modelId="{86A1F408-819F-3B42-95C7-B99BAF96694B}" type="presParOf" srcId="{12758779-1BAE-7C47-996A-26E56CF48CD6}" destId="{514A009E-4706-6244-8DD4-276DA17E5D18}" srcOrd="0" destOrd="0" presId="urn:microsoft.com/office/officeart/2005/8/layout/hierarchy4"/>
    <dgm:cxn modelId="{14FA7CF6-CA3B-254C-8ADE-33357CE6E638}" type="presParOf" srcId="{12758779-1BAE-7C47-996A-26E56CF48CD6}" destId="{AA66F895-8B32-284A-9FEF-68E5FE15C3C6}" srcOrd="1" destOrd="0" presId="urn:microsoft.com/office/officeart/2005/8/layout/hierarchy4"/>
    <dgm:cxn modelId="{3096D597-E574-C745-B855-636957D65B05}" type="presParOf" srcId="{12758779-1BAE-7C47-996A-26E56CF48CD6}" destId="{B718C175-1D85-0641-9B89-8B548F7EC971}" srcOrd="2" destOrd="0" presId="urn:microsoft.com/office/officeart/2005/8/layout/hierarchy4"/>
    <dgm:cxn modelId="{164D6431-AE2E-B34B-8BB9-F8EB9833B4EB}" type="presParOf" srcId="{B718C175-1D85-0641-9B89-8B548F7EC971}" destId="{D43ED53D-5C39-014B-88D2-F50155CA3556}" srcOrd="0" destOrd="0" presId="urn:microsoft.com/office/officeart/2005/8/layout/hierarchy4"/>
    <dgm:cxn modelId="{D38E46CB-EA8A-3F47-BDF5-88AF1290A895}" type="presParOf" srcId="{D43ED53D-5C39-014B-88D2-F50155CA3556}" destId="{4691857B-7BB2-4E45-B339-D409B9595780}" srcOrd="0" destOrd="0" presId="urn:microsoft.com/office/officeart/2005/8/layout/hierarchy4"/>
    <dgm:cxn modelId="{E903807A-39A0-CE40-BA70-5E3CA2AFBA96}" type="presParOf" srcId="{D43ED53D-5C39-014B-88D2-F50155CA3556}" destId="{18495523-1D4A-B84D-A989-863F24303F20}" srcOrd="1" destOrd="0" presId="urn:microsoft.com/office/officeart/2005/8/layout/hierarchy4"/>
    <dgm:cxn modelId="{C62EF5B7-01A4-7149-A306-EEFEACEE7B23}" type="presParOf" srcId="{D43ED53D-5C39-014B-88D2-F50155CA3556}" destId="{0A32D6B6-FDE5-9440-853D-5B19862CC32F}" srcOrd="2" destOrd="0" presId="urn:microsoft.com/office/officeart/2005/8/layout/hierarchy4"/>
    <dgm:cxn modelId="{9317C9E6-F8E5-8D47-B905-80B107F153A8}" type="presParOf" srcId="{0A32D6B6-FDE5-9440-853D-5B19862CC32F}" destId="{5FBF20B5-474C-4D49-8EB9-BDE60CEA8985}" srcOrd="0" destOrd="0" presId="urn:microsoft.com/office/officeart/2005/8/layout/hierarchy4"/>
    <dgm:cxn modelId="{0FDEE584-2DBB-844C-ABA8-6E9069D3AB8C}" type="presParOf" srcId="{5FBF20B5-474C-4D49-8EB9-BDE60CEA8985}" destId="{0164EE39-8A99-8C48-9984-5FA3DA30F2F1}" srcOrd="0" destOrd="0" presId="urn:microsoft.com/office/officeart/2005/8/layout/hierarchy4"/>
    <dgm:cxn modelId="{FA8A137B-C98A-A340-A224-F72A9448AC3B}" type="presParOf" srcId="{5FBF20B5-474C-4D49-8EB9-BDE60CEA8985}" destId="{C8F84A51-91BA-644A-89E7-D55EE7B109C6}" srcOrd="1" destOrd="0" presId="urn:microsoft.com/office/officeart/2005/8/layout/hierarchy4"/>
    <dgm:cxn modelId="{A1276AD9-D234-E843-A9ED-29A0F1F718B8}" type="presParOf" srcId="{675B599E-1A5D-0B4C-9D67-F4D0ACA0FEAF}" destId="{662DB57C-B3B2-2E45-85E6-124664DA3C82}" srcOrd="9" destOrd="0" presId="urn:microsoft.com/office/officeart/2005/8/layout/hierarchy4"/>
    <dgm:cxn modelId="{80B708BB-594D-974F-B499-FED30BB1FCA6}" type="presParOf" srcId="{675B599E-1A5D-0B4C-9D67-F4D0ACA0FEAF}" destId="{4AB098DC-247A-5642-8482-8ED96AB9496A}" srcOrd="10" destOrd="0" presId="urn:microsoft.com/office/officeart/2005/8/layout/hierarchy4"/>
    <dgm:cxn modelId="{20D91CB0-124C-294D-80F7-2B93E48423D2}" type="presParOf" srcId="{4AB098DC-247A-5642-8482-8ED96AB9496A}" destId="{3CC21123-EC71-FF4F-9BD5-597D53779D83}" srcOrd="0" destOrd="0" presId="urn:microsoft.com/office/officeart/2005/8/layout/hierarchy4"/>
    <dgm:cxn modelId="{AAE7A83E-FE3F-1F48-B4DD-9C9E041DC534}" type="presParOf" srcId="{4AB098DC-247A-5642-8482-8ED96AB9496A}" destId="{8470238C-996F-7B4A-A31F-6DEF6BCE695A}" srcOrd="1" destOrd="0" presId="urn:microsoft.com/office/officeart/2005/8/layout/hierarchy4"/>
    <dgm:cxn modelId="{5FC6E260-0D30-924A-B141-B56EFDFF7D2A}" type="presParOf" srcId="{4AB098DC-247A-5642-8482-8ED96AB9496A}" destId="{7ED248C0-001C-1A44-B1CC-EC34D939B1DD}" srcOrd="2" destOrd="0" presId="urn:microsoft.com/office/officeart/2005/8/layout/hierarchy4"/>
    <dgm:cxn modelId="{465D471A-DD3D-9C41-B620-CF0D6212C428}" type="presParOf" srcId="{7ED248C0-001C-1A44-B1CC-EC34D939B1DD}" destId="{FDE95989-1D3F-A34F-A0DE-A71E57FD56F7}" srcOrd="0" destOrd="0" presId="urn:microsoft.com/office/officeart/2005/8/layout/hierarchy4"/>
    <dgm:cxn modelId="{BE71EE74-04C7-574A-A49E-DF273E233EBA}" type="presParOf" srcId="{FDE95989-1D3F-A34F-A0DE-A71E57FD56F7}" destId="{072F5D5C-755C-304D-86AB-AD35AC41E959}" srcOrd="0" destOrd="0" presId="urn:microsoft.com/office/officeart/2005/8/layout/hierarchy4"/>
    <dgm:cxn modelId="{9051998F-706A-FA4C-8D0A-585EEDD845E7}" type="presParOf" srcId="{FDE95989-1D3F-A34F-A0DE-A71E57FD56F7}" destId="{9C34ED0F-7B66-6845-925F-825E6FDAB507}" srcOrd="1" destOrd="0" presId="urn:microsoft.com/office/officeart/2005/8/layout/hierarchy4"/>
    <dgm:cxn modelId="{10016A33-7649-F542-9986-02D0D0117BFC}" type="presParOf" srcId="{FDE95989-1D3F-A34F-A0DE-A71E57FD56F7}" destId="{8374AD0A-CA5D-D243-B3FA-5B3A7E6FA095}" srcOrd="2" destOrd="0" presId="urn:microsoft.com/office/officeart/2005/8/layout/hierarchy4"/>
    <dgm:cxn modelId="{E434A1C9-40DA-2742-817A-4E45FB17D51C}" type="presParOf" srcId="{8374AD0A-CA5D-D243-B3FA-5B3A7E6FA095}" destId="{23364935-835C-B947-9640-C62B3AB4CF55}" srcOrd="0" destOrd="0" presId="urn:microsoft.com/office/officeart/2005/8/layout/hierarchy4"/>
    <dgm:cxn modelId="{76355E81-78E6-9942-812C-CC03C9597D4E}" type="presParOf" srcId="{23364935-835C-B947-9640-C62B3AB4CF55}" destId="{0DC93F90-F433-6641-A406-705D3E5B1418}" srcOrd="0" destOrd="0" presId="urn:microsoft.com/office/officeart/2005/8/layout/hierarchy4"/>
    <dgm:cxn modelId="{46E62738-A64C-EC48-9E15-C31D2975B1CD}" type="presParOf" srcId="{23364935-835C-B947-9640-C62B3AB4CF55}" destId="{A7779AB8-5604-174C-8F5C-CCAAC006F841}" srcOrd="1" destOrd="0" presId="urn:microsoft.com/office/officeart/2005/8/layout/hierarchy4"/>
    <dgm:cxn modelId="{4B89DEC5-424A-1944-BBCF-83C77238F979}" type="presParOf" srcId="{675B599E-1A5D-0B4C-9D67-F4D0ACA0FEAF}" destId="{C74377F4-0400-184C-A42E-71D7BA529785}" srcOrd="11" destOrd="0" presId="urn:microsoft.com/office/officeart/2005/8/layout/hierarchy4"/>
    <dgm:cxn modelId="{6B2F5774-9D26-4943-B300-043B37723426}" type="presParOf" srcId="{675B599E-1A5D-0B4C-9D67-F4D0ACA0FEAF}" destId="{AF187F0A-6523-634D-8EF8-DE0D52170AB9}" srcOrd="12" destOrd="0" presId="urn:microsoft.com/office/officeart/2005/8/layout/hierarchy4"/>
    <dgm:cxn modelId="{11E44902-2E23-5849-A9B9-52840D837B34}" type="presParOf" srcId="{AF187F0A-6523-634D-8EF8-DE0D52170AB9}" destId="{4A604487-653F-4840-A31E-2F9D11F33C60}" srcOrd="0" destOrd="0" presId="urn:microsoft.com/office/officeart/2005/8/layout/hierarchy4"/>
    <dgm:cxn modelId="{68B544B6-403A-0C4B-96B4-3CFEBDE65884}" type="presParOf" srcId="{AF187F0A-6523-634D-8EF8-DE0D52170AB9}" destId="{BD9EF239-EC4D-CB4D-8CA4-E1E4E7A5C13A}" srcOrd="1" destOrd="0" presId="urn:microsoft.com/office/officeart/2005/8/layout/hierarchy4"/>
    <dgm:cxn modelId="{F266E569-2968-C84D-B8F2-7BFE9E256E2C}" type="presParOf" srcId="{AF187F0A-6523-634D-8EF8-DE0D52170AB9}" destId="{2F4DB79E-0D00-D741-828F-441B1F772A6F}" srcOrd="2" destOrd="0" presId="urn:microsoft.com/office/officeart/2005/8/layout/hierarchy4"/>
    <dgm:cxn modelId="{CA3E50E1-6056-3E4A-A9D4-3FE9505C28DE}" type="presParOf" srcId="{2F4DB79E-0D00-D741-828F-441B1F772A6F}" destId="{7FFFC235-75C7-0C4C-A975-AE9E0B0A2613}" srcOrd="0" destOrd="0" presId="urn:microsoft.com/office/officeart/2005/8/layout/hierarchy4"/>
    <dgm:cxn modelId="{EC9CBF18-881E-254D-B7BB-50D3EE88FCDD}" type="presParOf" srcId="{7FFFC235-75C7-0C4C-A975-AE9E0B0A2613}" destId="{72368A6F-C414-C749-8CD5-F833776CC6E2}" srcOrd="0" destOrd="0" presId="urn:microsoft.com/office/officeart/2005/8/layout/hierarchy4"/>
    <dgm:cxn modelId="{9F5980FB-B928-CF4F-90EF-6917F09AEBA7}" type="presParOf" srcId="{7FFFC235-75C7-0C4C-A975-AE9E0B0A2613}" destId="{7A7CDB81-1FA4-7544-AEC0-D233BEC9A3FF}" srcOrd="1" destOrd="0" presId="urn:microsoft.com/office/officeart/2005/8/layout/hierarchy4"/>
    <dgm:cxn modelId="{1B6A48CB-4B3A-5B4D-A84D-8E37DCABBE88}" type="presParOf" srcId="{7FFFC235-75C7-0C4C-A975-AE9E0B0A2613}" destId="{5CCD43AA-EE20-A145-9C57-A252A2BB5326}" srcOrd="2" destOrd="0" presId="urn:microsoft.com/office/officeart/2005/8/layout/hierarchy4"/>
    <dgm:cxn modelId="{18BF9F4C-23AD-2040-8987-09EEB45F101F}" type="presParOf" srcId="{5CCD43AA-EE20-A145-9C57-A252A2BB5326}" destId="{F723D872-90AB-FD41-BF44-B5E349905569}" srcOrd="0" destOrd="0" presId="urn:microsoft.com/office/officeart/2005/8/layout/hierarchy4"/>
    <dgm:cxn modelId="{83D6A41B-CA07-DA47-AB7B-2D809A6FA332}" type="presParOf" srcId="{F723D872-90AB-FD41-BF44-B5E349905569}" destId="{B9A67A11-6909-AE47-A858-781F5593E432}" srcOrd="0" destOrd="0" presId="urn:microsoft.com/office/officeart/2005/8/layout/hierarchy4"/>
    <dgm:cxn modelId="{D1D54A36-D443-284E-B6CC-33156D58F5E8}" type="presParOf" srcId="{F723D872-90AB-FD41-BF44-B5E349905569}" destId="{74050D54-1414-C74E-862F-7C885F9819B2}" srcOrd="1" destOrd="0" presId="urn:microsoft.com/office/officeart/2005/8/layout/hierarchy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7C526-955D-7246-AC42-2573A4BD2AC9}">
      <dsp:nvSpPr>
        <dsp:cNvPr id="0" name=""/>
        <dsp:cNvSpPr/>
      </dsp:nvSpPr>
      <dsp:spPr>
        <a:xfrm>
          <a:off x="5259" y="1449"/>
          <a:ext cx="1373950" cy="693206"/>
        </a:xfrm>
        <a:prstGeom prst="roundRect">
          <a:avLst>
            <a:gd name="adj" fmla="val 10000"/>
          </a:avLst>
        </a:prstGeom>
        <a:solidFill>
          <a:srgbClr val="212124"/>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noProof="0">
              <a:solidFill>
                <a:sysClr val="window" lastClr="FFFFFF"/>
              </a:solidFill>
              <a:latin typeface="Antarctica Light"/>
              <a:ea typeface="+mn-ea"/>
              <a:cs typeface="+mn-cs"/>
            </a:rPr>
            <a:t>EU Article</a:t>
          </a:r>
        </a:p>
      </dsp:txBody>
      <dsp:txXfrm>
        <a:off x="25562" y="21752"/>
        <a:ext cx="1333344" cy="652600"/>
      </dsp:txXfrm>
    </dsp:sp>
    <dsp:sp modelId="{CAAA0125-55AE-FB40-86F7-EBFCAA9BE2AA}">
      <dsp:nvSpPr>
        <dsp:cNvPr id="0" name=""/>
        <dsp:cNvSpPr/>
      </dsp:nvSpPr>
      <dsp:spPr>
        <a:xfrm>
          <a:off x="5259" y="787105"/>
          <a:ext cx="1373950" cy="693206"/>
        </a:xfrm>
        <a:prstGeom prst="roundRect">
          <a:avLst>
            <a:gd name="adj" fmla="val 10000"/>
          </a:avLst>
        </a:prstGeom>
        <a:solidFill>
          <a:srgbClr val="21212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900" kern="1200" noProof="0">
              <a:solidFill>
                <a:sysClr val="window" lastClr="FFFFFF"/>
              </a:solidFill>
              <a:latin typeface="Antarctica Light"/>
              <a:ea typeface="+mn-ea"/>
              <a:cs typeface="+mn-cs"/>
            </a:rPr>
            <a:t>Domain</a:t>
          </a:r>
        </a:p>
      </dsp:txBody>
      <dsp:txXfrm>
        <a:off x="25562" y="807408"/>
        <a:ext cx="1333344" cy="652600"/>
      </dsp:txXfrm>
    </dsp:sp>
    <dsp:sp modelId="{1EBE893B-0A05-7440-83A4-9015A27B9BCB}">
      <dsp:nvSpPr>
        <dsp:cNvPr id="0" name=""/>
        <dsp:cNvSpPr/>
      </dsp:nvSpPr>
      <dsp:spPr>
        <a:xfrm>
          <a:off x="5259" y="1572762"/>
          <a:ext cx="1373950" cy="693206"/>
        </a:xfrm>
        <a:prstGeom prst="roundRect">
          <a:avLst>
            <a:gd name="adj" fmla="val 10000"/>
          </a:avLst>
        </a:prstGeom>
        <a:solidFill>
          <a:srgbClr val="21212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900" kern="1200" noProof="0">
              <a:solidFill>
                <a:sysClr val="window" lastClr="FFFFFF"/>
              </a:solidFill>
              <a:latin typeface="Antarctica Light"/>
              <a:ea typeface="+mn-ea"/>
              <a:cs typeface="+mn-cs"/>
            </a:rPr>
            <a:t>Data Attributes</a:t>
          </a:r>
        </a:p>
      </dsp:txBody>
      <dsp:txXfrm>
        <a:off x="25562" y="1593065"/>
        <a:ext cx="1333344" cy="652600"/>
      </dsp:txXfrm>
    </dsp:sp>
    <dsp:sp modelId="{B4E9B6ED-A9E4-5C4B-A998-0D830BF852DE}">
      <dsp:nvSpPr>
        <dsp:cNvPr id="0" name=""/>
        <dsp:cNvSpPr/>
      </dsp:nvSpPr>
      <dsp:spPr>
        <a:xfrm>
          <a:off x="5259" y="2358418"/>
          <a:ext cx="1373950" cy="693206"/>
        </a:xfrm>
        <a:prstGeom prst="roundRect">
          <a:avLst>
            <a:gd name="adj" fmla="val 10000"/>
          </a:avLst>
        </a:prstGeom>
        <a:solidFill>
          <a:srgbClr val="21212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900" kern="1200" noProof="0">
              <a:solidFill>
                <a:sysClr val="window" lastClr="FFFFFF"/>
              </a:solidFill>
              <a:latin typeface="Antarctica Light"/>
              <a:ea typeface="+mn-ea"/>
              <a:cs typeface="+mn-cs"/>
            </a:rPr>
            <a:t>IT Source Systems</a:t>
          </a:r>
        </a:p>
      </dsp:txBody>
      <dsp:txXfrm>
        <a:off x="25562" y="2378721"/>
        <a:ext cx="1333344" cy="652600"/>
      </dsp:txXfrm>
    </dsp:sp>
    <dsp:sp modelId="{DD2ACF64-C835-B343-896B-3093A32AFA00}">
      <dsp:nvSpPr>
        <dsp:cNvPr id="0" name=""/>
        <dsp:cNvSpPr/>
      </dsp:nvSpPr>
      <dsp:spPr>
        <a:xfrm>
          <a:off x="5259" y="3144075"/>
          <a:ext cx="1373950" cy="693206"/>
        </a:xfrm>
        <a:prstGeom prst="roundRect">
          <a:avLst>
            <a:gd name="adj" fmla="val 10000"/>
          </a:avLst>
        </a:prstGeom>
        <a:solidFill>
          <a:srgbClr val="21212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900" kern="1200" noProof="0">
              <a:solidFill>
                <a:sysClr val="window" lastClr="FFFFFF"/>
              </a:solidFill>
              <a:latin typeface="Antarctica Light"/>
              <a:ea typeface="+mn-ea"/>
              <a:cs typeface="+mn-cs"/>
            </a:rPr>
            <a:t>IT System Customer</a:t>
          </a:r>
        </a:p>
      </dsp:txBody>
      <dsp:txXfrm>
        <a:off x="25562" y="3164378"/>
        <a:ext cx="1333344" cy="652600"/>
      </dsp:txXfrm>
    </dsp:sp>
    <dsp:sp modelId="{37EA7A32-9CEC-2C4D-ADA3-862F64868FDD}">
      <dsp:nvSpPr>
        <dsp:cNvPr id="0" name=""/>
        <dsp:cNvSpPr/>
      </dsp:nvSpPr>
      <dsp:spPr>
        <a:xfrm>
          <a:off x="5259" y="3929732"/>
          <a:ext cx="1373950" cy="693206"/>
        </a:xfrm>
        <a:prstGeom prst="roundRect">
          <a:avLst>
            <a:gd name="adj" fmla="val 10000"/>
          </a:avLst>
        </a:prstGeom>
        <a:solidFill>
          <a:srgbClr val="21212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900" kern="1200" noProof="0">
              <a:solidFill>
                <a:sysClr val="window" lastClr="FFFFFF"/>
              </a:solidFill>
              <a:latin typeface="Antarctica Light"/>
              <a:ea typeface="+mn-ea"/>
              <a:cs typeface="+mn-cs"/>
            </a:rPr>
            <a:t>Use Cases</a:t>
          </a:r>
        </a:p>
      </dsp:txBody>
      <dsp:txXfrm>
        <a:off x="25562" y="3950035"/>
        <a:ext cx="1333344" cy="652600"/>
      </dsp:txXfrm>
    </dsp:sp>
    <dsp:sp modelId="{70B56EBB-D4E2-F146-A6AE-92F845100CCE}">
      <dsp:nvSpPr>
        <dsp:cNvPr id="0" name=""/>
        <dsp:cNvSpPr/>
      </dsp:nvSpPr>
      <dsp:spPr>
        <a:xfrm>
          <a:off x="1610033" y="1449"/>
          <a:ext cx="1373950" cy="693206"/>
        </a:xfrm>
        <a:prstGeom prst="roundRect">
          <a:avLst>
            <a:gd name="adj" fmla="val 10000"/>
          </a:avLst>
        </a:prstGeom>
        <a:solidFill>
          <a:srgbClr val="00BE8C">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noProof="0">
              <a:solidFill>
                <a:sysClr val="window" lastClr="FFFFFF"/>
              </a:solidFill>
              <a:latin typeface="Antarctica Light"/>
              <a:ea typeface="+mn-ea"/>
              <a:cs typeface="+mn-cs"/>
            </a:rPr>
            <a:t>Art. 47 ff.</a:t>
          </a:r>
        </a:p>
      </dsp:txBody>
      <dsp:txXfrm>
        <a:off x="1630336" y="21752"/>
        <a:ext cx="1333344" cy="652600"/>
      </dsp:txXfrm>
    </dsp:sp>
    <dsp:sp modelId="{DC3DB7CC-ED47-EB41-AA65-8014F03E5A52}">
      <dsp:nvSpPr>
        <dsp:cNvPr id="0" name=""/>
        <dsp:cNvSpPr/>
      </dsp:nvSpPr>
      <dsp:spPr>
        <a:xfrm>
          <a:off x="1610033" y="787105"/>
          <a:ext cx="1373950" cy="693206"/>
        </a:xfrm>
        <a:prstGeom prst="roundRect">
          <a:avLst>
            <a:gd name="adj" fmla="val 10000"/>
          </a:avLst>
        </a:prstGeom>
        <a:solidFill>
          <a:srgbClr val="00BE8C">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noProof="0">
              <a:solidFill>
                <a:sysClr val="window" lastClr="FFFFFF"/>
              </a:solidFill>
              <a:latin typeface="Antarctica Light"/>
              <a:ea typeface="+mn-ea"/>
              <a:cs typeface="+mn-cs"/>
            </a:rPr>
            <a:t>Procurement</a:t>
          </a:r>
        </a:p>
      </dsp:txBody>
      <dsp:txXfrm>
        <a:off x="1630336" y="807408"/>
        <a:ext cx="1333344" cy="652600"/>
      </dsp:txXfrm>
    </dsp:sp>
    <dsp:sp modelId="{0ACC1EAF-D9AB-E843-8275-D224F7650214}">
      <dsp:nvSpPr>
        <dsp:cNvPr id="0" name=""/>
        <dsp:cNvSpPr/>
      </dsp:nvSpPr>
      <dsp:spPr>
        <a:xfrm>
          <a:off x="1610033" y="1572762"/>
          <a:ext cx="1373950" cy="693206"/>
        </a:xfrm>
        <a:prstGeom prst="roundRect">
          <a:avLst>
            <a:gd name="adj" fmla="val 10000"/>
          </a:avLst>
        </a:prstGeom>
        <a:solidFill>
          <a:srgbClr val="00BE8C">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noProof="0">
              <a:solidFill>
                <a:sysClr val="window" lastClr="FFFFFF"/>
              </a:solidFill>
              <a:latin typeface="Antarctica Light"/>
              <a:ea typeface="+mn-ea"/>
              <a:cs typeface="+mn-cs"/>
            </a:rPr>
            <a:t>Due Diligence Supply Chain Data</a:t>
          </a:r>
        </a:p>
      </dsp:txBody>
      <dsp:txXfrm>
        <a:off x="1630336" y="1593065"/>
        <a:ext cx="1333344" cy="652600"/>
      </dsp:txXfrm>
    </dsp:sp>
    <dsp:sp modelId="{68B5AB81-6A6D-F743-8B2C-BFA84E3AC2E8}">
      <dsp:nvSpPr>
        <dsp:cNvPr id="0" name=""/>
        <dsp:cNvSpPr/>
      </dsp:nvSpPr>
      <dsp:spPr>
        <a:xfrm>
          <a:off x="3214808" y="1449"/>
          <a:ext cx="1373950" cy="693206"/>
        </a:xfrm>
        <a:prstGeom prst="roundRect">
          <a:avLst>
            <a:gd name="adj" fmla="val 10000"/>
          </a:avLst>
        </a:prstGeom>
        <a:solidFill>
          <a:srgbClr val="326AFA">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noProof="0">
              <a:solidFill>
                <a:srgbClr val="212124"/>
              </a:solidFill>
              <a:latin typeface="Antarctica Light"/>
              <a:ea typeface="+mn-ea"/>
              <a:cs typeface="+mn-cs"/>
            </a:rPr>
            <a:t>Art. 6</a:t>
          </a:r>
        </a:p>
      </dsp:txBody>
      <dsp:txXfrm>
        <a:off x="3235111" y="21752"/>
        <a:ext cx="1333344" cy="652600"/>
      </dsp:txXfrm>
    </dsp:sp>
    <dsp:sp modelId="{E83B6C33-CC24-A844-8E79-A04806AC0D88}">
      <dsp:nvSpPr>
        <dsp:cNvPr id="0" name=""/>
        <dsp:cNvSpPr/>
      </dsp:nvSpPr>
      <dsp:spPr>
        <a:xfrm>
          <a:off x="3214808" y="787105"/>
          <a:ext cx="1373950" cy="693206"/>
        </a:xfrm>
        <a:prstGeom prst="roundRect">
          <a:avLst>
            <a:gd name="adj" fmla="val 10000"/>
          </a:avLst>
        </a:prstGeom>
        <a:solidFill>
          <a:srgbClr val="326AFA">
            <a:lumMod val="20000"/>
            <a:lumOff val="8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a:solidFill>
                <a:srgbClr val="212124"/>
              </a:solidFill>
              <a:latin typeface="Antarctica Light"/>
              <a:ea typeface="+mn-ea"/>
              <a:cs typeface="+mn-cs"/>
            </a:rPr>
            <a:t>Restricted Substances (R&amp;D)</a:t>
          </a:r>
        </a:p>
      </dsp:txBody>
      <dsp:txXfrm>
        <a:off x="3235111" y="807408"/>
        <a:ext cx="1333344" cy="652600"/>
      </dsp:txXfrm>
    </dsp:sp>
    <dsp:sp modelId="{E8E1D422-A30E-6543-8E10-3A3F147501F3}">
      <dsp:nvSpPr>
        <dsp:cNvPr id="0" name=""/>
        <dsp:cNvSpPr/>
      </dsp:nvSpPr>
      <dsp:spPr>
        <a:xfrm>
          <a:off x="3214808" y="1572762"/>
          <a:ext cx="1373950" cy="693206"/>
        </a:xfrm>
        <a:prstGeom prst="roundRect">
          <a:avLst>
            <a:gd name="adj" fmla="val 10000"/>
          </a:avLst>
        </a:prstGeom>
        <a:solidFill>
          <a:srgbClr val="326AFA">
            <a:lumMod val="20000"/>
            <a:lumOff val="8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a:solidFill>
                <a:srgbClr val="212124"/>
              </a:solidFill>
              <a:latin typeface="Antarctica Light"/>
              <a:ea typeface="+mn-ea"/>
              <a:cs typeface="+mn-cs"/>
            </a:rPr>
            <a:t>Restriction of substances</a:t>
          </a:r>
        </a:p>
      </dsp:txBody>
      <dsp:txXfrm>
        <a:off x="3235111" y="1593065"/>
        <a:ext cx="1333344" cy="652600"/>
      </dsp:txXfrm>
    </dsp:sp>
    <dsp:sp modelId="{C761DB4F-78B6-9242-93A5-FC1ED0F7936D}">
      <dsp:nvSpPr>
        <dsp:cNvPr id="0" name=""/>
        <dsp:cNvSpPr/>
      </dsp:nvSpPr>
      <dsp:spPr>
        <a:xfrm>
          <a:off x="4819583" y="1449"/>
          <a:ext cx="1373950" cy="693206"/>
        </a:xfrm>
        <a:prstGeom prst="roundRect">
          <a:avLst>
            <a:gd name="adj" fmla="val 10000"/>
          </a:avLst>
        </a:prstGeom>
        <a:solidFill>
          <a:srgbClr val="326AFA">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noProof="0">
              <a:solidFill>
                <a:sysClr val="window" lastClr="FFFFFF"/>
              </a:solidFill>
              <a:latin typeface="Antarctica Light"/>
              <a:ea typeface="+mn-ea"/>
              <a:cs typeface="+mn-cs"/>
            </a:rPr>
            <a:t>Art. 8 &amp; 10</a:t>
          </a:r>
        </a:p>
      </dsp:txBody>
      <dsp:txXfrm>
        <a:off x="4839886" y="21752"/>
        <a:ext cx="1333344" cy="652600"/>
      </dsp:txXfrm>
    </dsp:sp>
    <dsp:sp modelId="{322BD509-9319-624B-9AF8-24AB34AD561F}">
      <dsp:nvSpPr>
        <dsp:cNvPr id="0" name=""/>
        <dsp:cNvSpPr/>
      </dsp:nvSpPr>
      <dsp:spPr>
        <a:xfrm>
          <a:off x="4819583" y="787105"/>
          <a:ext cx="1373950" cy="693206"/>
        </a:xfrm>
        <a:prstGeom prst="roundRect">
          <a:avLst>
            <a:gd name="adj" fmla="val 10000"/>
          </a:avLst>
        </a:prstGeom>
        <a:solidFill>
          <a:srgbClr val="326AFA">
            <a:lumMod val="60000"/>
            <a:lumOff val="4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77850">
            <a:lnSpc>
              <a:spcPct val="90000"/>
            </a:lnSpc>
            <a:spcBef>
              <a:spcPct val="0"/>
            </a:spcBef>
            <a:spcAft>
              <a:spcPct val="35000"/>
            </a:spcAft>
            <a:buNone/>
          </a:pPr>
          <a:r>
            <a:rPr lang="en-US" sz="1300" kern="1200" noProof="0">
              <a:solidFill>
                <a:sysClr val="window" lastClr="FFFFFF"/>
              </a:solidFill>
              <a:latin typeface="Antarctica Light"/>
              <a:ea typeface="+mn-ea"/>
              <a:cs typeface="+mn-cs"/>
            </a:rPr>
            <a:t>Recycled contend, material data (R&amp;D)</a:t>
          </a:r>
        </a:p>
      </dsp:txBody>
      <dsp:txXfrm>
        <a:off x="4839886" y="807408"/>
        <a:ext cx="1333344" cy="652600"/>
      </dsp:txXfrm>
    </dsp:sp>
    <dsp:sp modelId="{ADC680B5-E382-2B40-A9A8-80C0B874CA07}">
      <dsp:nvSpPr>
        <dsp:cNvPr id="0" name=""/>
        <dsp:cNvSpPr/>
      </dsp:nvSpPr>
      <dsp:spPr>
        <a:xfrm>
          <a:off x="4819583" y="1572762"/>
          <a:ext cx="1373950" cy="693206"/>
        </a:xfrm>
        <a:prstGeom prst="roundRect">
          <a:avLst>
            <a:gd name="adj" fmla="val 10000"/>
          </a:avLst>
        </a:prstGeom>
        <a:solidFill>
          <a:srgbClr val="326AFA">
            <a:lumMod val="60000"/>
            <a:lumOff val="4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44500">
            <a:lnSpc>
              <a:spcPct val="90000"/>
            </a:lnSpc>
            <a:spcBef>
              <a:spcPct val="0"/>
            </a:spcBef>
            <a:spcAft>
              <a:spcPct val="35000"/>
            </a:spcAft>
            <a:buNone/>
          </a:pPr>
          <a:r>
            <a:rPr lang="en-US" sz="1000" kern="1200" noProof="0">
              <a:solidFill>
                <a:sysClr val="window" lastClr="FFFFFF"/>
              </a:solidFill>
              <a:latin typeface="Antarctica Light"/>
              <a:ea typeface="+mn-ea"/>
              <a:cs typeface="+mn-cs"/>
            </a:rPr>
            <a:t>Material,  performance and recycled content data</a:t>
          </a:r>
        </a:p>
      </dsp:txBody>
      <dsp:txXfrm>
        <a:off x="4839886" y="1593065"/>
        <a:ext cx="1333344" cy="652600"/>
      </dsp:txXfrm>
    </dsp:sp>
    <dsp:sp modelId="{514A009E-4706-6244-8DD4-276DA17E5D18}">
      <dsp:nvSpPr>
        <dsp:cNvPr id="0" name=""/>
        <dsp:cNvSpPr/>
      </dsp:nvSpPr>
      <dsp:spPr>
        <a:xfrm>
          <a:off x="6424357" y="1449"/>
          <a:ext cx="1373950" cy="693206"/>
        </a:xfrm>
        <a:prstGeom prst="roundRect">
          <a:avLst>
            <a:gd name="adj" fmla="val 10000"/>
          </a:avLst>
        </a:prstGeom>
        <a:solidFill>
          <a:srgbClr val="F8956E">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noProof="0">
              <a:solidFill>
                <a:sysClr val="window" lastClr="FFFFFF"/>
              </a:solidFill>
              <a:latin typeface="Antarctica Light"/>
              <a:ea typeface="+mn-ea"/>
              <a:cs typeface="+mn-cs"/>
            </a:rPr>
            <a:t>Art. 13</a:t>
          </a:r>
        </a:p>
      </dsp:txBody>
      <dsp:txXfrm>
        <a:off x="6444660" y="21752"/>
        <a:ext cx="1333344" cy="652600"/>
      </dsp:txXfrm>
    </dsp:sp>
    <dsp:sp modelId="{4691857B-7BB2-4E45-B339-D409B9595780}">
      <dsp:nvSpPr>
        <dsp:cNvPr id="0" name=""/>
        <dsp:cNvSpPr/>
      </dsp:nvSpPr>
      <dsp:spPr>
        <a:xfrm>
          <a:off x="6424357" y="787105"/>
          <a:ext cx="1373950" cy="693206"/>
        </a:xfrm>
        <a:prstGeom prst="roundRect">
          <a:avLst>
            <a:gd name="adj" fmla="val 10000"/>
          </a:avLst>
        </a:prstGeom>
        <a:solidFill>
          <a:srgbClr val="F8956E">
            <a:lumMod val="60000"/>
            <a:lumOff val="4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a:solidFill>
                <a:prstClr val="white"/>
              </a:solidFill>
              <a:latin typeface="Antarctica Light"/>
              <a:ea typeface="+mn-ea"/>
              <a:cs typeface="+mn-cs"/>
            </a:rPr>
            <a:t>Production</a:t>
          </a:r>
        </a:p>
      </dsp:txBody>
      <dsp:txXfrm>
        <a:off x="6444660" y="807408"/>
        <a:ext cx="1333344" cy="652600"/>
      </dsp:txXfrm>
    </dsp:sp>
    <dsp:sp modelId="{0164EE39-8A99-8C48-9984-5FA3DA30F2F1}">
      <dsp:nvSpPr>
        <dsp:cNvPr id="0" name=""/>
        <dsp:cNvSpPr/>
      </dsp:nvSpPr>
      <dsp:spPr>
        <a:xfrm>
          <a:off x="6424357" y="1572762"/>
          <a:ext cx="1373950" cy="693206"/>
        </a:xfrm>
        <a:prstGeom prst="roundRect">
          <a:avLst>
            <a:gd name="adj" fmla="val 10000"/>
          </a:avLst>
        </a:prstGeom>
        <a:solidFill>
          <a:srgbClr val="F8956E">
            <a:lumMod val="60000"/>
            <a:lumOff val="4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a:solidFill>
                <a:prstClr val="white"/>
              </a:solidFill>
              <a:latin typeface="Antarctica Light"/>
              <a:ea typeface="+mn-ea"/>
              <a:cs typeface="+mn-cs"/>
            </a:rPr>
            <a:t>Production and logistics data</a:t>
          </a:r>
        </a:p>
      </dsp:txBody>
      <dsp:txXfrm>
        <a:off x="6444660" y="1593065"/>
        <a:ext cx="1333344" cy="652600"/>
      </dsp:txXfrm>
    </dsp:sp>
    <dsp:sp modelId="{3CC21123-EC71-FF4F-9BD5-597D53779D83}">
      <dsp:nvSpPr>
        <dsp:cNvPr id="0" name=""/>
        <dsp:cNvSpPr/>
      </dsp:nvSpPr>
      <dsp:spPr>
        <a:xfrm>
          <a:off x="8029132" y="1449"/>
          <a:ext cx="1373950" cy="693206"/>
        </a:xfrm>
        <a:prstGeom prst="roundRect">
          <a:avLst>
            <a:gd name="adj" fmla="val 10000"/>
          </a:avLst>
        </a:prstGeom>
        <a:solidFill>
          <a:srgbClr val="373739">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noProof="0">
              <a:solidFill>
                <a:sysClr val="window" lastClr="FFFFFF"/>
              </a:solidFill>
              <a:latin typeface="Antarctica Light"/>
              <a:ea typeface="+mn-ea"/>
              <a:cs typeface="+mn-cs"/>
            </a:rPr>
            <a:t>Art. 7</a:t>
          </a:r>
        </a:p>
      </dsp:txBody>
      <dsp:txXfrm>
        <a:off x="8049435" y="21752"/>
        <a:ext cx="1333344" cy="652600"/>
      </dsp:txXfrm>
    </dsp:sp>
    <dsp:sp modelId="{072F5D5C-755C-304D-86AB-AD35AC41E959}">
      <dsp:nvSpPr>
        <dsp:cNvPr id="0" name=""/>
        <dsp:cNvSpPr/>
      </dsp:nvSpPr>
      <dsp:spPr>
        <a:xfrm>
          <a:off x="8029132" y="787105"/>
          <a:ext cx="1373950" cy="693206"/>
        </a:xfrm>
        <a:prstGeom prst="roundRect">
          <a:avLst>
            <a:gd name="adj" fmla="val 10000"/>
          </a:avLst>
        </a:prstGeom>
        <a:solidFill>
          <a:srgbClr val="373739">
            <a:lumMod val="60000"/>
            <a:lumOff val="4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a:solidFill>
                <a:prstClr val="white"/>
              </a:solidFill>
              <a:latin typeface="Antarctica Light"/>
              <a:ea typeface="+mn-ea"/>
              <a:cs typeface="+mn-cs"/>
            </a:rPr>
            <a:t>Carbon Footprint (Sustainability)</a:t>
          </a:r>
        </a:p>
      </dsp:txBody>
      <dsp:txXfrm>
        <a:off x="8049435" y="807408"/>
        <a:ext cx="1333344" cy="652600"/>
      </dsp:txXfrm>
    </dsp:sp>
    <dsp:sp modelId="{0DC93F90-F433-6641-A406-705D3E5B1418}">
      <dsp:nvSpPr>
        <dsp:cNvPr id="0" name=""/>
        <dsp:cNvSpPr/>
      </dsp:nvSpPr>
      <dsp:spPr>
        <a:xfrm>
          <a:off x="8029132" y="1572762"/>
          <a:ext cx="1373950" cy="693206"/>
        </a:xfrm>
        <a:prstGeom prst="roundRect">
          <a:avLst>
            <a:gd name="adj" fmla="val 10000"/>
          </a:avLst>
        </a:prstGeom>
        <a:solidFill>
          <a:srgbClr val="373739">
            <a:lumMod val="60000"/>
            <a:lumOff val="4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a:solidFill>
                <a:prstClr val="white"/>
              </a:solidFill>
              <a:latin typeface="Antarctica Light"/>
              <a:ea typeface="+mn-ea"/>
              <a:cs typeface="+mn-cs"/>
            </a:rPr>
            <a:t>PCF</a:t>
          </a:r>
        </a:p>
      </dsp:txBody>
      <dsp:txXfrm>
        <a:off x="8049435" y="1593065"/>
        <a:ext cx="1333344" cy="652600"/>
      </dsp:txXfrm>
    </dsp:sp>
    <dsp:sp modelId="{4A604487-653F-4840-A31E-2F9D11F33C60}">
      <dsp:nvSpPr>
        <dsp:cNvPr id="0" name=""/>
        <dsp:cNvSpPr/>
      </dsp:nvSpPr>
      <dsp:spPr>
        <a:xfrm>
          <a:off x="9633906" y="1449"/>
          <a:ext cx="1373950" cy="693206"/>
        </a:xfrm>
        <a:prstGeom prst="roundRect">
          <a:avLst>
            <a:gd name="adj" fmla="val 10000"/>
          </a:avLst>
        </a:prstGeom>
        <a:solidFill>
          <a:srgbClr val="80DFC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noProof="0">
              <a:solidFill>
                <a:sysClr val="window" lastClr="FFFFFF"/>
              </a:solidFill>
              <a:latin typeface="Antarctica Light"/>
              <a:ea typeface="+mn-ea"/>
              <a:cs typeface="+mn-cs"/>
            </a:rPr>
            <a:t>Art. 71 ff.</a:t>
          </a:r>
        </a:p>
      </dsp:txBody>
      <dsp:txXfrm>
        <a:off x="9654209" y="21752"/>
        <a:ext cx="1333344" cy="652600"/>
      </dsp:txXfrm>
    </dsp:sp>
    <dsp:sp modelId="{72368A6F-C414-C749-8CD5-F833776CC6E2}">
      <dsp:nvSpPr>
        <dsp:cNvPr id="0" name=""/>
        <dsp:cNvSpPr/>
      </dsp:nvSpPr>
      <dsp:spPr>
        <a:xfrm>
          <a:off x="9633906" y="787105"/>
          <a:ext cx="1373950" cy="693206"/>
        </a:xfrm>
        <a:prstGeom prst="roundRect">
          <a:avLst>
            <a:gd name="adj" fmla="val 10000"/>
          </a:avLst>
        </a:prstGeom>
        <a:solidFill>
          <a:srgbClr val="80DFC5"/>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a:solidFill>
                <a:prstClr val="white"/>
              </a:solidFill>
              <a:latin typeface="Antarctica Light"/>
              <a:ea typeface="+mn-ea"/>
              <a:cs typeface="+mn-cs"/>
            </a:rPr>
            <a:t>Recycling</a:t>
          </a:r>
        </a:p>
      </dsp:txBody>
      <dsp:txXfrm>
        <a:off x="9654209" y="807408"/>
        <a:ext cx="1333344" cy="652600"/>
      </dsp:txXfrm>
    </dsp:sp>
    <dsp:sp modelId="{B9A67A11-6909-AE47-A858-781F5593E432}">
      <dsp:nvSpPr>
        <dsp:cNvPr id="0" name=""/>
        <dsp:cNvSpPr/>
      </dsp:nvSpPr>
      <dsp:spPr>
        <a:xfrm>
          <a:off x="9633906" y="1572762"/>
          <a:ext cx="1373950" cy="693206"/>
        </a:xfrm>
        <a:prstGeom prst="roundRect">
          <a:avLst>
            <a:gd name="adj" fmla="val 10000"/>
          </a:avLst>
        </a:prstGeom>
        <a:solidFill>
          <a:srgbClr val="80DFC5"/>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a:solidFill>
                <a:prstClr val="white"/>
              </a:solidFill>
              <a:latin typeface="Antarctica Light"/>
              <a:ea typeface="+mn-ea"/>
              <a:cs typeface="+mn-cs"/>
            </a:rPr>
            <a:t>Circularity &amp; resource efficiency data</a:t>
          </a:r>
        </a:p>
      </dsp:txBody>
      <dsp:txXfrm>
        <a:off x="9654209" y="1593065"/>
        <a:ext cx="1333344" cy="6526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4BC41E-EAC0-4D88-BA59-21A53C68F870}"/>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B5C4BB-B13C-4942-8E14-023ED14A3DB8}"/>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52356C47-4860-4419-BF56-D221359F1819}" type="datetime3">
              <a:rPr lang="de-DE" smtClean="0"/>
              <a:t>03/02/26</a:t>
            </a:fld>
            <a:endParaRPr lang="en-US"/>
          </a:p>
        </p:txBody>
      </p:sp>
      <p:sp>
        <p:nvSpPr>
          <p:cNvPr id="4" name="Footer Placeholder 3">
            <a:extLst>
              <a:ext uri="{FF2B5EF4-FFF2-40B4-BE49-F238E27FC236}">
                <a16:creationId xmlns:a16="http://schemas.microsoft.com/office/drawing/2014/main" id="{78221145-1027-4A39-B15A-DD84A26C2039}"/>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A147719-50F5-4089-8123-86F5AF9C8847}"/>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D2610F73-99D1-48E7-A408-B5EB5C8393F8}" type="slidenum">
              <a:rPr lang="en-US" smtClean="0"/>
              <a:t>‹Nr.›</a:t>
            </a:fld>
            <a:endParaRPr lang="en-US"/>
          </a:p>
        </p:txBody>
      </p:sp>
    </p:spTree>
    <p:extLst>
      <p:ext uri="{BB962C8B-B14F-4D97-AF65-F5344CB8AC3E}">
        <p14:creationId xmlns:p14="http://schemas.microsoft.com/office/powerpoint/2010/main" val="247319651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14400" tIns="47114" rIns="94229" bIns="47114" rtlCol="0"/>
          <a:lstStyle>
            <a:lvl1pPr marL="0" indent="0" algn="l" rtl="0">
              <a:defRPr sz="900">
                <a:latin typeface="+mn-lt"/>
                <a:cs typeface="Arial" panose="020B0604020202020204" pitchFamily="34" charset="0"/>
              </a:defRPr>
            </a:lvl1pPr>
          </a:lstStyle>
          <a:p>
            <a:endParaRPr lang="de-DE"/>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14400" bIns="47114" rtlCol="0"/>
          <a:lstStyle>
            <a:lvl1pPr algn="r" rtl="0">
              <a:defRPr sz="900">
                <a:latin typeface="+mn-lt"/>
                <a:cs typeface="Arial" panose="020B0604020202020204" pitchFamily="34" charset="0"/>
              </a:defRPr>
            </a:lvl1pPr>
          </a:lstStyle>
          <a:p>
            <a:fld id="{7BA4BE58-6A56-4A3B-B853-E97D95D620B6}" type="datetime3">
              <a:rPr lang="de-DE" smtClean="0"/>
              <a:t>03/02/26</a:t>
            </a:fld>
            <a:endParaRPr lang="de-DE"/>
          </a:p>
        </p:txBody>
      </p:sp>
      <p:sp>
        <p:nvSpPr>
          <p:cNvPr id="4" name="Slide Image Placeholder 3"/>
          <p:cNvSpPr>
            <a:spLocks noGrp="1" noRot="1" noChangeAspect="1"/>
          </p:cNvSpPr>
          <p:nvPr>
            <p:ph type="sldImg" idx="2"/>
          </p:nvPr>
        </p:nvSpPr>
        <p:spPr>
          <a:xfrm>
            <a:off x="735012" y="563563"/>
            <a:ext cx="5632450" cy="3168650"/>
          </a:xfrm>
          <a:prstGeom prst="rect">
            <a:avLst/>
          </a:prstGeom>
          <a:noFill/>
          <a:ln w="6350">
            <a:solidFill>
              <a:prstClr val="black"/>
            </a:solidFill>
          </a:ln>
        </p:spPr>
        <p:txBody>
          <a:bodyPr vert="horz" lIns="94229" tIns="47114" rIns="94229" bIns="47114" rtlCol="0" anchor="ctr"/>
          <a:lstStyle/>
          <a:p>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14400" tIns="47114" rIns="94229" bIns="47114" rtlCol="0" anchor="b"/>
          <a:lstStyle>
            <a:lvl1pPr algn="l" rtl="0">
              <a:defRPr sz="900">
                <a:latin typeface="+mn-lt"/>
                <a:cs typeface="Arial" panose="020B0604020202020204" pitchFamily="34" charset="0"/>
              </a:defRPr>
            </a:lvl1pPr>
          </a:lstStyle>
          <a:p>
            <a:endParaRPr lang="de-DE"/>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14400" bIns="47114" rtlCol="0" anchor="b"/>
          <a:lstStyle>
            <a:lvl1pPr algn="r" rtl="0">
              <a:defRPr sz="900">
                <a:latin typeface="+mn-lt"/>
                <a:cs typeface="Arial" panose="020B0604020202020204" pitchFamily="34" charset="0"/>
              </a:defRPr>
            </a:lvl1pPr>
          </a:lstStyle>
          <a:p>
            <a:fld id="{CF5EBCF4-26FC-4F76-8DA1-52FDDC328D44}" type="slidenum">
              <a:rPr lang="de-DE" smtClean="0"/>
              <a:pPr/>
              <a:t>‹Nr.›</a:t>
            </a:fld>
            <a:endParaRPr lang="de-DE"/>
          </a:p>
        </p:txBody>
      </p:sp>
      <p:sp>
        <p:nvSpPr>
          <p:cNvPr id="5" name="Notes Placeholder 4">
            <a:extLst>
              <a:ext uri="{FF2B5EF4-FFF2-40B4-BE49-F238E27FC236}">
                <a16:creationId xmlns:a16="http://schemas.microsoft.com/office/drawing/2014/main" id="{22FEA09E-B533-4D4E-953A-87FE390760BA}"/>
              </a:ext>
            </a:extLst>
          </p:cNvPr>
          <p:cNvSpPr>
            <a:spLocks noGrp="1"/>
          </p:cNvSpPr>
          <p:nvPr>
            <p:ph type="body" sz="quarter" idx="3"/>
          </p:nvPr>
        </p:nvSpPr>
        <p:spPr>
          <a:xfrm>
            <a:off x="735012" y="4518025"/>
            <a:ext cx="5632450" cy="1000274"/>
          </a:xfrm>
          <a:prstGeom prst="rect">
            <a:avLst/>
          </a:prstGeom>
        </p:spPr>
        <p:txBody>
          <a:bodyPr vert="horz" lIns="0" tIns="0" rIns="0" bIns="0" rtlCol="0">
            <a:spAutoFit/>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Tree>
    <p:extLst>
      <p:ext uri="{BB962C8B-B14F-4D97-AF65-F5344CB8AC3E}">
        <p14:creationId xmlns:p14="http://schemas.microsoft.com/office/powerpoint/2010/main" val="4280066646"/>
      </p:ext>
    </p:extLst>
  </p:cSld>
  <p:clrMap bg1="lt1" tx1="dk1" bg2="lt2" tx2="dk2" accent1="accent1" accent2="accent2" accent3="accent3" accent4="accent4" accent5="accent5" accent6="accent6" hlink="hlink" folHlink="folHlink"/>
  <p:hf hdr="0" ftr="0"/>
  <p:notesStyle>
    <a:lvl1pPr marL="0" algn="l" defTabSz="914400" rtl="0" eaLnBrk="1" latinLnBrk="0" hangingPunct="1">
      <a:lnSpc>
        <a:spcPct val="100000"/>
      </a:lnSpc>
      <a:spcBef>
        <a:spcPts val="300"/>
      </a:spcBef>
      <a:spcAft>
        <a:spcPts val="300"/>
      </a:spcAft>
      <a:defRPr lang="en-US" sz="1100" kern="1200">
        <a:solidFill>
          <a:schemeClr val="tx1"/>
        </a:solidFill>
        <a:latin typeface="+mn-lt"/>
        <a:ea typeface="+mn-ea"/>
        <a:cs typeface="Arial" panose="020B0604020202020204" pitchFamily="34" charset="0"/>
      </a:defRPr>
    </a:lvl1pPr>
    <a:lvl2pPr marL="144000" indent="-144000" algn="l" defTabSz="914400" rtl="0" eaLnBrk="1" latinLnBrk="0" hangingPunct="1">
      <a:spcAft>
        <a:spcPts val="300"/>
      </a:spcAft>
      <a:buSzPct val="110000"/>
      <a:buFont typeface="Wingdings" panose="05000000000000000000" pitchFamily="2" charset="2"/>
      <a:buChar char=""/>
      <a:defRPr lang="en-US" sz="1100" kern="1200">
        <a:solidFill>
          <a:schemeClr val="tx1"/>
        </a:solidFill>
        <a:latin typeface="+mn-lt"/>
        <a:ea typeface="+mn-ea"/>
        <a:cs typeface="+mn-cs"/>
      </a:defRPr>
    </a:lvl2pPr>
    <a:lvl3pPr marL="288000" indent="-144000" algn="l" defTabSz="914400" rtl="0" eaLnBrk="1" latinLnBrk="0" hangingPunct="1">
      <a:spcAft>
        <a:spcPts val="300"/>
      </a:spcAft>
      <a:buSzPct val="110000"/>
      <a:buFont typeface="Arial" panose="020B0604020202020204" pitchFamily="34" charset="0"/>
      <a:buChar char="‒"/>
      <a:defRPr lang="en-US" sz="1100" kern="1200">
        <a:solidFill>
          <a:schemeClr val="tx1"/>
        </a:solidFill>
        <a:latin typeface="+mn-lt"/>
        <a:ea typeface="+mn-ea"/>
        <a:cs typeface="+mn-cs"/>
      </a:defRPr>
    </a:lvl3pPr>
    <a:lvl4pPr marL="432000" indent="-144000" algn="l" defTabSz="914400" rtl="0" eaLnBrk="1" latinLnBrk="0" hangingPunct="1">
      <a:spcAft>
        <a:spcPts val="300"/>
      </a:spcAft>
      <a:buSzPct val="100000"/>
      <a:buFont typeface="Arial" panose="020B0604020202020204" pitchFamily="34" charset="0"/>
      <a:buChar char="•"/>
      <a:defRPr lang="en-US" sz="1100" kern="1200">
        <a:solidFill>
          <a:schemeClr val="tx1"/>
        </a:solidFill>
        <a:latin typeface="+mn-lt"/>
        <a:ea typeface="+mn-ea"/>
        <a:cs typeface="+mn-cs"/>
      </a:defRPr>
    </a:lvl4pPr>
    <a:lvl5pPr marL="576000" indent="-144000" algn="l" defTabSz="914400" rtl="0" eaLnBrk="1" latinLnBrk="0" hangingPunct="1">
      <a:spcAft>
        <a:spcPts val="300"/>
      </a:spcAft>
      <a:buFont typeface="Arial" panose="020B0604020202020204" pitchFamily="34" charset="0"/>
      <a:buChar char="̶"/>
      <a:defRPr lang="en-US"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35013" y="563563"/>
            <a:ext cx="5632450" cy="3168650"/>
          </a:xfrm>
        </p:spPr>
        <p:txBody>
          <a:bodyPr/>
          <a:lstStyle/>
          <a:p>
            <a:endParaRPr lang="en-GB"/>
          </a:p>
        </p:txBody>
      </p:sp>
      <p:sp>
        <p:nvSpPr>
          <p:cNvPr id="3" name="Notizenplatzhalter 2"/>
          <p:cNvSpPr>
            <a:spLocks noGrp="1"/>
          </p:cNvSpPr>
          <p:nvPr>
            <p:ph type="body" idx="1"/>
          </p:nvPr>
        </p:nvSpPr>
        <p:spPr/>
        <p:txBody>
          <a:bodyPr/>
          <a:lstStyle/>
          <a:p>
            <a:r>
              <a:rPr lang="de-DE" dirty="0" err="1"/>
              <a:t>When</a:t>
            </a:r>
            <a:r>
              <a:rPr lang="de-DE" dirty="0"/>
              <a:t> </a:t>
            </a:r>
            <a:r>
              <a:rPr lang="de-DE" dirty="0" err="1"/>
              <a:t>we</a:t>
            </a:r>
            <a:r>
              <a:rPr lang="de-DE" dirty="0"/>
              <a:t> </a:t>
            </a:r>
            <a:r>
              <a:rPr lang="de-DE" dirty="0" err="1"/>
              <a:t>began</a:t>
            </a:r>
            <a:r>
              <a:rPr lang="de-DE" dirty="0"/>
              <a:t> </a:t>
            </a:r>
            <a:r>
              <a:rPr lang="de-DE" dirty="0" err="1"/>
              <a:t>implementing</a:t>
            </a:r>
            <a:r>
              <a:rPr lang="de-DE" dirty="0"/>
              <a:t> </a:t>
            </a:r>
            <a:r>
              <a:rPr lang="de-DE" dirty="0" err="1"/>
              <a:t>the</a:t>
            </a:r>
            <a:r>
              <a:rPr lang="de-DE" dirty="0"/>
              <a:t> </a:t>
            </a:r>
            <a:r>
              <a:rPr lang="de-DE" dirty="0" err="1"/>
              <a:t>battery</a:t>
            </a:r>
            <a:r>
              <a:rPr lang="de-DE" dirty="0"/>
              <a:t> </a:t>
            </a:r>
            <a:r>
              <a:rPr lang="de-DE" dirty="0" err="1"/>
              <a:t>passport</a:t>
            </a:r>
            <a:r>
              <a:rPr lang="de-DE" dirty="0"/>
              <a:t> at PowerCo </a:t>
            </a:r>
            <a:r>
              <a:rPr lang="de-DE" dirty="0" err="1"/>
              <a:t>we</a:t>
            </a:r>
            <a:r>
              <a:rPr lang="de-DE" dirty="0"/>
              <a:t> </a:t>
            </a:r>
            <a:r>
              <a:rPr lang="de-DE" dirty="0" err="1"/>
              <a:t>understimated</a:t>
            </a:r>
            <a:r>
              <a:rPr lang="de-DE" dirty="0"/>
              <a:t> </a:t>
            </a:r>
            <a:r>
              <a:rPr lang="de-DE" dirty="0" err="1"/>
              <a:t>the</a:t>
            </a:r>
            <a:r>
              <a:rPr lang="de-DE" dirty="0"/>
              <a:t> </a:t>
            </a:r>
            <a:r>
              <a:rPr lang="de-DE" dirty="0" err="1"/>
              <a:t>complexity</a:t>
            </a:r>
            <a:r>
              <a:rPr lang="de-DE" dirty="0"/>
              <a:t>. </a:t>
            </a:r>
            <a:r>
              <a:rPr lang="de-DE" dirty="0" err="1"/>
              <a:t>It</a:t>
            </a:r>
            <a:r>
              <a:rPr lang="de-DE" dirty="0"/>
              <a:t> </a:t>
            </a:r>
            <a:r>
              <a:rPr lang="de-DE" dirty="0" err="1"/>
              <a:t>turned</a:t>
            </a:r>
            <a:r>
              <a:rPr lang="de-DE" dirty="0"/>
              <a:t> out </a:t>
            </a:r>
            <a:r>
              <a:rPr lang="de-DE" dirty="0" err="1"/>
              <a:t>to</a:t>
            </a:r>
            <a:r>
              <a:rPr lang="de-DE" dirty="0"/>
              <a:t> </a:t>
            </a:r>
            <a:r>
              <a:rPr lang="de-DE" dirty="0" err="1"/>
              <a:t>be</a:t>
            </a:r>
            <a:r>
              <a:rPr lang="de-DE" dirty="0"/>
              <a:t> a </a:t>
            </a:r>
            <a:r>
              <a:rPr lang="de-DE" dirty="0" err="1"/>
              <a:t>challenge</a:t>
            </a:r>
            <a:r>
              <a:rPr lang="de-DE" dirty="0"/>
              <a:t> </a:t>
            </a:r>
            <a:r>
              <a:rPr lang="de-DE" dirty="0" err="1"/>
              <a:t>across</a:t>
            </a:r>
            <a:r>
              <a:rPr lang="de-DE" dirty="0"/>
              <a:t> </a:t>
            </a:r>
            <a:r>
              <a:rPr lang="de-DE" dirty="0" err="1"/>
              <a:t>structure</a:t>
            </a:r>
            <a:r>
              <a:rPr lang="de-DE" dirty="0"/>
              <a:t>, </a:t>
            </a:r>
            <a:r>
              <a:rPr lang="de-DE" dirty="0" err="1"/>
              <a:t>regulation</a:t>
            </a:r>
            <a:r>
              <a:rPr lang="de-DE" dirty="0"/>
              <a:t>, </a:t>
            </a:r>
            <a:r>
              <a:rPr lang="de-DE" dirty="0" err="1"/>
              <a:t>data</a:t>
            </a:r>
            <a:r>
              <a:rPr lang="de-DE" dirty="0"/>
              <a:t> and </a:t>
            </a:r>
            <a:r>
              <a:rPr lang="de-DE" dirty="0" err="1"/>
              <a:t>technology</a:t>
            </a:r>
            <a:r>
              <a:rPr lang="de-DE" dirty="0"/>
              <a:t> </a:t>
            </a:r>
            <a:r>
              <a:rPr lang="de-DE" dirty="0" err="1"/>
              <a:t>systems</a:t>
            </a:r>
            <a:r>
              <a:rPr lang="de-DE" dirty="0"/>
              <a:t>. </a:t>
            </a:r>
            <a:r>
              <a:rPr lang="de-DE" dirty="0" err="1"/>
              <a:t>We</a:t>
            </a:r>
            <a:r>
              <a:rPr lang="de-DE" dirty="0"/>
              <a:t> will </a:t>
            </a:r>
            <a:r>
              <a:rPr lang="de-DE" dirty="0" err="1"/>
              <a:t>share</a:t>
            </a:r>
            <a:r>
              <a:rPr lang="de-DE" dirty="0"/>
              <a:t> </a:t>
            </a:r>
            <a:r>
              <a:rPr lang="de-DE" dirty="0" err="1"/>
              <a:t>some</a:t>
            </a:r>
            <a:r>
              <a:rPr lang="de-DE" dirty="0"/>
              <a:t> </a:t>
            </a:r>
            <a:r>
              <a:rPr lang="de-DE" dirty="0" err="1"/>
              <a:t>of</a:t>
            </a:r>
            <a:r>
              <a:rPr lang="de-DE" dirty="0"/>
              <a:t> </a:t>
            </a:r>
            <a:r>
              <a:rPr lang="de-DE" dirty="0" err="1"/>
              <a:t>our</a:t>
            </a:r>
            <a:r>
              <a:rPr lang="de-DE" dirty="0"/>
              <a:t> </a:t>
            </a:r>
            <a:r>
              <a:rPr lang="de-DE" dirty="0" err="1"/>
              <a:t>learning</a:t>
            </a:r>
            <a:r>
              <a:rPr lang="de-DE" dirty="0"/>
              <a:t> </a:t>
            </a:r>
            <a:r>
              <a:rPr lang="de-DE" dirty="0" err="1"/>
              <a:t>today</a:t>
            </a:r>
            <a:r>
              <a:rPr lang="de-DE" dirty="0"/>
              <a:t> and </a:t>
            </a:r>
            <a:r>
              <a:rPr lang="de-DE" dirty="0" err="1"/>
              <a:t>are</a:t>
            </a:r>
            <a:r>
              <a:rPr lang="de-DE" dirty="0"/>
              <a:t> happy </a:t>
            </a:r>
            <a:r>
              <a:rPr lang="de-DE" dirty="0" err="1"/>
              <a:t>to</a:t>
            </a:r>
            <a:r>
              <a:rPr lang="de-DE" dirty="0"/>
              <a:t> </a:t>
            </a:r>
            <a:r>
              <a:rPr lang="de-DE" dirty="0" err="1"/>
              <a:t>exchange</a:t>
            </a:r>
            <a:r>
              <a:rPr lang="de-DE" dirty="0"/>
              <a:t> </a:t>
            </a:r>
            <a:r>
              <a:rPr lang="de-DE" dirty="0" err="1"/>
              <a:t>experiences</a:t>
            </a:r>
            <a:r>
              <a:rPr lang="de-DE" dirty="0"/>
              <a:t> </a:t>
            </a:r>
            <a:r>
              <a:rPr lang="de-DE" dirty="0" err="1"/>
              <a:t>afterwarsds</a:t>
            </a:r>
            <a:r>
              <a:rPr lang="de-DE" dirty="0"/>
              <a:t> </a:t>
            </a:r>
            <a:r>
              <a:rPr lang="de-DE" dirty="0" err="1"/>
              <a:t>as</a:t>
            </a:r>
            <a:r>
              <a:rPr lang="de-DE" dirty="0"/>
              <a:t> </a:t>
            </a:r>
            <a:r>
              <a:rPr lang="de-DE" dirty="0" err="1"/>
              <a:t>well</a:t>
            </a:r>
            <a:r>
              <a:rPr lang="de-DE" dirty="0"/>
              <a:t>.</a:t>
            </a:r>
          </a:p>
        </p:txBody>
      </p:sp>
      <p:sp>
        <p:nvSpPr>
          <p:cNvPr id="4" name="Foliennummernplatzhalter 3"/>
          <p:cNvSpPr>
            <a:spLocks noGrp="1"/>
          </p:cNvSpPr>
          <p:nvPr>
            <p:ph type="sldNum" sz="quarter" idx="5"/>
          </p:nvPr>
        </p:nvSpPr>
        <p:spPr/>
        <p:txBody>
          <a:bodyPr/>
          <a:lstStyle/>
          <a:p>
            <a:fld id="{B4573DB7-E1E2-42F4-A4F6-F9A2646C0D2B}" type="slidenum">
              <a:rPr lang="de-DE" smtClean="0"/>
              <a:pPr/>
              <a:t>1</a:t>
            </a:fld>
            <a:endParaRPr lang="de-DE"/>
          </a:p>
        </p:txBody>
      </p:sp>
    </p:spTree>
    <p:extLst>
      <p:ext uri="{BB962C8B-B14F-4D97-AF65-F5344CB8AC3E}">
        <p14:creationId xmlns:p14="http://schemas.microsoft.com/office/powerpoint/2010/main" val="233033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35013" y="563563"/>
            <a:ext cx="5632450" cy="3168650"/>
          </a:xfrm>
        </p:spPr>
      </p:sp>
      <p:sp>
        <p:nvSpPr>
          <p:cNvPr id="3" name="Notizenplatzhalter 2"/>
          <p:cNvSpPr>
            <a:spLocks noGrp="1"/>
          </p:cNvSpPr>
          <p:nvPr>
            <p:ph type="body" idx="1"/>
          </p:nvPr>
        </p:nvSpPr>
        <p:spPr/>
        <p:txBody>
          <a:bodyPr/>
          <a:lstStyle/>
          <a:p>
            <a:r>
              <a:rPr lang="de-DE" dirty="0" err="1"/>
              <a:t>For</a:t>
            </a:r>
            <a:r>
              <a:rPr lang="de-DE" dirty="0"/>
              <a:t> </a:t>
            </a:r>
            <a:r>
              <a:rPr lang="de-DE" dirty="0" err="1"/>
              <a:t>the</a:t>
            </a:r>
            <a:r>
              <a:rPr lang="de-DE" dirty="0"/>
              <a:t> </a:t>
            </a:r>
            <a:r>
              <a:rPr lang="de-DE" dirty="0" err="1"/>
              <a:t>Structure</a:t>
            </a:r>
            <a:r>
              <a:rPr lang="de-DE" dirty="0"/>
              <a:t> </a:t>
            </a:r>
            <a:r>
              <a:rPr lang="de-DE" dirty="0" err="1"/>
              <a:t>we</a:t>
            </a:r>
            <a:r>
              <a:rPr lang="de-DE" dirty="0"/>
              <a:t> </a:t>
            </a:r>
            <a:r>
              <a:rPr lang="de-DE" dirty="0" err="1"/>
              <a:t>starting</a:t>
            </a:r>
            <a:r>
              <a:rPr lang="de-DE" dirty="0"/>
              <a:t> </a:t>
            </a:r>
            <a:r>
              <a:rPr lang="de-DE" dirty="0" err="1"/>
              <a:t>with</a:t>
            </a:r>
            <a:r>
              <a:rPr lang="de-DE" dirty="0"/>
              <a:t> </a:t>
            </a:r>
            <a:r>
              <a:rPr lang="de-DE" dirty="0" err="1"/>
              <a:t>understanding</a:t>
            </a:r>
            <a:r>
              <a:rPr lang="de-DE" dirty="0"/>
              <a:t> and </a:t>
            </a:r>
            <a:r>
              <a:rPr lang="de-DE" dirty="0" err="1"/>
              <a:t>building</a:t>
            </a:r>
            <a:r>
              <a:rPr lang="de-DE" dirty="0"/>
              <a:t> </a:t>
            </a:r>
            <a:r>
              <a:rPr lang="de-DE" dirty="0" err="1"/>
              <a:t>governance</a:t>
            </a:r>
            <a:r>
              <a:rPr lang="de-DE" dirty="0"/>
              <a:t> </a:t>
            </a:r>
            <a:r>
              <a:rPr lang="de-DE" dirty="0" err="1"/>
              <a:t>inside</a:t>
            </a:r>
            <a:r>
              <a:rPr lang="de-DE" dirty="0"/>
              <a:t> a large </a:t>
            </a:r>
            <a:r>
              <a:rPr lang="de-DE" dirty="0" err="1"/>
              <a:t>cross</a:t>
            </a:r>
            <a:r>
              <a:rPr lang="de-DE" dirty="0"/>
              <a:t> </a:t>
            </a:r>
            <a:r>
              <a:rPr lang="de-DE" dirty="0" err="1"/>
              <a:t>function</a:t>
            </a:r>
            <a:r>
              <a:rPr lang="de-DE" dirty="0"/>
              <a:t> </a:t>
            </a:r>
            <a:r>
              <a:rPr lang="de-DE" dirty="0" err="1"/>
              <a:t>team</a:t>
            </a:r>
            <a:r>
              <a:rPr lang="de-DE" dirty="0"/>
              <a:t>, </a:t>
            </a:r>
            <a:r>
              <a:rPr lang="de-DE" dirty="0" err="1"/>
              <a:t>identifying</a:t>
            </a:r>
            <a:r>
              <a:rPr lang="de-DE" dirty="0"/>
              <a:t> </a:t>
            </a:r>
            <a:r>
              <a:rPr lang="de-DE" dirty="0" err="1"/>
              <a:t>major</a:t>
            </a:r>
            <a:r>
              <a:rPr lang="de-DE" dirty="0"/>
              <a:t> </a:t>
            </a:r>
            <a:r>
              <a:rPr lang="de-DE" dirty="0" err="1"/>
              <a:t>stakheolder</a:t>
            </a:r>
            <a:r>
              <a:rPr lang="de-DE" dirty="0"/>
              <a:t> and </a:t>
            </a:r>
            <a:r>
              <a:rPr lang="de-DE" dirty="0" err="1"/>
              <a:t>deision</a:t>
            </a:r>
            <a:r>
              <a:rPr lang="de-DE" dirty="0"/>
              <a:t> </a:t>
            </a:r>
            <a:r>
              <a:rPr lang="de-DE" dirty="0" err="1"/>
              <a:t>committe.s</a:t>
            </a:r>
            <a:endParaRPr lang="de-DE" dirty="0"/>
          </a:p>
        </p:txBody>
      </p:sp>
      <p:sp>
        <p:nvSpPr>
          <p:cNvPr id="4" name="Datumsplatzhalter 3"/>
          <p:cNvSpPr>
            <a:spLocks noGrp="1"/>
          </p:cNvSpPr>
          <p:nvPr>
            <p:ph type="dt" idx="1"/>
          </p:nvPr>
        </p:nvSpPr>
        <p:spPr/>
        <p:txBody>
          <a:bodyPr/>
          <a:lstStyle/>
          <a:p>
            <a:fld id="{7BA4BE58-6A56-4A3B-B853-E97D95D620B6}" type="datetime3">
              <a:rPr lang="de-DE" smtClean="0"/>
              <a:t>03/02/26</a:t>
            </a:fld>
            <a:endParaRPr lang="de-DE"/>
          </a:p>
        </p:txBody>
      </p:sp>
      <p:sp>
        <p:nvSpPr>
          <p:cNvPr id="5" name="Foliennummernplatzhalter 4"/>
          <p:cNvSpPr>
            <a:spLocks noGrp="1"/>
          </p:cNvSpPr>
          <p:nvPr>
            <p:ph type="sldNum" sz="quarter" idx="5"/>
          </p:nvPr>
        </p:nvSpPr>
        <p:spPr/>
        <p:txBody>
          <a:bodyPr/>
          <a:lstStyle/>
          <a:p>
            <a:fld id="{CF5EBCF4-26FC-4F76-8DA1-52FDDC328D44}" type="slidenum">
              <a:rPr lang="de-DE" smtClean="0"/>
              <a:pPr/>
              <a:t>10</a:t>
            </a:fld>
            <a:endParaRPr lang="de-DE"/>
          </a:p>
        </p:txBody>
      </p:sp>
    </p:spTree>
    <p:extLst>
      <p:ext uri="{BB962C8B-B14F-4D97-AF65-F5344CB8AC3E}">
        <p14:creationId xmlns:p14="http://schemas.microsoft.com/office/powerpoint/2010/main" val="1917581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35013" y="563563"/>
            <a:ext cx="5632450" cy="3168650"/>
          </a:xfrm>
        </p:spPr>
      </p:sp>
      <p:sp>
        <p:nvSpPr>
          <p:cNvPr id="3" name="Notizenplatzhalter 2"/>
          <p:cNvSpPr>
            <a:spLocks noGrp="1"/>
          </p:cNvSpPr>
          <p:nvPr>
            <p:ph type="body" idx="1"/>
          </p:nvPr>
        </p:nvSpPr>
        <p:spPr/>
        <p:txBody>
          <a:bodyPr/>
          <a:lstStyle/>
          <a:p>
            <a:r>
              <a:rPr lang="de-DE" dirty="0"/>
              <a:t>The </a:t>
            </a:r>
            <a:r>
              <a:rPr lang="de-DE" dirty="0" err="1"/>
              <a:t>first</a:t>
            </a:r>
            <a:r>
              <a:rPr lang="de-DE" dirty="0"/>
              <a:t> </a:t>
            </a:r>
            <a:r>
              <a:rPr lang="de-DE" dirty="0" err="1"/>
              <a:t>challenge</a:t>
            </a:r>
            <a:r>
              <a:rPr lang="de-DE" dirty="0"/>
              <a:t> was </a:t>
            </a:r>
            <a:r>
              <a:rPr lang="de-DE" dirty="0" err="1"/>
              <a:t>to</a:t>
            </a:r>
            <a:r>
              <a:rPr lang="de-DE" dirty="0"/>
              <a:t> </a:t>
            </a:r>
            <a:r>
              <a:rPr lang="de-DE" dirty="0" err="1"/>
              <a:t>understand</a:t>
            </a:r>
            <a:r>
              <a:rPr lang="de-DE" dirty="0"/>
              <a:t> and </a:t>
            </a:r>
            <a:r>
              <a:rPr lang="de-DE" dirty="0" err="1"/>
              <a:t>summarize</a:t>
            </a:r>
            <a:r>
              <a:rPr lang="de-DE" dirty="0"/>
              <a:t> </a:t>
            </a:r>
            <a:r>
              <a:rPr lang="de-DE" dirty="0" err="1"/>
              <a:t>the</a:t>
            </a:r>
            <a:r>
              <a:rPr lang="de-DE" dirty="0"/>
              <a:t> </a:t>
            </a:r>
            <a:r>
              <a:rPr lang="de-DE" dirty="0" err="1"/>
              <a:t>scope</a:t>
            </a:r>
            <a:r>
              <a:rPr lang="de-DE" dirty="0"/>
              <a:t> </a:t>
            </a:r>
            <a:r>
              <a:rPr lang="de-DE" dirty="0" err="1"/>
              <a:t>of</a:t>
            </a:r>
            <a:r>
              <a:rPr lang="de-DE" dirty="0"/>
              <a:t> </a:t>
            </a:r>
            <a:r>
              <a:rPr lang="de-DE" dirty="0" err="1"/>
              <a:t>the</a:t>
            </a:r>
            <a:r>
              <a:rPr lang="de-DE" dirty="0"/>
              <a:t> </a:t>
            </a:r>
            <a:r>
              <a:rPr lang="de-DE" dirty="0" err="1"/>
              <a:t>project</a:t>
            </a:r>
            <a:r>
              <a:rPr lang="de-DE" dirty="0"/>
              <a:t>. </a:t>
            </a:r>
            <a:r>
              <a:rPr lang="de-DE" dirty="0" err="1"/>
              <a:t>Identifly</a:t>
            </a:r>
            <a:r>
              <a:rPr lang="de-DE" dirty="0"/>
              <a:t> all </a:t>
            </a:r>
            <a:r>
              <a:rPr lang="de-DE" dirty="0" err="1"/>
              <a:t>applicable</a:t>
            </a:r>
            <a:r>
              <a:rPr lang="de-DE" dirty="0"/>
              <a:t> </a:t>
            </a:r>
            <a:r>
              <a:rPr lang="de-DE" dirty="0" err="1"/>
              <a:t>cells</a:t>
            </a:r>
            <a:r>
              <a:rPr lang="de-DE" dirty="0"/>
              <a:t> and </a:t>
            </a:r>
            <a:r>
              <a:rPr lang="de-DE" dirty="0" err="1"/>
              <a:t>their</a:t>
            </a:r>
            <a:r>
              <a:rPr lang="de-DE" dirty="0"/>
              <a:t> individual </a:t>
            </a:r>
            <a:r>
              <a:rPr lang="de-DE" dirty="0" err="1"/>
              <a:t>tielines</a:t>
            </a:r>
            <a:r>
              <a:rPr lang="de-DE" dirty="0"/>
              <a:t>, </a:t>
            </a:r>
            <a:r>
              <a:rPr lang="de-DE" dirty="0" err="1"/>
              <a:t>set</a:t>
            </a:r>
            <a:r>
              <a:rPr lang="de-DE" dirty="0"/>
              <a:t> </a:t>
            </a:r>
            <a:r>
              <a:rPr lang="de-DE" dirty="0" err="1"/>
              <a:t>up</a:t>
            </a:r>
            <a:r>
              <a:rPr lang="de-DE" dirty="0"/>
              <a:t> different </a:t>
            </a:r>
            <a:r>
              <a:rPr lang="de-DE" dirty="0" err="1"/>
              <a:t>activies</a:t>
            </a:r>
            <a:r>
              <a:rPr lang="de-DE" dirty="0"/>
              <a:t>, </a:t>
            </a:r>
            <a:r>
              <a:rPr lang="de-DE" dirty="0" err="1"/>
              <a:t>understand</a:t>
            </a:r>
            <a:r>
              <a:rPr lang="de-DE" dirty="0"/>
              <a:t> </a:t>
            </a:r>
            <a:r>
              <a:rPr lang="de-DE" dirty="0" err="1"/>
              <a:t>products</a:t>
            </a:r>
            <a:r>
              <a:rPr lang="de-DE" dirty="0"/>
              <a:t> in </a:t>
            </a:r>
            <a:r>
              <a:rPr lang="de-DE" dirty="0" err="1"/>
              <a:t>scope</a:t>
            </a:r>
            <a:r>
              <a:rPr lang="de-DE" dirty="0"/>
              <a:t> and </a:t>
            </a:r>
            <a:r>
              <a:rPr lang="de-DE" dirty="0" err="1"/>
              <a:t>have</a:t>
            </a:r>
            <a:r>
              <a:rPr lang="de-DE" dirty="0"/>
              <a:t> </a:t>
            </a:r>
            <a:r>
              <a:rPr lang="de-DE" dirty="0" err="1"/>
              <a:t>the</a:t>
            </a:r>
            <a:r>
              <a:rPr lang="de-DE" dirty="0"/>
              <a:t> </a:t>
            </a:r>
            <a:r>
              <a:rPr lang="de-DE" dirty="0" err="1"/>
              <a:t>firs</a:t>
            </a:r>
            <a:r>
              <a:rPr lang="de-DE" dirty="0"/>
              <a:t> </a:t>
            </a:r>
            <a:r>
              <a:rPr lang="de-DE" dirty="0" err="1"/>
              <a:t>technical</a:t>
            </a:r>
            <a:r>
              <a:rPr lang="de-DE" dirty="0"/>
              <a:t> </a:t>
            </a:r>
            <a:r>
              <a:rPr lang="de-DE" dirty="0" err="1"/>
              <a:t>timeline</a:t>
            </a:r>
            <a:r>
              <a:rPr lang="de-DE" dirty="0"/>
              <a:t> </a:t>
            </a:r>
            <a:r>
              <a:rPr lang="de-DE" dirty="0" err="1"/>
              <a:t>ready</a:t>
            </a:r>
            <a:endParaRPr lang="de-DE" dirty="0"/>
          </a:p>
        </p:txBody>
      </p:sp>
      <p:sp>
        <p:nvSpPr>
          <p:cNvPr id="4" name="Datumsplatzhalter 3"/>
          <p:cNvSpPr>
            <a:spLocks noGrp="1"/>
          </p:cNvSpPr>
          <p:nvPr>
            <p:ph type="dt" idx="1"/>
          </p:nvPr>
        </p:nvSpPr>
        <p:spPr/>
        <p:txBody>
          <a:bodyPr/>
          <a:lstStyle/>
          <a:p>
            <a:fld id="{7BA4BE58-6A56-4A3B-B853-E97D95D620B6}" type="datetime3">
              <a:rPr lang="de-DE" smtClean="0"/>
              <a:t>03/02/26</a:t>
            </a:fld>
            <a:endParaRPr lang="de-DE"/>
          </a:p>
        </p:txBody>
      </p:sp>
      <p:sp>
        <p:nvSpPr>
          <p:cNvPr id="5" name="Foliennummernplatzhalter 4"/>
          <p:cNvSpPr>
            <a:spLocks noGrp="1"/>
          </p:cNvSpPr>
          <p:nvPr>
            <p:ph type="sldNum" sz="quarter" idx="5"/>
          </p:nvPr>
        </p:nvSpPr>
        <p:spPr/>
        <p:txBody>
          <a:bodyPr/>
          <a:lstStyle/>
          <a:p>
            <a:fld id="{CF5EBCF4-26FC-4F76-8DA1-52FDDC328D44}" type="slidenum">
              <a:rPr lang="de-DE" smtClean="0"/>
              <a:pPr/>
              <a:t>11</a:t>
            </a:fld>
            <a:endParaRPr lang="de-DE"/>
          </a:p>
        </p:txBody>
      </p:sp>
    </p:spTree>
    <p:extLst>
      <p:ext uri="{BB962C8B-B14F-4D97-AF65-F5344CB8AC3E}">
        <p14:creationId xmlns:p14="http://schemas.microsoft.com/office/powerpoint/2010/main" val="369419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35013" y="563563"/>
            <a:ext cx="5632450" cy="3168650"/>
          </a:xfrm>
        </p:spPr>
      </p:sp>
      <p:sp>
        <p:nvSpPr>
          <p:cNvPr id="3" name="Notizenplatzhalter 2"/>
          <p:cNvSpPr>
            <a:spLocks noGrp="1"/>
          </p:cNvSpPr>
          <p:nvPr>
            <p:ph type="body" idx="1"/>
          </p:nvPr>
        </p:nvSpPr>
        <p:spPr/>
        <p:txBody>
          <a:bodyPr/>
          <a:lstStyle/>
          <a:p>
            <a:r>
              <a:rPr lang="de-DE" dirty="0" err="1"/>
              <a:t>Lets</a:t>
            </a:r>
            <a:r>
              <a:rPr lang="de-DE" dirty="0"/>
              <a:t> </a:t>
            </a:r>
            <a:r>
              <a:rPr lang="de-DE" dirty="0" err="1"/>
              <a:t>move</a:t>
            </a:r>
            <a:r>
              <a:rPr lang="de-DE" dirty="0"/>
              <a:t> </a:t>
            </a:r>
            <a:r>
              <a:rPr lang="de-DE" dirty="0" err="1"/>
              <a:t>into</a:t>
            </a:r>
            <a:r>
              <a:rPr lang="de-DE" dirty="0"/>
              <a:t> </a:t>
            </a:r>
            <a:r>
              <a:rPr lang="de-DE" dirty="0" err="1"/>
              <a:t>regulation</a:t>
            </a:r>
            <a:r>
              <a:rPr lang="de-DE" dirty="0"/>
              <a:t>. </a:t>
            </a:r>
            <a:r>
              <a:rPr lang="de-DE" dirty="0" err="1"/>
              <a:t>Where</a:t>
            </a:r>
            <a:r>
              <a:rPr lang="de-DE" dirty="0"/>
              <a:t> </a:t>
            </a:r>
            <a:r>
              <a:rPr lang="de-DE" dirty="0" err="1"/>
              <a:t>we</a:t>
            </a:r>
            <a:r>
              <a:rPr lang="de-DE" dirty="0"/>
              <a:t> </a:t>
            </a:r>
            <a:r>
              <a:rPr lang="de-DE" dirty="0" err="1"/>
              <a:t>started</a:t>
            </a:r>
            <a:r>
              <a:rPr lang="de-DE" dirty="0"/>
              <a:t> </a:t>
            </a:r>
            <a:r>
              <a:rPr lang="de-DE" dirty="0" err="1"/>
              <a:t>with</a:t>
            </a:r>
            <a:r>
              <a:rPr lang="de-DE" dirty="0"/>
              <a:t> </a:t>
            </a:r>
            <a:r>
              <a:rPr lang="de-DE" dirty="0" err="1"/>
              <a:t>identifying</a:t>
            </a:r>
            <a:r>
              <a:rPr lang="de-DE" dirty="0"/>
              <a:t> </a:t>
            </a:r>
            <a:r>
              <a:rPr lang="de-DE" dirty="0" err="1"/>
              <a:t>what</a:t>
            </a:r>
            <a:r>
              <a:rPr lang="de-DE" dirty="0"/>
              <a:t> </a:t>
            </a:r>
            <a:r>
              <a:rPr lang="de-DE" dirty="0" err="1"/>
              <a:t>actually</a:t>
            </a:r>
            <a:r>
              <a:rPr lang="de-DE" dirty="0"/>
              <a:t> </a:t>
            </a:r>
            <a:r>
              <a:rPr lang="de-DE" dirty="0" err="1"/>
              <a:t>applies</a:t>
            </a:r>
            <a:r>
              <a:rPr lang="de-DE" dirty="0"/>
              <a:t> </a:t>
            </a:r>
            <a:r>
              <a:rPr lang="de-DE" dirty="0" err="1"/>
              <a:t>to</a:t>
            </a:r>
            <a:r>
              <a:rPr lang="de-DE" dirty="0"/>
              <a:t> PowerCo </a:t>
            </a:r>
            <a:r>
              <a:rPr lang="de-DE" dirty="0" err="1"/>
              <a:t>from</a:t>
            </a:r>
            <a:r>
              <a:rPr lang="de-DE" dirty="0"/>
              <a:t> a </a:t>
            </a:r>
            <a:r>
              <a:rPr lang="de-DE" dirty="0" err="1"/>
              <a:t>long</a:t>
            </a:r>
            <a:r>
              <a:rPr lang="de-DE" dirty="0"/>
              <a:t> </a:t>
            </a:r>
            <a:r>
              <a:rPr lang="de-DE" dirty="0" err="1"/>
              <a:t>list</a:t>
            </a:r>
            <a:r>
              <a:rPr lang="de-DE" dirty="0"/>
              <a:t> </a:t>
            </a:r>
            <a:r>
              <a:rPr lang="de-DE" dirty="0" err="1"/>
              <a:t>of</a:t>
            </a:r>
            <a:r>
              <a:rPr lang="de-DE" dirty="0"/>
              <a:t> </a:t>
            </a:r>
            <a:r>
              <a:rPr lang="de-DE" dirty="0" err="1"/>
              <a:t>attributes</a:t>
            </a:r>
            <a:r>
              <a:rPr lang="de-DE" dirty="0"/>
              <a:t> and </a:t>
            </a:r>
            <a:r>
              <a:rPr lang="de-DE" dirty="0" err="1"/>
              <a:t>how</a:t>
            </a:r>
            <a:r>
              <a:rPr lang="de-DE" dirty="0"/>
              <a:t> </a:t>
            </a:r>
            <a:r>
              <a:rPr lang="de-DE" dirty="0" err="1"/>
              <a:t>to</a:t>
            </a:r>
            <a:r>
              <a:rPr lang="de-DE" dirty="0"/>
              <a:t> turn </a:t>
            </a:r>
            <a:r>
              <a:rPr lang="de-DE" dirty="0" err="1"/>
              <a:t>this</a:t>
            </a:r>
            <a:r>
              <a:rPr lang="de-DE" dirty="0"/>
              <a:t> legal </a:t>
            </a:r>
            <a:r>
              <a:rPr lang="de-DE" dirty="0" err="1"/>
              <a:t>text</a:t>
            </a:r>
            <a:r>
              <a:rPr lang="de-DE" dirty="0"/>
              <a:t> </a:t>
            </a:r>
            <a:r>
              <a:rPr lang="de-DE" dirty="0" err="1"/>
              <a:t>into</a:t>
            </a:r>
            <a:r>
              <a:rPr lang="de-DE" dirty="0"/>
              <a:t> an operational </a:t>
            </a:r>
            <a:r>
              <a:rPr lang="de-DE" dirty="0" err="1"/>
              <a:t>process</a:t>
            </a:r>
            <a:r>
              <a:rPr lang="de-DE" dirty="0"/>
              <a:t>.</a:t>
            </a:r>
          </a:p>
        </p:txBody>
      </p:sp>
      <p:sp>
        <p:nvSpPr>
          <p:cNvPr id="4" name="Datumsplatzhalter 3"/>
          <p:cNvSpPr>
            <a:spLocks noGrp="1"/>
          </p:cNvSpPr>
          <p:nvPr>
            <p:ph type="dt" idx="1"/>
          </p:nvPr>
        </p:nvSpPr>
        <p:spPr/>
        <p:txBody>
          <a:bodyPr/>
          <a:lstStyle/>
          <a:p>
            <a:fld id="{7BA4BE58-6A56-4A3B-B853-E97D95D620B6}" type="datetime3">
              <a:rPr lang="de-DE" smtClean="0"/>
              <a:t>03/02/26</a:t>
            </a:fld>
            <a:endParaRPr lang="de-DE"/>
          </a:p>
        </p:txBody>
      </p:sp>
      <p:sp>
        <p:nvSpPr>
          <p:cNvPr id="5" name="Foliennummernplatzhalter 4"/>
          <p:cNvSpPr>
            <a:spLocks noGrp="1"/>
          </p:cNvSpPr>
          <p:nvPr>
            <p:ph type="sldNum" sz="quarter" idx="5"/>
          </p:nvPr>
        </p:nvSpPr>
        <p:spPr/>
        <p:txBody>
          <a:bodyPr/>
          <a:lstStyle/>
          <a:p>
            <a:fld id="{CF5EBCF4-26FC-4F76-8DA1-52FDDC328D44}" type="slidenum">
              <a:rPr lang="de-DE" smtClean="0"/>
              <a:pPr/>
              <a:t>13</a:t>
            </a:fld>
            <a:endParaRPr lang="de-DE"/>
          </a:p>
        </p:txBody>
      </p:sp>
    </p:spTree>
    <p:extLst>
      <p:ext uri="{BB962C8B-B14F-4D97-AF65-F5344CB8AC3E}">
        <p14:creationId xmlns:p14="http://schemas.microsoft.com/office/powerpoint/2010/main" val="1143111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35013" y="563563"/>
            <a:ext cx="5632450" cy="3168650"/>
          </a:xfrm>
        </p:spPr>
      </p:sp>
      <p:sp>
        <p:nvSpPr>
          <p:cNvPr id="3" name="Notizenplatzhalter 2"/>
          <p:cNvSpPr>
            <a:spLocks noGrp="1"/>
          </p:cNvSpPr>
          <p:nvPr>
            <p:ph type="body" idx="1"/>
          </p:nvPr>
        </p:nvSpPr>
        <p:spPr/>
        <p:txBody>
          <a:bodyPr/>
          <a:lstStyle/>
          <a:p>
            <a:r>
              <a:rPr lang="de-DE" dirty="0"/>
              <a:t>On </a:t>
            </a:r>
            <a:r>
              <a:rPr lang="de-DE" dirty="0" err="1"/>
              <a:t>the</a:t>
            </a:r>
            <a:r>
              <a:rPr lang="de-DE" dirty="0"/>
              <a:t> </a:t>
            </a:r>
            <a:r>
              <a:rPr lang="de-DE" dirty="0" err="1"/>
              <a:t>left</a:t>
            </a:r>
            <a:r>
              <a:rPr lang="de-DE" dirty="0"/>
              <a:t> </a:t>
            </a:r>
            <a:r>
              <a:rPr lang="de-DE" dirty="0" err="1"/>
              <a:t>you</a:t>
            </a:r>
            <a:r>
              <a:rPr lang="de-DE" dirty="0"/>
              <a:t> </a:t>
            </a:r>
            <a:r>
              <a:rPr lang="de-DE" dirty="0" err="1"/>
              <a:t>can</a:t>
            </a:r>
            <a:r>
              <a:rPr lang="de-DE" dirty="0"/>
              <a:t> </a:t>
            </a:r>
            <a:r>
              <a:rPr lang="de-DE" dirty="0" err="1"/>
              <a:t>see</a:t>
            </a:r>
            <a:r>
              <a:rPr lang="de-DE" dirty="0"/>
              <a:t> </a:t>
            </a:r>
            <a:r>
              <a:rPr lang="de-DE" dirty="0" err="1"/>
              <a:t>the</a:t>
            </a:r>
            <a:r>
              <a:rPr lang="de-DE" dirty="0"/>
              <a:t> </a:t>
            </a:r>
            <a:r>
              <a:rPr lang="de-DE" dirty="0" err="1"/>
              <a:t>articles</a:t>
            </a:r>
            <a:r>
              <a:rPr lang="de-DE" dirty="0"/>
              <a:t> and </a:t>
            </a:r>
            <a:r>
              <a:rPr lang="de-DE" dirty="0" err="1"/>
              <a:t>related</a:t>
            </a:r>
            <a:r>
              <a:rPr lang="de-DE" dirty="0"/>
              <a:t> </a:t>
            </a:r>
            <a:r>
              <a:rPr lang="de-DE" dirty="0" err="1"/>
              <a:t>attributes</a:t>
            </a:r>
            <a:r>
              <a:rPr lang="de-DE" dirty="0"/>
              <a:t> </a:t>
            </a:r>
            <a:r>
              <a:rPr lang="de-DE" dirty="0" err="1"/>
              <a:t>that</a:t>
            </a:r>
            <a:r>
              <a:rPr lang="de-DE" dirty="0"/>
              <a:t> </a:t>
            </a:r>
            <a:r>
              <a:rPr lang="de-DE" dirty="0" err="1"/>
              <a:t>we</a:t>
            </a:r>
            <a:r>
              <a:rPr lang="de-DE" dirty="0"/>
              <a:t> </a:t>
            </a:r>
            <a:r>
              <a:rPr lang="de-DE" dirty="0" err="1"/>
              <a:t>narrowed</a:t>
            </a:r>
            <a:r>
              <a:rPr lang="de-DE" dirty="0"/>
              <a:t> </a:t>
            </a:r>
            <a:r>
              <a:rPr lang="de-DE" dirty="0" err="1"/>
              <a:t>it</a:t>
            </a:r>
            <a:r>
              <a:rPr lang="de-DE" dirty="0"/>
              <a:t> down </a:t>
            </a:r>
            <a:r>
              <a:rPr lang="de-DE" dirty="0" err="1"/>
              <a:t>to</a:t>
            </a:r>
            <a:r>
              <a:rPr lang="de-DE" dirty="0"/>
              <a:t>. And on </a:t>
            </a:r>
            <a:r>
              <a:rPr lang="de-DE" dirty="0" err="1"/>
              <a:t>the</a:t>
            </a:r>
            <a:r>
              <a:rPr lang="de-DE" dirty="0"/>
              <a:t> </a:t>
            </a:r>
            <a:r>
              <a:rPr lang="de-DE" dirty="0" err="1"/>
              <a:t>right</a:t>
            </a:r>
            <a:r>
              <a:rPr lang="de-DE" dirty="0"/>
              <a:t> </a:t>
            </a:r>
            <a:r>
              <a:rPr lang="de-DE" dirty="0" err="1"/>
              <a:t>the</a:t>
            </a:r>
            <a:r>
              <a:rPr lang="de-DE" dirty="0"/>
              <a:t> </a:t>
            </a:r>
            <a:r>
              <a:rPr lang="de-DE" dirty="0" err="1"/>
              <a:t>identified</a:t>
            </a:r>
            <a:r>
              <a:rPr lang="de-DE" dirty="0"/>
              <a:t> </a:t>
            </a:r>
            <a:r>
              <a:rPr lang="de-DE" dirty="0" err="1"/>
              <a:t>departments</a:t>
            </a:r>
            <a:r>
              <a:rPr lang="de-DE" dirty="0"/>
              <a:t> </a:t>
            </a:r>
            <a:r>
              <a:rPr lang="de-DE" dirty="0" err="1"/>
              <a:t>working</a:t>
            </a:r>
            <a:r>
              <a:rPr lang="de-DE" dirty="0"/>
              <a:t> on </a:t>
            </a:r>
            <a:r>
              <a:rPr lang="de-DE" dirty="0" err="1"/>
              <a:t>those</a:t>
            </a:r>
            <a:r>
              <a:rPr lang="de-DE" dirty="0"/>
              <a:t> </a:t>
            </a:r>
            <a:r>
              <a:rPr lang="de-DE" dirty="0" err="1"/>
              <a:t>content</a:t>
            </a:r>
            <a:r>
              <a:rPr lang="de-DE" dirty="0"/>
              <a:t>.</a:t>
            </a:r>
          </a:p>
          <a:p>
            <a:r>
              <a:rPr lang="de-DE" dirty="0" err="1"/>
              <a:t>We</a:t>
            </a:r>
            <a:r>
              <a:rPr lang="de-DE" dirty="0"/>
              <a:t> also </a:t>
            </a:r>
            <a:r>
              <a:rPr lang="de-DE" dirty="0" err="1"/>
              <a:t>kept</a:t>
            </a:r>
            <a:r>
              <a:rPr lang="de-DE" dirty="0"/>
              <a:t> </a:t>
            </a:r>
            <a:r>
              <a:rPr lang="de-DE" dirty="0" err="1"/>
              <a:t>the</a:t>
            </a:r>
            <a:r>
              <a:rPr lang="de-DE" dirty="0"/>
              <a:t> EU </a:t>
            </a:r>
            <a:r>
              <a:rPr lang="de-DE" dirty="0" err="1"/>
              <a:t>deadline</a:t>
            </a:r>
            <a:r>
              <a:rPr lang="de-DE" dirty="0"/>
              <a:t> in </a:t>
            </a:r>
            <a:r>
              <a:rPr lang="de-DE" dirty="0" err="1"/>
              <a:t>mind</a:t>
            </a:r>
            <a:r>
              <a:rPr lang="de-DE" dirty="0"/>
              <a:t> and </a:t>
            </a:r>
            <a:r>
              <a:rPr lang="de-DE" dirty="0" err="1"/>
              <a:t>focused</a:t>
            </a:r>
            <a:r>
              <a:rPr lang="de-DE" dirty="0"/>
              <a:t> on EU </a:t>
            </a:r>
            <a:r>
              <a:rPr lang="de-DE" dirty="0" err="1"/>
              <a:t>regulation</a:t>
            </a:r>
            <a:r>
              <a:rPr lang="de-DE" dirty="0"/>
              <a:t> </a:t>
            </a:r>
            <a:r>
              <a:rPr lang="de-DE" dirty="0" err="1"/>
              <a:t>milestones</a:t>
            </a:r>
            <a:r>
              <a:rPr lang="de-DE" dirty="0"/>
              <a:t>, </a:t>
            </a:r>
            <a:r>
              <a:rPr lang="de-DE" dirty="0" err="1"/>
              <a:t>by</a:t>
            </a:r>
            <a:r>
              <a:rPr lang="de-DE" dirty="0"/>
              <a:t> also </a:t>
            </a:r>
            <a:r>
              <a:rPr lang="de-DE" dirty="0" err="1"/>
              <a:t>having</a:t>
            </a:r>
            <a:r>
              <a:rPr lang="de-DE" dirty="0"/>
              <a:t> </a:t>
            </a:r>
            <a:r>
              <a:rPr lang="de-DE" dirty="0" err="1"/>
              <a:t>our</a:t>
            </a:r>
            <a:r>
              <a:rPr lang="de-DE" dirty="0"/>
              <a:t> internal </a:t>
            </a:r>
            <a:r>
              <a:rPr lang="de-DE" dirty="0" err="1"/>
              <a:t>milestones</a:t>
            </a:r>
            <a:r>
              <a:rPr lang="de-DE" dirty="0"/>
              <a:t> on top in </a:t>
            </a:r>
            <a:r>
              <a:rPr lang="de-DE" dirty="0" err="1"/>
              <a:t>scope</a:t>
            </a:r>
            <a:r>
              <a:rPr lang="de-DE" dirty="0"/>
              <a:t> </a:t>
            </a:r>
            <a:r>
              <a:rPr lang="de-DE" dirty="0" err="1"/>
              <a:t>given</a:t>
            </a:r>
            <a:r>
              <a:rPr lang="de-DE" dirty="0"/>
              <a:t> </a:t>
            </a:r>
            <a:r>
              <a:rPr lang="de-DE" dirty="0" err="1"/>
              <a:t>data</a:t>
            </a:r>
            <a:r>
              <a:rPr lang="de-DE" dirty="0"/>
              <a:t> </a:t>
            </a:r>
            <a:r>
              <a:rPr lang="de-DE" dirty="0" err="1"/>
              <a:t>mapping</a:t>
            </a:r>
            <a:r>
              <a:rPr lang="de-DE" dirty="0"/>
              <a:t> and </a:t>
            </a:r>
            <a:r>
              <a:rPr lang="de-DE" dirty="0" err="1"/>
              <a:t>identifying</a:t>
            </a:r>
            <a:r>
              <a:rPr lang="de-DE" dirty="0"/>
              <a:t> </a:t>
            </a:r>
            <a:r>
              <a:rPr lang="de-DE" dirty="0" err="1"/>
              <a:t>the</a:t>
            </a:r>
            <a:r>
              <a:rPr lang="de-DE" dirty="0"/>
              <a:t> </a:t>
            </a:r>
            <a:r>
              <a:rPr lang="de-DE" dirty="0" err="1"/>
              <a:t>system</a:t>
            </a:r>
            <a:r>
              <a:rPr lang="de-DE" dirty="0"/>
              <a:t> </a:t>
            </a:r>
            <a:r>
              <a:rPr lang="de-DE" dirty="0" err="1"/>
              <a:t>behind</a:t>
            </a:r>
            <a:r>
              <a:rPr lang="de-DE" dirty="0"/>
              <a:t> </a:t>
            </a:r>
            <a:r>
              <a:rPr lang="de-DE" dirty="0" err="1"/>
              <a:t>it</a:t>
            </a:r>
            <a:r>
              <a:rPr lang="de-DE" dirty="0"/>
              <a:t> </a:t>
            </a:r>
            <a:r>
              <a:rPr lang="de-DE" dirty="0" err="1"/>
              <a:t>or</a:t>
            </a:r>
            <a:r>
              <a:rPr lang="de-DE" dirty="0"/>
              <a:t> </a:t>
            </a:r>
            <a:r>
              <a:rPr lang="de-DE" dirty="0" err="1"/>
              <a:t>even</a:t>
            </a:r>
            <a:r>
              <a:rPr lang="de-DE" dirty="0"/>
              <a:t> </a:t>
            </a:r>
            <a:r>
              <a:rPr lang="de-DE" dirty="0" err="1"/>
              <a:t>building</a:t>
            </a:r>
            <a:r>
              <a:rPr lang="de-DE" dirty="0"/>
              <a:t> a </a:t>
            </a:r>
            <a:r>
              <a:rPr lang="de-DE" dirty="0" err="1"/>
              <a:t>system</a:t>
            </a:r>
            <a:r>
              <a:rPr lang="de-DE" dirty="0"/>
              <a:t> in </a:t>
            </a:r>
            <a:r>
              <a:rPr lang="de-DE" dirty="0" err="1"/>
              <a:t>the</a:t>
            </a:r>
            <a:r>
              <a:rPr lang="de-DE" dirty="0"/>
              <a:t> </a:t>
            </a:r>
            <a:r>
              <a:rPr lang="de-DE" dirty="0" err="1"/>
              <a:t>first</a:t>
            </a:r>
            <a:r>
              <a:rPr lang="de-DE" dirty="0"/>
              <a:t> </a:t>
            </a:r>
            <a:r>
              <a:rPr lang="de-DE" dirty="0" err="1"/>
              <a:t>place</a:t>
            </a:r>
            <a:r>
              <a:rPr lang="de-DE" dirty="0"/>
              <a:t> </a:t>
            </a:r>
            <a:r>
              <a:rPr lang="de-DE" dirty="0" err="1"/>
              <a:t>requires</a:t>
            </a:r>
            <a:r>
              <a:rPr lang="de-DE" dirty="0"/>
              <a:t> a </a:t>
            </a:r>
            <a:r>
              <a:rPr lang="de-DE" dirty="0" err="1"/>
              <a:t>lot</a:t>
            </a:r>
            <a:r>
              <a:rPr lang="de-DE" dirty="0"/>
              <a:t> </a:t>
            </a:r>
            <a:r>
              <a:rPr lang="de-DE" dirty="0" err="1"/>
              <a:t>of</a:t>
            </a:r>
            <a:r>
              <a:rPr lang="de-DE" dirty="0"/>
              <a:t> time.</a:t>
            </a:r>
          </a:p>
        </p:txBody>
      </p:sp>
      <p:sp>
        <p:nvSpPr>
          <p:cNvPr id="4" name="Datumsplatzhalter 3"/>
          <p:cNvSpPr>
            <a:spLocks noGrp="1"/>
          </p:cNvSpPr>
          <p:nvPr>
            <p:ph type="dt" idx="1"/>
          </p:nvPr>
        </p:nvSpPr>
        <p:spPr/>
        <p:txBody>
          <a:bodyPr/>
          <a:lstStyle/>
          <a:p>
            <a:fld id="{7BA4BE58-6A56-4A3B-B853-E97D95D620B6}" type="datetime3">
              <a:rPr lang="de-DE" smtClean="0"/>
              <a:t>03/02/26</a:t>
            </a:fld>
            <a:endParaRPr lang="de-DE"/>
          </a:p>
        </p:txBody>
      </p:sp>
      <p:sp>
        <p:nvSpPr>
          <p:cNvPr id="5" name="Foliennummernplatzhalter 4"/>
          <p:cNvSpPr>
            <a:spLocks noGrp="1"/>
          </p:cNvSpPr>
          <p:nvPr>
            <p:ph type="sldNum" sz="quarter" idx="5"/>
          </p:nvPr>
        </p:nvSpPr>
        <p:spPr/>
        <p:txBody>
          <a:bodyPr/>
          <a:lstStyle/>
          <a:p>
            <a:fld id="{CF5EBCF4-26FC-4F76-8DA1-52FDDC328D44}" type="slidenum">
              <a:rPr lang="de-DE" smtClean="0"/>
              <a:pPr/>
              <a:t>14</a:t>
            </a:fld>
            <a:endParaRPr lang="de-DE"/>
          </a:p>
        </p:txBody>
      </p:sp>
    </p:spTree>
    <p:extLst>
      <p:ext uri="{BB962C8B-B14F-4D97-AF65-F5344CB8AC3E}">
        <p14:creationId xmlns:p14="http://schemas.microsoft.com/office/powerpoint/2010/main" val="1862669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35013" y="563563"/>
            <a:ext cx="5632450" cy="3168650"/>
          </a:xfrm>
        </p:spPr>
      </p:sp>
      <p:sp>
        <p:nvSpPr>
          <p:cNvPr id="3" name="Notizenplatzhalter 2"/>
          <p:cNvSpPr>
            <a:spLocks noGrp="1"/>
          </p:cNvSpPr>
          <p:nvPr>
            <p:ph type="body" idx="1"/>
          </p:nvPr>
        </p:nvSpPr>
        <p:spPr/>
        <p:txBody>
          <a:bodyPr/>
          <a:lstStyle/>
          <a:p>
            <a:r>
              <a:rPr lang="en-US" sz="1100" kern="1200" dirty="0">
                <a:solidFill>
                  <a:schemeClr val="tx1"/>
                </a:solidFill>
                <a:effectLst/>
                <a:latin typeface="+mn-lt"/>
                <a:ea typeface="+mn-ea"/>
                <a:cs typeface="Arial" panose="020B0604020202020204" pitchFamily="34" charset="0"/>
              </a:rPr>
              <a:t>and recycling pending delegated acts. Carbon Footprint &amp; Due Diligence due dates have been postponed and further movements to be expected. </a:t>
            </a:r>
            <a:r>
              <a:rPr lang="en-US" sz="1100" kern="1200">
                <a:solidFill>
                  <a:schemeClr val="tx1"/>
                </a:solidFill>
                <a:effectLst/>
                <a:latin typeface="+mn-lt"/>
                <a:ea typeface="+mn-ea"/>
                <a:cs typeface="Arial" panose="020B0604020202020204" pitchFamily="34" charset="0"/>
              </a:rPr>
              <a:t>Interpretation of Regulation in a lot of cases still unclear, especially regarding data to calculate the carbon footprint (data from production &amp; logistics for example).</a:t>
            </a:r>
            <a:endParaRPr lang="de-DE"/>
          </a:p>
        </p:txBody>
      </p:sp>
      <p:sp>
        <p:nvSpPr>
          <p:cNvPr id="4" name="Datumsplatzhalter 3"/>
          <p:cNvSpPr>
            <a:spLocks noGrp="1"/>
          </p:cNvSpPr>
          <p:nvPr>
            <p:ph type="dt" idx="1"/>
          </p:nvPr>
        </p:nvSpPr>
        <p:spPr/>
        <p:txBody>
          <a:bodyPr/>
          <a:lstStyle/>
          <a:p>
            <a:fld id="{7BA4BE58-6A56-4A3B-B853-E97D95D620B6}" type="datetime3">
              <a:rPr lang="de-DE" smtClean="0"/>
              <a:t>03/02/26</a:t>
            </a:fld>
            <a:endParaRPr lang="de-DE"/>
          </a:p>
        </p:txBody>
      </p:sp>
      <p:sp>
        <p:nvSpPr>
          <p:cNvPr id="5" name="Foliennummernplatzhalter 4"/>
          <p:cNvSpPr>
            <a:spLocks noGrp="1"/>
          </p:cNvSpPr>
          <p:nvPr>
            <p:ph type="sldNum" sz="quarter" idx="5"/>
          </p:nvPr>
        </p:nvSpPr>
        <p:spPr/>
        <p:txBody>
          <a:bodyPr/>
          <a:lstStyle/>
          <a:p>
            <a:fld id="{CF5EBCF4-26FC-4F76-8DA1-52FDDC328D44}" type="slidenum">
              <a:rPr lang="de-DE" smtClean="0"/>
              <a:pPr/>
              <a:t>25</a:t>
            </a:fld>
            <a:endParaRPr lang="de-DE"/>
          </a:p>
        </p:txBody>
      </p:sp>
    </p:spTree>
    <p:extLst>
      <p:ext uri="{BB962C8B-B14F-4D97-AF65-F5344CB8AC3E}">
        <p14:creationId xmlns:p14="http://schemas.microsoft.com/office/powerpoint/2010/main" val="2682180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
          </p:nvPr>
        </p:nvSpPr>
        <p:spPr/>
        <p:txBody>
          <a:bodyPr/>
          <a:lstStyle/>
          <a:p>
            <a:fld id="{5FDAB825-7EBF-4596-B00E-2EE49F2A6B27}" type="datetime3">
              <a:rPr lang="de-DE" smtClean="0"/>
              <a:t>03/02/26</a:t>
            </a:fld>
            <a:endParaRPr lang="de-DE"/>
          </a:p>
        </p:txBody>
      </p:sp>
      <p:sp>
        <p:nvSpPr>
          <p:cNvPr id="5" name="Slide Number Placeholder 4"/>
          <p:cNvSpPr>
            <a:spLocks noGrp="1"/>
          </p:cNvSpPr>
          <p:nvPr>
            <p:ph type="sldNum" sz="quarter" idx="5"/>
          </p:nvPr>
        </p:nvSpPr>
        <p:spPr/>
        <p:txBody>
          <a:bodyPr/>
          <a:lstStyle/>
          <a:p>
            <a:fld id="{CF5EBCF4-26FC-4F76-8DA1-52FDDC328D44}" type="slidenum">
              <a:rPr lang="de-DE" smtClean="0"/>
              <a:pPr/>
              <a:t>2</a:t>
            </a:fld>
            <a:endParaRPr lang="de-DE"/>
          </a:p>
        </p:txBody>
      </p:sp>
      <p:sp>
        <p:nvSpPr>
          <p:cNvPr id="39" name="Slide Image Placeholder 38">
            <a:extLst>
              <a:ext uri="{FF2B5EF4-FFF2-40B4-BE49-F238E27FC236}">
                <a16:creationId xmlns:a16="http://schemas.microsoft.com/office/drawing/2014/main" id="{40A1078A-EC5C-47B1-B5C8-95848684AC2F}"/>
              </a:ext>
            </a:extLst>
          </p:cNvPr>
          <p:cNvSpPr>
            <a:spLocks noGrp="1" noRot="1" noChangeAspect="1"/>
          </p:cNvSpPr>
          <p:nvPr>
            <p:ph type="sldImg"/>
          </p:nvPr>
        </p:nvSpPr>
        <p:spPr>
          <a:xfrm>
            <a:off x="735013" y="563563"/>
            <a:ext cx="5632450" cy="3168650"/>
          </a:xfrm>
        </p:spPr>
        <p:txBody>
          <a:bodyPr/>
          <a:lstStyle/>
          <a:p>
            <a:endParaRPr lang="en-GB"/>
          </a:p>
        </p:txBody>
      </p:sp>
      <p:sp>
        <p:nvSpPr>
          <p:cNvPr id="2" name="Notes Placeholder 1">
            <a:extLst>
              <a:ext uri="{FF2B5EF4-FFF2-40B4-BE49-F238E27FC236}">
                <a16:creationId xmlns:a16="http://schemas.microsoft.com/office/drawing/2014/main" id="{507738FA-85AB-BC22-8832-B42206D322ED}"/>
              </a:ext>
            </a:extLst>
          </p:cNvPr>
          <p:cNvSpPr>
            <a:spLocks noGrp="1"/>
          </p:cNvSpPr>
          <p:nvPr>
            <p:ph type="body" idx="1"/>
          </p:nvPr>
        </p:nvSpPr>
        <p:spPr/>
        <p:txBody>
          <a:bodyPr/>
          <a:lstStyle/>
          <a:p>
            <a:endParaRPr lang="de-DE" dirty="0"/>
          </a:p>
          <a:p>
            <a:r>
              <a:rPr lang="de-DE" dirty="0"/>
              <a:t>But </a:t>
            </a:r>
            <a:r>
              <a:rPr lang="de-DE" dirty="0" err="1"/>
              <a:t>before</a:t>
            </a:r>
            <a:r>
              <a:rPr lang="de-DE" dirty="0"/>
              <a:t> </a:t>
            </a:r>
            <a:r>
              <a:rPr lang="de-DE" dirty="0" err="1"/>
              <a:t>we</a:t>
            </a:r>
            <a:r>
              <a:rPr lang="de-DE" dirty="0"/>
              <a:t> </a:t>
            </a:r>
            <a:r>
              <a:rPr lang="de-DE" dirty="0" err="1"/>
              <a:t>start</a:t>
            </a:r>
            <a:r>
              <a:rPr lang="de-DE" dirty="0"/>
              <a:t> </a:t>
            </a:r>
            <a:r>
              <a:rPr lang="de-DE" dirty="0" err="1"/>
              <a:t>lets</a:t>
            </a:r>
            <a:r>
              <a:rPr lang="de-DE" dirty="0"/>
              <a:t> </a:t>
            </a:r>
            <a:r>
              <a:rPr lang="de-DE" dirty="0" err="1"/>
              <a:t>introduce</a:t>
            </a:r>
            <a:r>
              <a:rPr lang="de-DE" dirty="0"/>
              <a:t> </a:t>
            </a:r>
            <a:r>
              <a:rPr lang="de-DE" dirty="0" err="1"/>
              <a:t>powerco</a:t>
            </a:r>
            <a:r>
              <a:rPr lang="de-DE" dirty="0"/>
              <a:t>. Who </a:t>
            </a:r>
            <a:r>
              <a:rPr lang="de-DE" dirty="0" err="1"/>
              <a:t>we</a:t>
            </a:r>
            <a:r>
              <a:rPr lang="de-DE" dirty="0"/>
              <a:t> </a:t>
            </a:r>
            <a:r>
              <a:rPr lang="de-DE" dirty="0" err="1"/>
              <a:t>are</a:t>
            </a:r>
            <a:r>
              <a:rPr lang="de-DE" dirty="0"/>
              <a:t> and </a:t>
            </a:r>
            <a:r>
              <a:rPr lang="de-DE" dirty="0" err="1"/>
              <a:t>what</a:t>
            </a:r>
            <a:r>
              <a:rPr lang="de-DE" dirty="0"/>
              <a:t> </a:t>
            </a:r>
            <a:r>
              <a:rPr lang="de-DE" dirty="0" err="1"/>
              <a:t>we</a:t>
            </a:r>
            <a:r>
              <a:rPr lang="de-DE" dirty="0"/>
              <a:t> do.</a:t>
            </a:r>
          </a:p>
          <a:p>
            <a:r>
              <a:rPr lang="de-DE" dirty="0" err="1"/>
              <a:t>Powerco</a:t>
            </a:r>
            <a:r>
              <a:rPr lang="de-DE" dirty="0"/>
              <a:t> was </a:t>
            </a:r>
            <a:r>
              <a:rPr lang="de-DE" dirty="0" err="1"/>
              <a:t>founded</a:t>
            </a:r>
            <a:r>
              <a:rPr lang="de-DE" dirty="0"/>
              <a:t> in 2022 </a:t>
            </a:r>
            <a:r>
              <a:rPr lang="de-DE" dirty="0" err="1"/>
              <a:t>as</a:t>
            </a:r>
            <a:r>
              <a:rPr lang="de-DE" dirty="0"/>
              <a:t> </a:t>
            </a:r>
            <a:r>
              <a:rPr lang="de-DE" dirty="0" err="1"/>
              <a:t>the</a:t>
            </a:r>
            <a:r>
              <a:rPr lang="de-DE" dirty="0"/>
              <a:t> VW </a:t>
            </a:r>
            <a:r>
              <a:rPr lang="de-DE" dirty="0" err="1"/>
              <a:t>group</a:t>
            </a:r>
            <a:r>
              <a:rPr lang="de-DE" dirty="0"/>
              <a:t> </a:t>
            </a:r>
            <a:r>
              <a:rPr lang="de-DE" dirty="0" err="1"/>
              <a:t>dedicated</a:t>
            </a:r>
            <a:r>
              <a:rPr lang="de-DE" dirty="0"/>
              <a:t> </a:t>
            </a:r>
            <a:r>
              <a:rPr lang="de-DE" dirty="0" err="1"/>
              <a:t>cell</a:t>
            </a:r>
            <a:r>
              <a:rPr lang="de-DE" dirty="0"/>
              <a:t> </a:t>
            </a:r>
            <a:r>
              <a:rPr lang="de-DE" dirty="0" err="1"/>
              <a:t>manufacturer</a:t>
            </a:r>
            <a:r>
              <a:rPr lang="de-DE" dirty="0"/>
              <a:t>, </a:t>
            </a:r>
            <a:r>
              <a:rPr lang="de-DE" dirty="0" err="1"/>
              <a:t>built</a:t>
            </a:r>
            <a:r>
              <a:rPr lang="de-DE" dirty="0"/>
              <a:t> </a:t>
            </a:r>
            <a:r>
              <a:rPr lang="de-DE" dirty="0" err="1"/>
              <a:t>around</a:t>
            </a:r>
            <a:r>
              <a:rPr lang="de-DE" dirty="0"/>
              <a:t> an </a:t>
            </a:r>
            <a:r>
              <a:rPr lang="de-DE" dirty="0" err="1"/>
              <a:t>unified</a:t>
            </a:r>
            <a:r>
              <a:rPr lang="de-DE" dirty="0"/>
              <a:t> </a:t>
            </a:r>
            <a:r>
              <a:rPr lang="de-DE" dirty="0" err="1"/>
              <a:t>cell</a:t>
            </a:r>
            <a:r>
              <a:rPr lang="de-DE" dirty="0"/>
              <a:t> </a:t>
            </a:r>
            <a:r>
              <a:rPr lang="de-DE" dirty="0" err="1"/>
              <a:t>concept</a:t>
            </a:r>
            <a:r>
              <a:rPr lang="de-DE" dirty="0"/>
              <a:t>.</a:t>
            </a:r>
          </a:p>
          <a:p>
            <a:r>
              <a:rPr lang="de-DE" dirty="0" err="1"/>
              <a:t>Our</a:t>
            </a:r>
            <a:r>
              <a:rPr lang="de-DE" dirty="0"/>
              <a:t> </a:t>
            </a:r>
            <a:r>
              <a:rPr lang="de-DE" dirty="0" err="1"/>
              <a:t>strength</a:t>
            </a:r>
            <a:r>
              <a:rPr lang="de-DE" dirty="0"/>
              <a:t> </a:t>
            </a:r>
            <a:r>
              <a:rPr lang="de-DE" dirty="0" err="1"/>
              <a:t>is</a:t>
            </a:r>
            <a:r>
              <a:rPr lang="de-DE" dirty="0"/>
              <a:t> </a:t>
            </a:r>
            <a:r>
              <a:rPr lang="de-DE" dirty="0" err="1"/>
              <a:t>that</a:t>
            </a:r>
            <a:r>
              <a:rPr lang="de-DE" dirty="0"/>
              <a:t> </a:t>
            </a:r>
            <a:r>
              <a:rPr lang="de-DE" dirty="0" err="1"/>
              <a:t>we</a:t>
            </a:r>
            <a:r>
              <a:rPr lang="de-DE" dirty="0"/>
              <a:t> </a:t>
            </a:r>
            <a:r>
              <a:rPr lang="de-DE" dirty="0" err="1"/>
              <a:t>can</a:t>
            </a:r>
            <a:r>
              <a:rPr lang="de-DE" dirty="0"/>
              <a:t> </a:t>
            </a:r>
            <a:r>
              <a:rPr lang="de-DE" dirty="0" err="1"/>
              <a:t>produce</a:t>
            </a:r>
            <a:r>
              <a:rPr lang="de-DE" dirty="0"/>
              <a:t> different </a:t>
            </a:r>
            <a:r>
              <a:rPr lang="de-DE" dirty="0" err="1"/>
              <a:t>battery</a:t>
            </a:r>
            <a:r>
              <a:rPr lang="de-DE" dirty="0"/>
              <a:t> </a:t>
            </a:r>
            <a:r>
              <a:rPr lang="de-DE" dirty="0" err="1"/>
              <a:t>technologies</a:t>
            </a:r>
            <a:r>
              <a:rPr lang="de-DE" dirty="0"/>
              <a:t> in </a:t>
            </a:r>
            <a:r>
              <a:rPr lang="de-DE" dirty="0" err="1"/>
              <a:t>one</a:t>
            </a:r>
            <a:r>
              <a:rPr lang="de-DE" dirty="0"/>
              <a:t> </a:t>
            </a:r>
            <a:r>
              <a:rPr lang="de-DE" dirty="0" err="1"/>
              <a:t>stanardized</a:t>
            </a:r>
            <a:r>
              <a:rPr lang="de-DE" dirty="0"/>
              <a:t> </a:t>
            </a:r>
            <a:r>
              <a:rPr lang="de-DE" dirty="0" err="1"/>
              <a:t>production</a:t>
            </a:r>
            <a:r>
              <a:rPr lang="de-DE" dirty="0"/>
              <a:t> </a:t>
            </a:r>
            <a:r>
              <a:rPr lang="de-DE" dirty="0" err="1"/>
              <a:t>platform</a:t>
            </a:r>
            <a:r>
              <a:rPr lang="de-DE" dirty="0"/>
              <a:t> and </a:t>
            </a:r>
            <a:r>
              <a:rPr lang="de-DE" dirty="0" err="1"/>
              <a:t>make</a:t>
            </a:r>
            <a:r>
              <a:rPr lang="de-DE" dirty="0"/>
              <a:t> </a:t>
            </a:r>
            <a:r>
              <a:rPr lang="de-DE" dirty="0" err="1"/>
              <a:t>them</a:t>
            </a:r>
            <a:r>
              <a:rPr lang="de-DE" dirty="0"/>
              <a:t> </a:t>
            </a:r>
            <a:r>
              <a:rPr lang="de-DE" dirty="0" err="1"/>
              <a:t>later</a:t>
            </a:r>
            <a:r>
              <a:rPr lang="de-DE" dirty="0"/>
              <a:t> transparent </a:t>
            </a:r>
            <a:r>
              <a:rPr lang="de-DE" dirty="0" err="1"/>
              <a:t>through</a:t>
            </a:r>
            <a:r>
              <a:rPr lang="de-DE" dirty="0"/>
              <a:t> </a:t>
            </a:r>
            <a:r>
              <a:rPr lang="de-DE" dirty="0" err="1"/>
              <a:t>the</a:t>
            </a:r>
            <a:r>
              <a:rPr lang="de-DE" dirty="0"/>
              <a:t> </a:t>
            </a:r>
            <a:r>
              <a:rPr lang="de-DE" dirty="0" err="1"/>
              <a:t>battery</a:t>
            </a:r>
            <a:r>
              <a:rPr lang="de-DE" dirty="0"/>
              <a:t> </a:t>
            </a:r>
            <a:r>
              <a:rPr lang="de-DE" dirty="0" err="1"/>
              <a:t>passport</a:t>
            </a:r>
            <a:r>
              <a:rPr lang="de-DE" dirty="0"/>
              <a:t>.</a:t>
            </a:r>
          </a:p>
          <a:p>
            <a:r>
              <a:rPr lang="de-DE" dirty="0" err="1"/>
              <a:t>Our</a:t>
            </a:r>
            <a:r>
              <a:rPr lang="de-DE" dirty="0"/>
              <a:t> </a:t>
            </a:r>
            <a:r>
              <a:rPr lang="de-DE" dirty="0" err="1"/>
              <a:t>ambition</a:t>
            </a:r>
            <a:r>
              <a:rPr lang="de-DE" dirty="0"/>
              <a:t> </a:t>
            </a:r>
            <a:r>
              <a:rPr lang="de-DE" dirty="0" err="1"/>
              <a:t>is</a:t>
            </a:r>
            <a:r>
              <a:rPr lang="de-DE" dirty="0"/>
              <a:t> </a:t>
            </a:r>
            <a:r>
              <a:rPr lang="de-DE" dirty="0" err="1"/>
              <a:t>to</a:t>
            </a:r>
            <a:r>
              <a:rPr lang="de-DE" dirty="0"/>
              <a:t> </a:t>
            </a:r>
            <a:r>
              <a:rPr lang="de-DE" dirty="0" err="1"/>
              <a:t>become</a:t>
            </a:r>
            <a:r>
              <a:rPr lang="de-DE" dirty="0"/>
              <a:t> </a:t>
            </a:r>
            <a:r>
              <a:rPr lang="de-DE" dirty="0" err="1"/>
              <a:t>the</a:t>
            </a:r>
            <a:r>
              <a:rPr lang="de-DE" dirty="0"/>
              <a:t> global </a:t>
            </a:r>
            <a:r>
              <a:rPr lang="de-DE" dirty="0" err="1"/>
              <a:t>battery</a:t>
            </a:r>
            <a:r>
              <a:rPr lang="de-DE" dirty="0"/>
              <a:t> </a:t>
            </a:r>
            <a:r>
              <a:rPr lang="de-DE" dirty="0" err="1"/>
              <a:t>champion</a:t>
            </a:r>
            <a:r>
              <a:rPr lang="de-DE" dirty="0"/>
              <a:t> </a:t>
            </a:r>
            <a:r>
              <a:rPr lang="de-DE" dirty="0" err="1"/>
              <a:t>by</a:t>
            </a:r>
            <a:r>
              <a:rPr lang="de-DE" dirty="0"/>
              <a:t> </a:t>
            </a:r>
            <a:r>
              <a:rPr lang="de-DE" dirty="0" err="1"/>
              <a:t>setting</a:t>
            </a:r>
            <a:r>
              <a:rPr lang="de-DE" dirty="0"/>
              <a:t> </a:t>
            </a:r>
            <a:r>
              <a:rPr lang="de-DE" dirty="0" err="1"/>
              <a:t>industry</a:t>
            </a:r>
            <a:r>
              <a:rPr lang="de-DE" dirty="0"/>
              <a:t> </a:t>
            </a:r>
            <a:r>
              <a:rPr lang="de-DE" dirty="0" err="1"/>
              <a:t>standards</a:t>
            </a:r>
            <a:r>
              <a:rPr lang="de-DE" dirty="0"/>
              <a:t>, </a:t>
            </a:r>
            <a:r>
              <a:rPr lang="de-DE" dirty="0" err="1"/>
              <a:t>whereby</a:t>
            </a:r>
            <a:r>
              <a:rPr lang="de-DE" dirty="0"/>
              <a:t> </a:t>
            </a:r>
            <a:r>
              <a:rPr lang="de-DE" dirty="0" err="1"/>
              <a:t>we</a:t>
            </a:r>
            <a:r>
              <a:rPr lang="de-DE" dirty="0"/>
              <a:t> </a:t>
            </a:r>
            <a:r>
              <a:rPr lang="de-DE" dirty="0" err="1"/>
              <a:t>focus</a:t>
            </a:r>
            <a:r>
              <a:rPr lang="de-DE" dirty="0"/>
              <a:t> on </a:t>
            </a:r>
            <a:r>
              <a:rPr lang="de-DE" dirty="0" err="1"/>
              <a:t>the</a:t>
            </a:r>
            <a:r>
              <a:rPr lang="de-DE" dirty="0"/>
              <a:t> </a:t>
            </a:r>
            <a:r>
              <a:rPr lang="de-DE" dirty="0" err="1"/>
              <a:t>pillars</a:t>
            </a:r>
            <a:r>
              <a:rPr lang="de-DE" dirty="0"/>
              <a:t> </a:t>
            </a:r>
            <a:r>
              <a:rPr lang="de-DE" dirty="0" err="1"/>
              <a:t>standardized</a:t>
            </a:r>
            <a:r>
              <a:rPr lang="de-DE" dirty="0"/>
              <a:t> </a:t>
            </a:r>
            <a:r>
              <a:rPr lang="de-DE" dirty="0" err="1"/>
              <a:t>manufcatuing</a:t>
            </a:r>
            <a:r>
              <a:rPr lang="de-DE" dirty="0"/>
              <a:t>, </a:t>
            </a:r>
            <a:r>
              <a:rPr lang="de-DE" dirty="0" err="1"/>
              <a:t>cell</a:t>
            </a:r>
            <a:r>
              <a:rPr lang="de-DE" dirty="0"/>
              <a:t> design, </a:t>
            </a:r>
            <a:r>
              <a:rPr lang="de-DE" dirty="0" err="1"/>
              <a:t>Sustainability</a:t>
            </a:r>
            <a:r>
              <a:rPr lang="de-DE" dirty="0"/>
              <a:t> </a:t>
            </a:r>
            <a:r>
              <a:rPr lang="de-DE" dirty="0" err="1"/>
              <a:t>with</a:t>
            </a:r>
            <a:r>
              <a:rPr lang="de-DE" dirty="0"/>
              <a:t> CO2 neutral </a:t>
            </a:r>
            <a:r>
              <a:rPr lang="de-DE" dirty="0" err="1"/>
              <a:t>factories</a:t>
            </a:r>
            <a:r>
              <a:rPr lang="de-DE" dirty="0"/>
              <a:t>.</a:t>
            </a:r>
          </a:p>
          <a:p>
            <a:r>
              <a:rPr lang="de-DE" dirty="0" err="1"/>
              <a:t>What</a:t>
            </a:r>
            <a:r>
              <a:rPr lang="de-DE" dirty="0"/>
              <a:t> </a:t>
            </a:r>
            <a:r>
              <a:rPr lang="de-DE" dirty="0" err="1"/>
              <a:t>truly</a:t>
            </a:r>
            <a:r>
              <a:rPr lang="de-DE" dirty="0"/>
              <a:t> </a:t>
            </a:r>
            <a:r>
              <a:rPr lang="de-DE" dirty="0" err="1"/>
              <a:t>powers</a:t>
            </a:r>
            <a:r>
              <a:rPr lang="de-DE" dirty="0"/>
              <a:t> </a:t>
            </a:r>
            <a:r>
              <a:rPr lang="de-DE" dirty="0" err="1"/>
              <a:t>Powerco</a:t>
            </a:r>
            <a:r>
              <a:rPr lang="de-DE" dirty="0"/>
              <a:t> </a:t>
            </a:r>
            <a:r>
              <a:rPr lang="de-DE" dirty="0" err="1"/>
              <a:t>is</a:t>
            </a:r>
            <a:r>
              <a:rPr lang="de-DE" dirty="0"/>
              <a:t> ist </a:t>
            </a:r>
            <a:r>
              <a:rPr lang="de-DE" dirty="0" err="1"/>
              <a:t>people</a:t>
            </a:r>
            <a:r>
              <a:rPr lang="de-DE" dirty="0"/>
              <a:t>. </a:t>
            </a:r>
            <a:r>
              <a:rPr lang="de-DE" dirty="0" err="1"/>
              <a:t>We</a:t>
            </a:r>
            <a:r>
              <a:rPr lang="de-DE" dirty="0"/>
              <a:t> </a:t>
            </a:r>
            <a:r>
              <a:rPr lang="de-DE" dirty="0" err="1"/>
              <a:t>have</a:t>
            </a:r>
            <a:r>
              <a:rPr lang="de-DE" dirty="0"/>
              <a:t> a </a:t>
            </a:r>
            <a:r>
              <a:rPr lang="de-DE" dirty="0" err="1"/>
              <a:t>highly</a:t>
            </a:r>
            <a:r>
              <a:rPr lang="de-DE" dirty="0"/>
              <a:t> international </a:t>
            </a:r>
            <a:r>
              <a:rPr lang="de-DE" dirty="0" err="1"/>
              <a:t>team</a:t>
            </a:r>
            <a:r>
              <a:rPr lang="de-DE" dirty="0"/>
              <a:t> </a:t>
            </a:r>
            <a:r>
              <a:rPr lang="de-DE" dirty="0" err="1"/>
              <a:t>from</a:t>
            </a:r>
            <a:r>
              <a:rPr lang="de-DE" dirty="0"/>
              <a:t> </a:t>
            </a:r>
            <a:r>
              <a:rPr lang="de-DE" dirty="0" err="1"/>
              <a:t>more</a:t>
            </a:r>
            <a:r>
              <a:rPr lang="de-DE" dirty="0"/>
              <a:t> </a:t>
            </a:r>
            <a:r>
              <a:rPr lang="de-DE" dirty="0" err="1"/>
              <a:t>than</a:t>
            </a:r>
            <a:r>
              <a:rPr lang="de-DE" dirty="0"/>
              <a:t> 60 </a:t>
            </a:r>
            <a:r>
              <a:rPr lang="de-DE" dirty="0" err="1"/>
              <a:t>nations</a:t>
            </a:r>
            <a:r>
              <a:rPr lang="de-DE" dirty="0"/>
              <a:t>, and </a:t>
            </a:r>
            <a:r>
              <a:rPr lang="de-DE" dirty="0" err="1"/>
              <a:t>over</a:t>
            </a:r>
            <a:r>
              <a:rPr lang="de-DE" dirty="0"/>
              <a:t> 2K </a:t>
            </a:r>
            <a:r>
              <a:rPr lang="de-DE" dirty="0" err="1"/>
              <a:t>employees</a:t>
            </a:r>
            <a:r>
              <a:rPr lang="de-DE" dirty="0"/>
              <a:t> in total.</a:t>
            </a:r>
          </a:p>
          <a:p>
            <a:endParaRPr lang="de-DE" dirty="0"/>
          </a:p>
          <a:p>
            <a:endParaRPr lang="de-DE" dirty="0"/>
          </a:p>
          <a:p>
            <a:endParaRPr lang="de-DE" dirty="0"/>
          </a:p>
          <a:p>
            <a:endParaRPr lang="de-DE" dirty="0"/>
          </a:p>
          <a:p>
            <a:r>
              <a:rPr lang="de-DE" dirty="0" err="1"/>
              <a:t>Minutes</a:t>
            </a:r>
            <a:r>
              <a:rPr lang="de-DE" dirty="0"/>
              <a:t>:</a:t>
            </a:r>
          </a:p>
          <a:p>
            <a:pPr marL="171450" indent="-171450">
              <a:buFontTx/>
              <a:buChar char="-"/>
            </a:pPr>
            <a:r>
              <a:rPr lang="de-DE" dirty="0"/>
              <a:t>PowerCo </a:t>
            </a:r>
            <a:r>
              <a:rPr lang="de-DE" dirty="0" err="1"/>
              <a:t>established</a:t>
            </a:r>
            <a:r>
              <a:rPr lang="de-DE" dirty="0"/>
              <a:t> </a:t>
            </a:r>
            <a:r>
              <a:rPr lang="de-DE" dirty="0" err="1"/>
              <a:t>cell</a:t>
            </a:r>
            <a:r>
              <a:rPr lang="de-DE" dirty="0"/>
              <a:t> </a:t>
            </a:r>
            <a:r>
              <a:rPr lang="de-DE" dirty="0" err="1"/>
              <a:t>manufactuer</a:t>
            </a:r>
            <a:r>
              <a:rPr lang="de-DE" dirty="0"/>
              <a:t> </a:t>
            </a:r>
            <a:r>
              <a:rPr lang="de-DE" dirty="0" err="1"/>
              <a:t>for</a:t>
            </a:r>
            <a:r>
              <a:rPr lang="de-DE" dirty="0"/>
              <a:t> VW Group. </a:t>
            </a:r>
          </a:p>
          <a:p>
            <a:pPr marL="171450" indent="-171450">
              <a:buFontTx/>
              <a:buChar char="-"/>
            </a:pPr>
            <a:r>
              <a:rPr lang="de-DE" dirty="0" err="1"/>
              <a:t>Founded</a:t>
            </a:r>
            <a:r>
              <a:rPr lang="de-DE" dirty="0"/>
              <a:t> in 2023 </a:t>
            </a:r>
            <a:r>
              <a:rPr lang="de-DE" dirty="0" err="1"/>
              <a:t>based</a:t>
            </a:r>
            <a:r>
              <a:rPr lang="de-DE" dirty="0"/>
              <a:t> on </a:t>
            </a:r>
            <a:r>
              <a:rPr lang="de-DE" dirty="0" err="1"/>
              <a:t>unified</a:t>
            </a:r>
            <a:r>
              <a:rPr lang="de-DE" dirty="0"/>
              <a:t> </a:t>
            </a:r>
            <a:r>
              <a:rPr lang="de-DE" dirty="0" err="1"/>
              <a:t>cell</a:t>
            </a:r>
            <a:r>
              <a:rPr lang="de-DE" dirty="0"/>
              <a:t> </a:t>
            </a:r>
            <a:r>
              <a:rPr lang="de-DE" dirty="0" err="1"/>
              <a:t>concept</a:t>
            </a:r>
            <a:r>
              <a:rPr lang="de-DE" dirty="0"/>
              <a:t>, and large </a:t>
            </a:r>
            <a:r>
              <a:rPr lang="de-DE" dirty="0" err="1"/>
              <a:t>scale</a:t>
            </a:r>
            <a:r>
              <a:rPr lang="de-DE" dirty="0"/>
              <a:t> </a:t>
            </a:r>
            <a:r>
              <a:rPr lang="de-DE" dirty="0" err="1"/>
              <a:t>standardized</a:t>
            </a:r>
            <a:r>
              <a:rPr lang="de-DE" dirty="0"/>
              <a:t> </a:t>
            </a:r>
            <a:r>
              <a:rPr lang="de-DE" dirty="0" err="1"/>
              <a:t>manufacturing</a:t>
            </a:r>
            <a:r>
              <a:rPr lang="de-DE" dirty="0"/>
              <a:t>. </a:t>
            </a:r>
          </a:p>
          <a:p>
            <a:pPr marL="171450" indent="-171450">
              <a:buFontTx/>
              <a:buChar char="-"/>
            </a:pPr>
            <a:r>
              <a:rPr lang="de-DE" dirty="0"/>
              <a:t>Focus </a:t>
            </a:r>
            <a:r>
              <a:rPr lang="de-DE" dirty="0" err="1"/>
              <a:t>pillars</a:t>
            </a:r>
            <a:r>
              <a:rPr lang="de-DE" dirty="0"/>
              <a:t>: </a:t>
            </a:r>
            <a:r>
              <a:rPr lang="de-DE" dirty="0" err="1"/>
              <a:t>Standardized</a:t>
            </a:r>
            <a:r>
              <a:rPr lang="de-DE" dirty="0"/>
              <a:t> </a:t>
            </a:r>
            <a:r>
              <a:rPr lang="de-DE" dirty="0" err="1"/>
              <a:t>manufacturing</a:t>
            </a:r>
            <a:r>
              <a:rPr lang="de-DE" dirty="0"/>
              <a:t>, </a:t>
            </a:r>
            <a:r>
              <a:rPr lang="de-DE" dirty="0" err="1"/>
              <a:t>cell</a:t>
            </a:r>
            <a:r>
              <a:rPr lang="de-DE" dirty="0"/>
              <a:t> design and </a:t>
            </a:r>
            <a:r>
              <a:rPr lang="de-DE" dirty="0" err="1"/>
              <a:t>development</a:t>
            </a:r>
            <a:r>
              <a:rPr lang="de-DE" dirty="0"/>
              <a:t> </a:t>
            </a:r>
            <a:r>
              <a:rPr lang="de-DE" dirty="0" err="1"/>
              <a:t>sustainability</a:t>
            </a:r>
            <a:r>
              <a:rPr lang="de-DE" dirty="0"/>
              <a:t> in </a:t>
            </a:r>
            <a:r>
              <a:rPr lang="de-DE" dirty="0" err="1"/>
              <a:t>order</a:t>
            </a:r>
            <a:r>
              <a:rPr lang="de-DE" dirty="0"/>
              <a:t> </a:t>
            </a:r>
            <a:r>
              <a:rPr lang="de-DE" dirty="0" err="1"/>
              <a:t>to</a:t>
            </a:r>
            <a:r>
              <a:rPr lang="de-DE" dirty="0"/>
              <a:t> </a:t>
            </a:r>
            <a:r>
              <a:rPr lang="de-DE" dirty="0" err="1"/>
              <a:t>achieve</a:t>
            </a:r>
            <a:r>
              <a:rPr lang="de-DE" dirty="0"/>
              <a:t> </a:t>
            </a:r>
            <a:r>
              <a:rPr lang="de-DE" dirty="0" err="1"/>
              <a:t>this</a:t>
            </a:r>
            <a:r>
              <a:rPr lang="de-DE" dirty="0"/>
              <a:t> PowerCo </a:t>
            </a:r>
            <a:r>
              <a:rPr lang="de-DE" dirty="0" err="1"/>
              <a:t>aims</a:t>
            </a:r>
            <a:r>
              <a:rPr lang="de-DE" dirty="0"/>
              <a:t> </a:t>
            </a:r>
            <a:r>
              <a:rPr lang="de-DE" dirty="0" err="1"/>
              <a:t>to</a:t>
            </a:r>
            <a:r>
              <a:rPr lang="de-DE" dirty="0"/>
              <a:t> </a:t>
            </a:r>
            <a:r>
              <a:rPr lang="de-DE" dirty="0" err="1"/>
              <a:t>be</a:t>
            </a:r>
            <a:r>
              <a:rPr lang="de-DE" dirty="0"/>
              <a:t> </a:t>
            </a:r>
            <a:r>
              <a:rPr lang="de-DE" dirty="0" err="1"/>
              <a:t>the</a:t>
            </a:r>
            <a:r>
              <a:rPr lang="de-DE" dirty="0"/>
              <a:t> </a:t>
            </a:r>
            <a:r>
              <a:rPr lang="de-DE" dirty="0" err="1"/>
              <a:t>first</a:t>
            </a:r>
            <a:r>
              <a:rPr lang="de-DE" dirty="0"/>
              <a:t> </a:t>
            </a:r>
            <a:r>
              <a:rPr lang="de-DE" dirty="0" err="1"/>
              <a:t>address</a:t>
            </a:r>
            <a:r>
              <a:rPr lang="de-DE" dirty="0"/>
              <a:t> </a:t>
            </a:r>
            <a:r>
              <a:rPr lang="de-DE" dirty="0" err="1"/>
              <a:t>for</a:t>
            </a:r>
            <a:r>
              <a:rPr lang="de-DE" dirty="0"/>
              <a:t> global </a:t>
            </a:r>
            <a:r>
              <a:rPr lang="de-DE" dirty="0" err="1"/>
              <a:t>talent</a:t>
            </a:r>
            <a:r>
              <a:rPr lang="de-DE" dirty="0"/>
              <a:t>. Over 2K </a:t>
            </a:r>
            <a:r>
              <a:rPr lang="de-DE" dirty="0" err="1"/>
              <a:t>employees</a:t>
            </a:r>
            <a:endParaRPr lang="de-DE" dirty="0"/>
          </a:p>
          <a:p>
            <a:pPr marL="171450" indent="-171450">
              <a:buFontTx/>
              <a:buChar char="-"/>
            </a:pPr>
            <a:endParaRPr lang="de-DE" dirty="0"/>
          </a:p>
          <a:p>
            <a:pPr marL="171450" indent="-171450">
              <a:buFontTx/>
              <a:buChar char="-"/>
            </a:pPr>
            <a:endParaRPr lang="de-DE" dirty="0"/>
          </a:p>
        </p:txBody>
      </p:sp>
    </p:spTree>
    <p:extLst>
      <p:ext uri="{BB962C8B-B14F-4D97-AF65-F5344CB8AC3E}">
        <p14:creationId xmlns:p14="http://schemas.microsoft.com/office/powerpoint/2010/main" val="2481951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B7EE7-3373-4C4A-B636-D4C452DA03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96C2916-8C48-C4BA-941A-5507E425A4E9}"/>
              </a:ext>
            </a:extLst>
          </p:cNvPr>
          <p:cNvSpPr>
            <a:spLocks noGrp="1" noRot="1" noChangeAspect="1"/>
          </p:cNvSpPr>
          <p:nvPr>
            <p:ph type="sldImg"/>
          </p:nvPr>
        </p:nvSpPr>
        <p:spPr>
          <a:xfrm>
            <a:off x="735013" y="563563"/>
            <a:ext cx="5632450" cy="3168650"/>
          </a:xfrm>
        </p:spPr>
        <p:txBody>
          <a:bodyPr/>
          <a:lstStyle/>
          <a:p>
            <a:endParaRPr lang="en-GB"/>
          </a:p>
        </p:txBody>
      </p:sp>
      <p:sp>
        <p:nvSpPr>
          <p:cNvPr id="3" name="Notizenplatzhalter 2">
            <a:extLst>
              <a:ext uri="{FF2B5EF4-FFF2-40B4-BE49-F238E27FC236}">
                <a16:creationId xmlns:a16="http://schemas.microsoft.com/office/drawing/2014/main" id="{D8A8E9D8-A27E-DFF5-3B18-6C89B3433E50}"/>
              </a:ext>
            </a:extLst>
          </p:cNvPr>
          <p:cNvSpPr>
            <a:spLocks noGrp="1"/>
          </p:cNvSpPr>
          <p:nvPr>
            <p:ph type="body" idx="1"/>
          </p:nvPr>
        </p:nvSpPr>
        <p:spPr/>
        <p:txBody>
          <a:bodyPr/>
          <a:lstStyle/>
          <a:p>
            <a:r>
              <a:rPr lang="de-DE" sz="2399" kern="1200" dirty="0">
                <a:solidFill>
                  <a:schemeClr val="tx1"/>
                </a:solidFill>
                <a:effectLst/>
                <a:latin typeface="+mn-lt"/>
                <a:ea typeface="+mn-ea"/>
                <a:cs typeface="+mn-cs"/>
              </a:rPr>
              <a:t>On </a:t>
            </a:r>
            <a:r>
              <a:rPr lang="de-DE" sz="2399" kern="1200" dirty="0" err="1">
                <a:solidFill>
                  <a:schemeClr val="tx1"/>
                </a:solidFill>
                <a:effectLst/>
                <a:latin typeface="+mn-lt"/>
                <a:ea typeface="+mn-ea"/>
                <a:cs typeface="+mn-cs"/>
              </a:rPr>
              <a:t>the</a:t>
            </a:r>
            <a:r>
              <a:rPr lang="de-DE" sz="2399" kern="1200" dirty="0">
                <a:solidFill>
                  <a:schemeClr val="tx1"/>
                </a:solidFill>
                <a:effectLst/>
                <a:latin typeface="+mn-lt"/>
                <a:ea typeface="+mn-ea"/>
                <a:cs typeface="+mn-cs"/>
              </a:rPr>
              <a:t> top </a:t>
            </a:r>
            <a:r>
              <a:rPr lang="de-DE" sz="2399" kern="1200" dirty="0" err="1">
                <a:solidFill>
                  <a:schemeClr val="tx1"/>
                </a:solidFill>
                <a:effectLst/>
                <a:latin typeface="+mn-lt"/>
                <a:ea typeface="+mn-ea"/>
                <a:cs typeface="+mn-cs"/>
              </a:rPr>
              <a:t>left</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you</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can</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see</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our</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focus</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product</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the</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unified</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cell</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It</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is</a:t>
            </a:r>
            <a:r>
              <a:rPr lang="de-DE" sz="2399" kern="1200" dirty="0">
                <a:solidFill>
                  <a:schemeClr val="tx1"/>
                </a:solidFill>
                <a:effectLst/>
                <a:latin typeface="+mn-lt"/>
                <a:ea typeface="+mn-ea"/>
                <a:cs typeface="+mn-cs"/>
              </a:rPr>
              <a:t> fully inhouse </a:t>
            </a:r>
            <a:r>
              <a:rPr lang="de-DE" sz="2399" kern="1200" dirty="0" err="1">
                <a:solidFill>
                  <a:schemeClr val="tx1"/>
                </a:solidFill>
                <a:effectLst/>
                <a:latin typeface="+mn-lt"/>
                <a:ea typeface="+mn-ea"/>
                <a:cs typeface="+mn-cs"/>
              </a:rPr>
              <a:t>developed</a:t>
            </a:r>
            <a:r>
              <a:rPr lang="de-DE" sz="2399" kern="1200" dirty="0">
                <a:solidFill>
                  <a:schemeClr val="tx1"/>
                </a:solidFill>
                <a:effectLst/>
                <a:latin typeface="+mn-lt"/>
                <a:ea typeface="+mn-ea"/>
                <a:cs typeface="+mn-cs"/>
              </a:rPr>
              <a:t> and </a:t>
            </a:r>
            <a:r>
              <a:rPr lang="de-DE" sz="2399" kern="1200" dirty="0" err="1">
                <a:solidFill>
                  <a:schemeClr val="tx1"/>
                </a:solidFill>
                <a:effectLst/>
                <a:latin typeface="+mn-lt"/>
                <a:ea typeface="+mn-ea"/>
                <a:cs typeface="+mn-cs"/>
              </a:rPr>
              <a:t>tested</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according</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to</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highest</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automotive</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standarsd</a:t>
            </a:r>
            <a:r>
              <a:rPr lang="de-DE" sz="2399" kern="1200" dirty="0">
                <a:solidFill>
                  <a:schemeClr val="tx1"/>
                </a:solidFill>
                <a:effectLst/>
                <a:latin typeface="+mn-lt"/>
                <a:ea typeface="+mn-ea"/>
                <a:cs typeface="+mn-cs"/>
              </a:rPr>
              <a:t>.</a:t>
            </a:r>
          </a:p>
          <a:p>
            <a:r>
              <a:rPr lang="de-DE" sz="2399" kern="1200" dirty="0" err="1">
                <a:solidFill>
                  <a:schemeClr val="tx1"/>
                </a:solidFill>
                <a:effectLst/>
                <a:latin typeface="+mn-lt"/>
                <a:ea typeface="+mn-ea"/>
                <a:cs typeface="+mn-cs"/>
              </a:rPr>
              <a:t>We</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aim</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with</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our</a:t>
            </a:r>
            <a:r>
              <a:rPr lang="de-DE" sz="2399" kern="1200" dirty="0">
                <a:solidFill>
                  <a:schemeClr val="tx1"/>
                </a:solidFill>
                <a:effectLst/>
                <a:latin typeface="+mn-lt"/>
                <a:ea typeface="+mn-ea"/>
                <a:cs typeface="+mn-cs"/>
              </a:rPr>
              <a:t> UFC design </a:t>
            </a:r>
            <a:r>
              <a:rPr lang="de-DE" sz="2399" kern="1200" dirty="0" err="1">
                <a:solidFill>
                  <a:schemeClr val="tx1"/>
                </a:solidFill>
                <a:effectLst/>
                <a:latin typeface="+mn-lt"/>
                <a:ea typeface="+mn-ea"/>
                <a:cs typeface="+mn-cs"/>
              </a:rPr>
              <a:t>to</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to</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have</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affordable</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competitive</a:t>
            </a:r>
            <a:r>
              <a:rPr lang="de-DE" sz="2399" kern="1200" dirty="0">
                <a:solidFill>
                  <a:schemeClr val="tx1"/>
                </a:solidFill>
                <a:effectLst/>
                <a:latin typeface="+mn-lt"/>
                <a:ea typeface="+mn-ea"/>
                <a:cs typeface="+mn-cs"/>
              </a:rPr>
              <a:t> and </a:t>
            </a:r>
            <a:r>
              <a:rPr lang="de-DE" sz="2399" kern="1200" dirty="0" err="1">
                <a:solidFill>
                  <a:schemeClr val="tx1"/>
                </a:solidFill>
                <a:effectLst/>
                <a:latin typeface="+mn-lt"/>
                <a:ea typeface="+mn-ea"/>
                <a:cs typeface="+mn-cs"/>
              </a:rPr>
              <a:t>scalable</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products</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for</a:t>
            </a:r>
            <a:r>
              <a:rPr lang="de-DE" sz="2399" kern="1200" dirty="0">
                <a:solidFill>
                  <a:schemeClr val="tx1"/>
                </a:solidFill>
                <a:effectLst/>
                <a:latin typeface="+mn-lt"/>
                <a:ea typeface="+mn-ea"/>
                <a:cs typeface="+mn-cs"/>
              </a:rPr>
              <a:t> all </a:t>
            </a:r>
            <a:r>
              <a:rPr lang="de-DE" sz="2399" kern="1200" dirty="0" err="1">
                <a:solidFill>
                  <a:schemeClr val="tx1"/>
                </a:solidFill>
                <a:effectLst/>
                <a:latin typeface="+mn-lt"/>
                <a:ea typeface="+mn-ea"/>
                <a:cs typeface="+mn-cs"/>
              </a:rPr>
              <a:t>kinds</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of</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energy</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storage</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applications</a:t>
            </a:r>
            <a:r>
              <a:rPr lang="de-DE" sz="2399" kern="1200" dirty="0">
                <a:solidFill>
                  <a:schemeClr val="tx1"/>
                </a:solidFill>
                <a:effectLst/>
                <a:latin typeface="+mn-lt"/>
                <a:ea typeface="+mn-ea"/>
                <a:cs typeface="+mn-cs"/>
              </a:rPr>
              <a:t>.</a:t>
            </a:r>
          </a:p>
          <a:p>
            <a:endParaRPr lang="de-DE" sz="2399" kern="1200" dirty="0">
              <a:solidFill>
                <a:schemeClr val="tx1"/>
              </a:solidFill>
              <a:effectLst/>
              <a:latin typeface="+mn-lt"/>
              <a:ea typeface="+mn-ea"/>
              <a:cs typeface="+mn-cs"/>
            </a:endParaRPr>
          </a:p>
          <a:p>
            <a:pPr marL="342900" indent="-342900">
              <a:buFontTx/>
              <a:buChar char="-"/>
            </a:pPr>
            <a:r>
              <a:rPr lang="de-DE" sz="2399" kern="1200" dirty="0">
                <a:solidFill>
                  <a:schemeClr val="tx1"/>
                </a:solidFill>
                <a:effectLst/>
                <a:latin typeface="+mn-lt"/>
                <a:ea typeface="+mn-ea"/>
                <a:cs typeface="+mn-cs"/>
              </a:rPr>
              <a:t>Focus </a:t>
            </a:r>
            <a:r>
              <a:rPr lang="de-DE" sz="2399" kern="1200" dirty="0" err="1">
                <a:solidFill>
                  <a:schemeClr val="tx1"/>
                </a:solidFill>
                <a:effectLst/>
                <a:latin typeface="+mn-lt"/>
                <a:ea typeface="+mn-ea"/>
                <a:cs typeface="+mn-cs"/>
              </a:rPr>
              <a:t>product</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is</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our</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unified</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cell</a:t>
            </a:r>
            <a:r>
              <a:rPr lang="de-DE" sz="2399" kern="1200" dirty="0">
                <a:solidFill>
                  <a:schemeClr val="tx1"/>
                </a:solidFill>
                <a:effectLst/>
                <a:latin typeface="+mn-lt"/>
                <a:ea typeface="+mn-ea"/>
                <a:cs typeface="+mn-cs"/>
              </a:rPr>
              <a:t> (top </a:t>
            </a:r>
            <a:r>
              <a:rPr lang="de-DE" sz="2399" kern="1200" dirty="0" err="1">
                <a:solidFill>
                  <a:schemeClr val="tx1"/>
                </a:solidFill>
                <a:effectLst/>
                <a:latin typeface="+mn-lt"/>
                <a:ea typeface="+mn-ea"/>
                <a:cs typeface="+mn-cs"/>
              </a:rPr>
              <a:t>left</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Which</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is</a:t>
            </a:r>
            <a:r>
              <a:rPr lang="de-DE" sz="2399" kern="1200" dirty="0">
                <a:solidFill>
                  <a:schemeClr val="tx1"/>
                </a:solidFill>
                <a:effectLst/>
                <a:latin typeface="+mn-lt"/>
                <a:ea typeface="+mn-ea"/>
                <a:cs typeface="+mn-cs"/>
              </a:rPr>
              <a:t> fully </a:t>
            </a:r>
            <a:r>
              <a:rPr lang="de-DE" sz="2399" kern="1200" dirty="0" err="1">
                <a:solidFill>
                  <a:schemeClr val="tx1"/>
                </a:solidFill>
                <a:effectLst/>
                <a:latin typeface="+mn-lt"/>
                <a:ea typeface="+mn-ea"/>
                <a:cs typeface="+mn-cs"/>
              </a:rPr>
              <a:t>inhoused</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developed</a:t>
            </a:r>
            <a:r>
              <a:rPr lang="de-DE" sz="2399" kern="1200" dirty="0">
                <a:solidFill>
                  <a:schemeClr val="tx1"/>
                </a:solidFill>
                <a:effectLst/>
                <a:latin typeface="+mn-lt"/>
                <a:ea typeface="+mn-ea"/>
                <a:cs typeface="+mn-cs"/>
              </a:rPr>
              <a:t> and </a:t>
            </a:r>
            <a:r>
              <a:rPr lang="de-DE" sz="2399" kern="1200" dirty="0" err="1">
                <a:solidFill>
                  <a:schemeClr val="tx1"/>
                </a:solidFill>
                <a:effectLst/>
                <a:latin typeface="+mn-lt"/>
                <a:ea typeface="+mn-ea"/>
                <a:cs typeface="+mn-cs"/>
              </a:rPr>
              <a:t>tested</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according</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to</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highest</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automotive</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standards</a:t>
            </a:r>
            <a:r>
              <a:rPr lang="de-DE" sz="2399" kern="1200" dirty="0">
                <a:solidFill>
                  <a:schemeClr val="tx1"/>
                </a:solidFill>
                <a:effectLst/>
                <a:latin typeface="+mn-lt"/>
                <a:ea typeface="+mn-ea"/>
                <a:cs typeface="+mn-cs"/>
              </a:rPr>
              <a:t>. </a:t>
            </a:r>
          </a:p>
          <a:p>
            <a:pPr marL="342900" indent="-342900">
              <a:buFontTx/>
              <a:buChar char="-"/>
            </a:pPr>
            <a:r>
              <a:rPr lang="de-DE" sz="2399" kern="1200" dirty="0">
                <a:solidFill>
                  <a:schemeClr val="tx1"/>
                </a:solidFill>
                <a:effectLst/>
                <a:latin typeface="+mn-lt"/>
                <a:ea typeface="+mn-ea"/>
                <a:cs typeface="+mn-cs"/>
              </a:rPr>
              <a:t>PowerCo </a:t>
            </a:r>
            <a:r>
              <a:rPr lang="de-DE" sz="2399" kern="1200" dirty="0" err="1">
                <a:solidFill>
                  <a:schemeClr val="tx1"/>
                </a:solidFill>
                <a:effectLst/>
                <a:latin typeface="+mn-lt"/>
                <a:ea typeface="+mn-ea"/>
                <a:cs typeface="+mn-cs"/>
              </a:rPr>
              <a:t>has</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the</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ability</a:t>
            </a:r>
            <a:r>
              <a:rPr lang="de-DE" sz="2399" kern="1200" dirty="0">
                <a:solidFill>
                  <a:schemeClr val="tx1"/>
                </a:solidFill>
                <a:effectLst/>
                <a:latin typeface="+mn-lt"/>
                <a:ea typeface="+mn-ea"/>
                <a:cs typeface="+mn-cs"/>
              </a:rPr>
              <a:t> design </a:t>
            </a:r>
            <a:r>
              <a:rPr lang="de-DE" sz="2399" kern="1200" dirty="0" err="1">
                <a:solidFill>
                  <a:schemeClr val="tx1"/>
                </a:solidFill>
                <a:effectLst/>
                <a:latin typeface="+mn-lt"/>
                <a:ea typeface="+mn-ea"/>
                <a:cs typeface="+mn-cs"/>
              </a:rPr>
              <a:t>test</a:t>
            </a:r>
            <a:r>
              <a:rPr lang="de-DE" sz="2399" kern="1200" dirty="0">
                <a:solidFill>
                  <a:schemeClr val="tx1"/>
                </a:solidFill>
                <a:effectLst/>
                <a:latin typeface="+mn-lt"/>
                <a:ea typeface="+mn-ea"/>
                <a:cs typeface="+mn-cs"/>
              </a:rPr>
              <a:t> and </a:t>
            </a:r>
            <a:r>
              <a:rPr lang="de-DE" sz="2399" kern="1200" dirty="0" err="1">
                <a:solidFill>
                  <a:schemeClr val="tx1"/>
                </a:solidFill>
                <a:effectLst/>
                <a:latin typeface="+mn-lt"/>
                <a:ea typeface="+mn-ea"/>
                <a:cs typeface="+mn-cs"/>
              </a:rPr>
              <a:t>analyse</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cells</a:t>
            </a:r>
            <a:r>
              <a:rPr lang="de-DE" sz="2399" kern="1200" dirty="0">
                <a:solidFill>
                  <a:schemeClr val="tx1"/>
                </a:solidFill>
                <a:effectLst/>
                <a:latin typeface="+mn-lt"/>
                <a:ea typeface="+mn-ea"/>
                <a:cs typeface="+mn-cs"/>
              </a:rPr>
              <a:t> down </a:t>
            </a:r>
            <a:r>
              <a:rPr lang="de-DE" sz="2399" kern="1200" dirty="0" err="1">
                <a:solidFill>
                  <a:schemeClr val="tx1"/>
                </a:solidFill>
                <a:effectLst/>
                <a:latin typeface="+mn-lt"/>
                <a:ea typeface="+mn-ea"/>
                <a:cs typeface="+mn-cs"/>
              </a:rPr>
              <a:t>to</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the</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smallest</a:t>
            </a:r>
            <a:r>
              <a:rPr lang="de-DE" sz="2399" kern="1200" dirty="0">
                <a:solidFill>
                  <a:schemeClr val="tx1"/>
                </a:solidFill>
                <a:effectLst/>
                <a:latin typeface="+mn-lt"/>
                <a:ea typeface="+mn-ea"/>
                <a:cs typeface="+mn-cs"/>
              </a:rPr>
              <a:t> material </a:t>
            </a:r>
            <a:r>
              <a:rPr lang="de-DE" sz="2399" kern="1200" dirty="0" err="1">
                <a:solidFill>
                  <a:schemeClr val="tx1"/>
                </a:solidFill>
                <a:effectLst/>
                <a:latin typeface="+mn-lt"/>
                <a:ea typeface="+mn-ea"/>
                <a:cs typeface="+mn-cs"/>
              </a:rPr>
              <a:t>level</a:t>
            </a:r>
            <a:r>
              <a:rPr lang="de-DE" sz="2399" kern="1200" dirty="0">
                <a:solidFill>
                  <a:schemeClr val="tx1"/>
                </a:solidFill>
                <a:effectLst/>
                <a:latin typeface="+mn-lt"/>
                <a:ea typeface="+mn-ea"/>
                <a:cs typeface="+mn-cs"/>
              </a:rPr>
              <a:t>. </a:t>
            </a:r>
          </a:p>
          <a:p>
            <a:pPr marL="342900" indent="-342900">
              <a:buFontTx/>
              <a:buChar char="-"/>
            </a:pPr>
            <a:r>
              <a:rPr lang="de-DE" sz="2399" kern="1200" dirty="0">
                <a:solidFill>
                  <a:schemeClr val="tx1"/>
                </a:solidFill>
                <a:effectLst/>
                <a:latin typeface="+mn-lt"/>
                <a:ea typeface="+mn-ea"/>
                <a:cs typeface="+mn-cs"/>
              </a:rPr>
              <a:t>Goal: UFC Design </a:t>
            </a:r>
            <a:r>
              <a:rPr lang="de-DE" sz="2399" kern="1200" dirty="0" err="1">
                <a:solidFill>
                  <a:schemeClr val="tx1"/>
                </a:solidFill>
                <a:effectLst/>
                <a:latin typeface="+mn-lt"/>
                <a:ea typeface="+mn-ea"/>
                <a:cs typeface="+mn-cs"/>
              </a:rPr>
              <a:t>to</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aim</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affordable</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competitive</a:t>
            </a:r>
            <a:r>
              <a:rPr lang="de-DE" sz="2399" kern="1200" dirty="0">
                <a:solidFill>
                  <a:schemeClr val="tx1"/>
                </a:solidFill>
                <a:effectLst/>
                <a:latin typeface="+mn-lt"/>
                <a:ea typeface="+mn-ea"/>
                <a:cs typeface="+mn-cs"/>
              </a:rPr>
              <a:t> &amp; </a:t>
            </a:r>
            <a:r>
              <a:rPr lang="de-DE" sz="2399" kern="1200" dirty="0" err="1">
                <a:solidFill>
                  <a:schemeClr val="tx1"/>
                </a:solidFill>
                <a:effectLst/>
                <a:latin typeface="+mn-lt"/>
                <a:ea typeface="+mn-ea"/>
                <a:cs typeface="+mn-cs"/>
              </a:rPr>
              <a:t>scalable</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product</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for</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energy</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storage</a:t>
            </a:r>
            <a:r>
              <a:rPr lang="de-DE" sz="2399" kern="1200" dirty="0">
                <a:solidFill>
                  <a:schemeClr val="tx1"/>
                </a:solidFill>
                <a:effectLst/>
                <a:latin typeface="+mn-lt"/>
                <a:ea typeface="+mn-ea"/>
                <a:cs typeface="+mn-cs"/>
              </a:rPr>
              <a:t> </a:t>
            </a:r>
            <a:r>
              <a:rPr lang="de-DE" sz="2399" kern="1200" dirty="0" err="1">
                <a:solidFill>
                  <a:schemeClr val="tx1"/>
                </a:solidFill>
                <a:effectLst/>
                <a:latin typeface="+mn-lt"/>
                <a:ea typeface="+mn-ea"/>
                <a:cs typeface="+mn-cs"/>
              </a:rPr>
              <a:t>applications</a:t>
            </a:r>
            <a:r>
              <a:rPr lang="de-DE" sz="2399" kern="1200" dirty="0">
                <a:solidFill>
                  <a:schemeClr val="tx1"/>
                </a:solidFill>
                <a:effectLst/>
                <a:latin typeface="+mn-lt"/>
                <a:ea typeface="+mn-ea"/>
                <a:cs typeface="+mn-cs"/>
              </a:rPr>
              <a:t>.</a:t>
            </a:r>
          </a:p>
          <a:p>
            <a:pPr marL="342900" indent="-342900">
              <a:buFontTx/>
              <a:buChar char="-"/>
            </a:pPr>
            <a:endParaRPr lang="de-DE" sz="2399" kern="1200" dirty="0">
              <a:solidFill>
                <a:schemeClr val="tx1"/>
              </a:solidFill>
              <a:effectLst/>
              <a:latin typeface="+mn-lt"/>
              <a:ea typeface="+mn-ea"/>
              <a:cs typeface="+mn-cs"/>
            </a:endParaRPr>
          </a:p>
          <a:p>
            <a:r>
              <a:rPr lang="de-DE" sz="2399" kern="1200" dirty="0">
                <a:solidFill>
                  <a:schemeClr val="tx1"/>
                </a:solidFill>
                <a:effectLst/>
                <a:latin typeface="+mn-lt"/>
                <a:ea typeface="+mn-ea"/>
                <a:cs typeface="+mn-cs"/>
              </a:rPr>
              <a:t>Zum Inneren unseres ersten Produkts.</a:t>
            </a:r>
          </a:p>
          <a:p>
            <a:pPr lvl="0"/>
            <a:r>
              <a:rPr lang="de-DE" sz="2399" kern="1200" dirty="0">
                <a:solidFill>
                  <a:schemeClr val="tx1"/>
                </a:solidFill>
                <a:effectLst/>
                <a:latin typeface="+mn-lt"/>
                <a:ea typeface="+mn-ea"/>
                <a:cs typeface="+mn-cs"/>
              </a:rPr>
              <a:t>Nehmen wir die Anode: Die haben wir mit Fokus auf die Schnellladezeit optimiert, dabei aber auf den Rohstoff Silizium verzichtet. Das bringt einen Kostenvorteil, den wir an unsere Kunden weitergeben können.</a:t>
            </a:r>
          </a:p>
          <a:p>
            <a:pPr lvl="0"/>
            <a:r>
              <a:rPr lang="de-DE" sz="2399" kern="1200" dirty="0">
                <a:solidFill>
                  <a:schemeClr val="tx1"/>
                </a:solidFill>
                <a:effectLst/>
                <a:latin typeface="+mn-lt"/>
                <a:ea typeface="+mn-ea"/>
                <a:cs typeface="+mn-cs"/>
              </a:rPr>
              <a:t>Damit die Energie innerhalb der Zelle perfekt fließt und die Zelle lange hält, haben wir zudem einen speziell beschichteten Separator entwickelt.</a:t>
            </a:r>
          </a:p>
          <a:p>
            <a:pPr lvl="0"/>
            <a:r>
              <a:rPr lang="de-DE" sz="2399" kern="1200" dirty="0">
                <a:solidFill>
                  <a:schemeClr val="tx1"/>
                </a:solidFill>
                <a:effectLst/>
                <a:latin typeface="+mn-lt"/>
                <a:ea typeface="+mn-ea"/>
                <a:cs typeface="+mn-cs"/>
              </a:rPr>
              <a:t>Das alles wird durch präziseste Schweißtechnologien genau da verankert, wo es in der Zelle sein muss. </a:t>
            </a:r>
          </a:p>
          <a:p>
            <a:pPr lvl="0"/>
            <a:r>
              <a:rPr lang="de-DE" sz="2399" kern="1200" dirty="0">
                <a:solidFill>
                  <a:schemeClr val="tx1"/>
                </a:solidFill>
                <a:effectLst/>
                <a:latin typeface="+mn-lt"/>
                <a:ea typeface="+mn-ea"/>
                <a:cs typeface="+mn-cs"/>
              </a:rPr>
              <a:t>Jede Komponente sitzt passgenau.</a:t>
            </a:r>
          </a:p>
          <a:p>
            <a:r>
              <a:rPr lang="de-DE" sz="2399" kern="1200" dirty="0">
                <a:solidFill>
                  <a:schemeClr val="tx1"/>
                </a:solidFill>
                <a:effectLst/>
                <a:latin typeface="+mn-lt"/>
                <a:ea typeface="+mn-ea"/>
                <a:cs typeface="+mn-cs"/>
              </a:rPr>
              <a:t> </a:t>
            </a:r>
          </a:p>
          <a:p>
            <a:endParaRPr lang="de-DE" dirty="0"/>
          </a:p>
        </p:txBody>
      </p:sp>
      <p:sp>
        <p:nvSpPr>
          <p:cNvPr id="4" name="Foliennummernplatzhalter 3">
            <a:extLst>
              <a:ext uri="{FF2B5EF4-FFF2-40B4-BE49-F238E27FC236}">
                <a16:creationId xmlns:a16="http://schemas.microsoft.com/office/drawing/2014/main" id="{AC26A00A-BE4C-4747-19BD-33945132115B}"/>
              </a:ext>
            </a:extLst>
          </p:cNvPr>
          <p:cNvSpPr>
            <a:spLocks noGrp="1"/>
          </p:cNvSpPr>
          <p:nvPr>
            <p:ph type="sldNum" sz="quarter" idx="5"/>
          </p:nvPr>
        </p:nvSpPr>
        <p:spPr/>
        <p:txBody>
          <a:bodyPr/>
          <a:lstStyle/>
          <a:p>
            <a:pPr marL="0" marR="0" lvl="0" indent="0" algn="r" defTabSz="1827977" rtl="0" eaLnBrk="1" fontAlgn="auto" latinLnBrk="0" hangingPunct="1">
              <a:lnSpc>
                <a:spcPct val="100000"/>
              </a:lnSpc>
              <a:spcBef>
                <a:spcPts val="0"/>
              </a:spcBef>
              <a:spcAft>
                <a:spcPts val="0"/>
              </a:spcAft>
              <a:buClrTx/>
              <a:buSzTx/>
              <a:buFontTx/>
              <a:buNone/>
              <a:tabLst/>
              <a:defRPr/>
            </a:pPr>
            <a:fld id="{CAE00FE9-537A-CA4E-B1FB-A898AEF39D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79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965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1D52-9984-9218-5739-059F5CD0106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9305DA6-D7BA-4E92-E84B-2570C92BCC3F}"/>
              </a:ext>
            </a:extLst>
          </p:cNvPr>
          <p:cNvSpPr>
            <a:spLocks noGrp="1" noRot="1" noChangeAspect="1"/>
          </p:cNvSpPr>
          <p:nvPr>
            <p:ph type="sldImg"/>
          </p:nvPr>
        </p:nvSpPr>
        <p:spPr>
          <a:xfrm>
            <a:off x="735013" y="563563"/>
            <a:ext cx="5632450" cy="3168650"/>
          </a:xfrm>
        </p:spPr>
        <p:txBody>
          <a:bodyPr/>
          <a:lstStyle/>
          <a:p>
            <a:endParaRPr lang="en-GB"/>
          </a:p>
        </p:txBody>
      </p:sp>
      <p:sp>
        <p:nvSpPr>
          <p:cNvPr id="3" name="Notizenplatzhalter 2">
            <a:extLst>
              <a:ext uri="{FF2B5EF4-FFF2-40B4-BE49-F238E27FC236}">
                <a16:creationId xmlns:a16="http://schemas.microsoft.com/office/drawing/2014/main" id="{BC9C8FA7-2CF2-FD94-BA96-5E4E960A3210}"/>
              </a:ext>
            </a:extLst>
          </p:cNvPr>
          <p:cNvSpPr>
            <a:spLocks noGrp="1"/>
          </p:cNvSpPr>
          <p:nvPr>
            <p:ph type="body" idx="1"/>
          </p:nvPr>
        </p:nvSpPr>
        <p:spPr/>
        <p:txBody>
          <a:bodyPr/>
          <a:lstStyle/>
          <a:p>
            <a:r>
              <a:rPr lang="de-DE" dirty="0"/>
              <a:t>The UFC </a:t>
            </a:r>
            <a:r>
              <a:rPr lang="de-DE" dirty="0" err="1"/>
              <a:t>concept</a:t>
            </a:r>
            <a:r>
              <a:rPr lang="de-DE" dirty="0"/>
              <a:t> </a:t>
            </a:r>
            <a:r>
              <a:rPr lang="de-DE" dirty="0" err="1"/>
              <a:t>is</a:t>
            </a:r>
            <a:r>
              <a:rPr lang="de-DE" dirty="0"/>
              <a:t> also </a:t>
            </a:r>
            <a:r>
              <a:rPr lang="de-DE" dirty="0" err="1"/>
              <a:t>designed</a:t>
            </a:r>
            <a:r>
              <a:rPr lang="de-DE" dirty="0"/>
              <a:t> </a:t>
            </a:r>
            <a:r>
              <a:rPr lang="de-DE" dirty="0" err="1"/>
              <a:t>to</a:t>
            </a:r>
            <a:r>
              <a:rPr lang="de-DE" dirty="0"/>
              <a:t> handle multiple </a:t>
            </a:r>
            <a:r>
              <a:rPr lang="de-DE" dirty="0" err="1"/>
              <a:t>battery</a:t>
            </a:r>
            <a:r>
              <a:rPr lang="de-DE" dirty="0"/>
              <a:t> </a:t>
            </a:r>
            <a:r>
              <a:rPr lang="de-DE" dirty="0" err="1"/>
              <a:t>chemistries</a:t>
            </a:r>
            <a:r>
              <a:rPr lang="de-DE" dirty="0"/>
              <a:t> on </a:t>
            </a:r>
            <a:r>
              <a:rPr lang="de-DE" dirty="0" err="1"/>
              <a:t>the</a:t>
            </a:r>
            <a:r>
              <a:rPr lang="de-DE" dirty="0"/>
              <a:t> same </a:t>
            </a:r>
            <a:r>
              <a:rPr lang="de-DE" dirty="0" err="1"/>
              <a:t>standardized</a:t>
            </a:r>
            <a:r>
              <a:rPr lang="de-DE" dirty="0"/>
              <a:t> </a:t>
            </a:r>
            <a:r>
              <a:rPr lang="de-DE" dirty="0" err="1"/>
              <a:t>production</a:t>
            </a:r>
            <a:r>
              <a:rPr lang="de-DE" dirty="0"/>
              <a:t> </a:t>
            </a:r>
            <a:r>
              <a:rPr lang="de-DE" dirty="0" err="1"/>
              <a:t>backbone</a:t>
            </a:r>
            <a:r>
              <a:rPr lang="de-DE" dirty="0"/>
              <a:t>.</a:t>
            </a:r>
            <a:br>
              <a:rPr lang="de-DE" dirty="0"/>
            </a:br>
            <a:r>
              <a:rPr lang="de-DE" dirty="0"/>
              <a:t>The </a:t>
            </a:r>
            <a:r>
              <a:rPr lang="de-DE" dirty="0" err="1"/>
              <a:t>idea</a:t>
            </a:r>
            <a:r>
              <a:rPr lang="de-DE" dirty="0"/>
              <a:t> </a:t>
            </a:r>
            <a:r>
              <a:rPr lang="de-DE" dirty="0" err="1"/>
              <a:t>is</a:t>
            </a:r>
            <a:r>
              <a:rPr lang="de-DE" dirty="0"/>
              <a:t> </a:t>
            </a:r>
            <a:r>
              <a:rPr lang="de-DE" dirty="0" err="1"/>
              <a:t>low</a:t>
            </a:r>
            <a:r>
              <a:rPr lang="de-DE" dirty="0"/>
              <a:t> </a:t>
            </a:r>
            <a:r>
              <a:rPr lang="de-DE" dirty="0" err="1"/>
              <a:t>compleity</a:t>
            </a:r>
            <a:r>
              <a:rPr lang="de-DE" dirty="0"/>
              <a:t> in </a:t>
            </a:r>
            <a:r>
              <a:rPr lang="de-DE" dirty="0" err="1"/>
              <a:t>the</a:t>
            </a:r>
            <a:r>
              <a:rPr lang="de-DE" dirty="0"/>
              <a:t> </a:t>
            </a:r>
            <a:r>
              <a:rPr lang="de-DE" dirty="0" err="1"/>
              <a:t>factory</a:t>
            </a:r>
            <a:r>
              <a:rPr lang="de-DE" dirty="0"/>
              <a:t> and high </a:t>
            </a:r>
            <a:r>
              <a:rPr lang="de-DE" dirty="0" err="1"/>
              <a:t>standardization</a:t>
            </a:r>
            <a:r>
              <a:rPr lang="de-DE" dirty="0"/>
              <a:t> in </a:t>
            </a:r>
            <a:r>
              <a:rPr lang="de-DE" dirty="0" err="1"/>
              <a:t>the</a:t>
            </a:r>
            <a:r>
              <a:rPr lang="de-DE" dirty="0"/>
              <a:t> </a:t>
            </a:r>
            <a:r>
              <a:rPr lang="de-DE" dirty="0" err="1"/>
              <a:t>product</a:t>
            </a:r>
            <a:r>
              <a:rPr lang="de-DE" dirty="0"/>
              <a:t>.</a:t>
            </a:r>
          </a:p>
          <a:p>
            <a:r>
              <a:rPr lang="de-DE" dirty="0" err="1"/>
              <a:t>Some</a:t>
            </a:r>
            <a:r>
              <a:rPr lang="de-DE" dirty="0"/>
              <a:t> </a:t>
            </a:r>
            <a:r>
              <a:rPr lang="de-DE" dirty="0" err="1"/>
              <a:t>of</a:t>
            </a:r>
            <a:r>
              <a:rPr lang="de-DE" dirty="0"/>
              <a:t> </a:t>
            </a:r>
            <a:r>
              <a:rPr lang="de-DE" dirty="0" err="1"/>
              <a:t>the</a:t>
            </a:r>
            <a:r>
              <a:rPr lang="de-DE" dirty="0"/>
              <a:t> </a:t>
            </a:r>
            <a:r>
              <a:rPr lang="de-DE" dirty="0" err="1"/>
              <a:t>chemistries</a:t>
            </a:r>
            <a:r>
              <a:rPr lang="de-DE" dirty="0"/>
              <a:t> </a:t>
            </a:r>
            <a:r>
              <a:rPr lang="de-DE" dirty="0" err="1"/>
              <a:t>include</a:t>
            </a:r>
            <a:r>
              <a:rPr lang="de-DE" dirty="0"/>
              <a:t> </a:t>
            </a:r>
            <a:r>
              <a:rPr lang="de-DE" dirty="0" err="1"/>
              <a:t>Sodim</a:t>
            </a:r>
            <a:r>
              <a:rPr lang="de-DE" dirty="0"/>
              <a:t> Ino, LFM </a:t>
            </a:r>
            <a:r>
              <a:rPr lang="de-DE" dirty="0" err="1"/>
              <a:t>for</a:t>
            </a:r>
            <a:r>
              <a:rPr lang="de-DE" dirty="0"/>
              <a:t> </a:t>
            </a:r>
            <a:r>
              <a:rPr lang="de-DE" dirty="0" err="1"/>
              <a:t>the</a:t>
            </a:r>
            <a:r>
              <a:rPr lang="de-DE" dirty="0"/>
              <a:t> </a:t>
            </a:r>
            <a:r>
              <a:rPr lang="de-DE" dirty="0" err="1"/>
              <a:t>entry</a:t>
            </a:r>
            <a:r>
              <a:rPr lang="de-DE" dirty="0"/>
              <a:t>. NMC </a:t>
            </a:r>
            <a:r>
              <a:rPr lang="de-DE" dirty="0" err="1"/>
              <a:t>for</a:t>
            </a:r>
            <a:r>
              <a:rPr lang="de-DE" dirty="0"/>
              <a:t> </a:t>
            </a:r>
            <a:r>
              <a:rPr lang="de-DE" dirty="0" err="1"/>
              <a:t>the</a:t>
            </a:r>
            <a:r>
              <a:rPr lang="de-DE" dirty="0"/>
              <a:t> </a:t>
            </a:r>
            <a:r>
              <a:rPr lang="de-DE" dirty="0" err="1"/>
              <a:t>main</a:t>
            </a:r>
            <a:r>
              <a:rPr lang="de-DE" dirty="0"/>
              <a:t> and Solid </a:t>
            </a:r>
            <a:r>
              <a:rPr lang="de-DE" dirty="0" err="1"/>
              <a:t>state</a:t>
            </a:r>
            <a:r>
              <a:rPr lang="de-DE" dirty="0"/>
              <a:t> </a:t>
            </a:r>
            <a:r>
              <a:rPr lang="de-DE" dirty="0" err="1"/>
              <a:t>for</a:t>
            </a:r>
            <a:r>
              <a:rPr lang="de-DE" dirty="0"/>
              <a:t> </a:t>
            </a:r>
            <a:r>
              <a:rPr lang="de-DE" dirty="0" err="1"/>
              <a:t>the</a:t>
            </a:r>
            <a:r>
              <a:rPr lang="de-DE" dirty="0"/>
              <a:t> Best in </a:t>
            </a:r>
            <a:r>
              <a:rPr lang="de-DE" dirty="0" err="1"/>
              <a:t>class</a:t>
            </a:r>
            <a:endParaRPr lang="de-DE" dirty="0"/>
          </a:p>
          <a:p>
            <a:r>
              <a:rPr lang="de-DE" dirty="0" err="1"/>
              <a:t>When</a:t>
            </a:r>
            <a:r>
              <a:rPr lang="de-DE" dirty="0"/>
              <a:t> </a:t>
            </a:r>
            <a:r>
              <a:rPr lang="de-DE" dirty="0" err="1"/>
              <a:t>we</a:t>
            </a:r>
            <a:r>
              <a:rPr lang="de-DE" dirty="0"/>
              <a:t> </a:t>
            </a:r>
            <a:r>
              <a:rPr lang="de-DE" dirty="0" err="1"/>
              <a:t>refer</a:t>
            </a:r>
            <a:r>
              <a:rPr lang="de-DE" dirty="0"/>
              <a:t> </a:t>
            </a:r>
            <a:r>
              <a:rPr lang="de-DE" dirty="0" err="1"/>
              <a:t>to</a:t>
            </a:r>
            <a:r>
              <a:rPr lang="de-DE" dirty="0"/>
              <a:t> </a:t>
            </a:r>
            <a:r>
              <a:rPr lang="de-DE" dirty="0" err="1"/>
              <a:t>entry</a:t>
            </a:r>
            <a:r>
              <a:rPr lang="de-DE" dirty="0"/>
              <a:t> </a:t>
            </a:r>
            <a:r>
              <a:rPr lang="de-DE" dirty="0" err="1"/>
              <a:t>main</a:t>
            </a:r>
            <a:r>
              <a:rPr lang="de-DE" dirty="0"/>
              <a:t> and </a:t>
            </a:r>
            <a:r>
              <a:rPr lang="de-DE" dirty="0" err="1"/>
              <a:t>best</a:t>
            </a:r>
            <a:r>
              <a:rPr lang="de-DE" dirty="0"/>
              <a:t> in </a:t>
            </a:r>
            <a:r>
              <a:rPr lang="de-DE" dirty="0" err="1"/>
              <a:t>class</a:t>
            </a:r>
            <a:r>
              <a:rPr lang="de-DE" dirty="0"/>
              <a:t> </a:t>
            </a:r>
            <a:r>
              <a:rPr lang="de-DE" dirty="0" err="1"/>
              <a:t>we</a:t>
            </a:r>
            <a:r>
              <a:rPr lang="de-DE" dirty="0"/>
              <a:t> </a:t>
            </a:r>
            <a:r>
              <a:rPr lang="de-DE" dirty="0" err="1"/>
              <a:t>mean</a:t>
            </a:r>
            <a:r>
              <a:rPr lang="de-DE" dirty="0"/>
              <a:t> different </a:t>
            </a:r>
            <a:r>
              <a:rPr lang="de-DE" dirty="0" err="1"/>
              <a:t>performance</a:t>
            </a:r>
            <a:r>
              <a:rPr lang="de-DE" dirty="0"/>
              <a:t> and </a:t>
            </a:r>
            <a:r>
              <a:rPr lang="de-DE" dirty="0" err="1"/>
              <a:t>cost</a:t>
            </a:r>
            <a:r>
              <a:rPr lang="de-DE" dirty="0"/>
              <a:t> </a:t>
            </a:r>
            <a:r>
              <a:rPr lang="de-DE" dirty="0" err="1"/>
              <a:t>levels</a:t>
            </a:r>
            <a:r>
              <a:rPr lang="de-DE" dirty="0"/>
              <a:t>.</a:t>
            </a:r>
          </a:p>
          <a:p>
            <a:r>
              <a:rPr lang="de-DE" dirty="0"/>
              <a:t>Low </a:t>
            </a:r>
            <a:r>
              <a:rPr lang="de-DE" dirty="0" err="1"/>
              <a:t>cost</a:t>
            </a:r>
            <a:r>
              <a:rPr lang="de-DE" dirty="0"/>
              <a:t> = </a:t>
            </a:r>
            <a:r>
              <a:rPr lang="de-DE" dirty="0" err="1"/>
              <a:t>mass</a:t>
            </a:r>
            <a:r>
              <a:rPr lang="de-DE" dirty="0"/>
              <a:t> </a:t>
            </a:r>
            <a:r>
              <a:rPr lang="de-DE" dirty="0" err="1"/>
              <a:t>market</a:t>
            </a:r>
            <a:r>
              <a:rPr lang="de-DE" dirty="0"/>
              <a:t>. Main </a:t>
            </a:r>
            <a:r>
              <a:rPr lang="de-DE" dirty="0" err="1"/>
              <a:t>core</a:t>
            </a:r>
            <a:r>
              <a:rPr lang="de-DE" dirty="0"/>
              <a:t> </a:t>
            </a:r>
            <a:r>
              <a:rPr lang="de-DE" dirty="0" err="1"/>
              <a:t>volume</a:t>
            </a:r>
            <a:r>
              <a:rPr lang="de-DE" dirty="0"/>
              <a:t> </a:t>
            </a:r>
            <a:r>
              <a:rPr lang="de-DE" dirty="0" err="1"/>
              <a:t>segment</a:t>
            </a:r>
            <a:r>
              <a:rPr lang="de-DE" dirty="0"/>
              <a:t>. Best in </a:t>
            </a:r>
            <a:r>
              <a:rPr lang="de-DE" dirty="0" err="1"/>
              <a:t>class</a:t>
            </a:r>
            <a:r>
              <a:rPr lang="de-DE" dirty="0"/>
              <a:t> = Premium EV</a:t>
            </a:r>
          </a:p>
          <a:p>
            <a:r>
              <a:rPr lang="de-DE" dirty="0" err="1"/>
              <a:t>Those</a:t>
            </a:r>
            <a:r>
              <a:rPr lang="de-DE" dirty="0"/>
              <a:t> </a:t>
            </a:r>
            <a:r>
              <a:rPr lang="de-DE" dirty="0" err="1"/>
              <a:t>can</a:t>
            </a:r>
            <a:r>
              <a:rPr lang="de-DE" dirty="0"/>
              <a:t> </a:t>
            </a:r>
            <a:r>
              <a:rPr lang="de-DE" dirty="0" err="1"/>
              <a:t>be</a:t>
            </a:r>
            <a:r>
              <a:rPr lang="de-DE" dirty="0"/>
              <a:t> </a:t>
            </a:r>
            <a:r>
              <a:rPr lang="de-DE" dirty="0" err="1"/>
              <a:t>than</a:t>
            </a:r>
            <a:r>
              <a:rPr lang="de-DE" dirty="0"/>
              <a:t> </a:t>
            </a:r>
            <a:r>
              <a:rPr lang="de-DE" dirty="0" err="1"/>
              <a:t>adopted</a:t>
            </a:r>
            <a:r>
              <a:rPr lang="de-DE" dirty="0"/>
              <a:t> </a:t>
            </a:r>
            <a:r>
              <a:rPr lang="de-DE" dirty="0" err="1"/>
              <a:t>for</a:t>
            </a:r>
            <a:r>
              <a:rPr lang="de-DE" dirty="0"/>
              <a:t> </a:t>
            </a:r>
            <a:r>
              <a:rPr lang="de-DE" dirty="0" err="1"/>
              <a:t>several</a:t>
            </a:r>
            <a:r>
              <a:rPr lang="de-DE" dirty="0"/>
              <a:t> </a:t>
            </a:r>
            <a:r>
              <a:rPr lang="de-DE" dirty="0" err="1"/>
              <a:t>application</a:t>
            </a:r>
            <a:r>
              <a:rPr lang="de-DE" dirty="0"/>
              <a:t> </a:t>
            </a:r>
            <a:r>
              <a:rPr lang="de-DE" dirty="0" err="1"/>
              <a:t>which</a:t>
            </a:r>
            <a:r>
              <a:rPr lang="de-DE" dirty="0"/>
              <a:t> </a:t>
            </a:r>
            <a:r>
              <a:rPr lang="de-DE" dirty="0" err="1"/>
              <a:t>are</a:t>
            </a:r>
            <a:r>
              <a:rPr lang="de-DE" dirty="0"/>
              <a:t> </a:t>
            </a:r>
            <a:r>
              <a:rPr lang="de-DE" dirty="0" err="1"/>
              <a:t>passanger</a:t>
            </a:r>
            <a:r>
              <a:rPr lang="de-DE" dirty="0"/>
              <a:t> </a:t>
            </a:r>
            <a:r>
              <a:rPr lang="de-DE" dirty="0" err="1"/>
              <a:t>cars</a:t>
            </a:r>
            <a:r>
              <a:rPr lang="de-DE" dirty="0"/>
              <a:t>, </a:t>
            </a:r>
            <a:r>
              <a:rPr lang="de-DE" dirty="0" err="1"/>
              <a:t>trucks</a:t>
            </a:r>
            <a:r>
              <a:rPr lang="de-DE" dirty="0"/>
              <a:t>, </a:t>
            </a:r>
            <a:r>
              <a:rPr lang="de-DE" dirty="0" err="1"/>
              <a:t>busses</a:t>
            </a:r>
            <a:r>
              <a:rPr lang="de-DE" dirty="0"/>
              <a:t> and ESS.</a:t>
            </a:r>
          </a:p>
          <a:p>
            <a:endParaRPr lang="de-DE" dirty="0"/>
          </a:p>
          <a:p>
            <a:endParaRPr lang="de-DE" dirty="0"/>
          </a:p>
          <a:p>
            <a:r>
              <a:rPr lang="de-DE" dirty="0"/>
              <a:t>Deep Dive </a:t>
            </a:r>
            <a:r>
              <a:rPr lang="de-DE" dirty="0" err="1"/>
              <a:t>of</a:t>
            </a:r>
            <a:r>
              <a:rPr lang="de-DE" dirty="0"/>
              <a:t> </a:t>
            </a:r>
            <a:r>
              <a:rPr lang="de-DE" dirty="0" err="1"/>
              <a:t>differen</a:t>
            </a:r>
            <a:r>
              <a:rPr lang="de-DE" dirty="0"/>
              <a:t> </a:t>
            </a:r>
            <a:r>
              <a:rPr lang="de-DE" dirty="0" err="1"/>
              <a:t>chemical</a:t>
            </a:r>
            <a:r>
              <a:rPr lang="de-DE" dirty="0"/>
              <a:t> </a:t>
            </a:r>
            <a:r>
              <a:rPr lang="de-DE" dirty="0" err="1"/>
              <a:t>platforms</a:t>
            </a:r>
            <a:r>
              <a:rPr lang="de-DE" dirty="0"/>
              <a:t> </a:t>
            </a:r>
            <a:r>
              <a:rPr lang="de-DE" dirty="0" err="1"/>
              <a:t>are</a:t>
            </a:r>
            <a:r>
              <a:rPr lang="de-DE" dirty="0"/>
              <a:t> </a:t>
            </a:r>
            <a:r>
              <a:rPr lang="de-DE" dirty="0" err="1"/>
              <a:t>used</a:t>
            </a:r>
            <a:r>
              <a:rPr lang="de-DE" dirty="0"/>
              <a:t> in </a:t>
            </a:r>
            <a:r>
              <a:rPr lang="de-DE" dirty="0" err="1"/>
              <a:t>our</a:t>
            </a:r>
            <a:r>
              <a:rPr lang="de-DE" dirty="0"/>
              <a:t> </a:t>
            </a:r>
            <a:r>
              <a:rPr lang="de-DE" dirty="0" err="1"/>
              <a:t>cells</a:t>
            </a:r>
            <a:r>
              <a:rPr lang="de-DE" dirty="0"/>
              <a:t>. Entry Main and Best </a:t>
            </a:r>
            <a:r>
              <a:rPr lang="de-DE" dirty="0" err="1"/>
              <a:t>class</a:t>
            </a:r>
            <a:r>
              <a:rPr lang="de-DE" dirty="0"/>
              <a:t>. </a:t>
            </a:r>
          </a:p>
          <a:p>
            <a:r>
              <a:rPr lang="de-DE" dirty="0"/>
              <a:t>Different </a:t>
            </a:r>
            <a:r>
              <a:rPr lang="de-DE" dirty="0" err="1"/>
              <a:t>characteristcs</a:t>
            </a:r>
            <a:r>
              <a:rPr lang="de-DE" dirty="0"/>
              <a:t> </a:t>
            </a:r>
          </a:p>
        </p:txBody>
      </p:sp>
      <p:sp>
        <p:nvSpPr>
          <p:cNvPr id="4" name="Foliennummernplatzhalter 3">
            <a:extLst>
              <a:ext uri="{FF2B5EF4-FFF2-40B4-BE49-F238E27FC236}">
                <a16:creationId xmlns:a16="http://schemas.microsoft.com/office/drawing/2014/main" id="{9AE66D48-010D-756E-29A2-2F0D521292E2}"/>
              </a:ext>
            </a:extLst>
          </p:cNvPr>
          <p:cNvSpPr>
            <a:spLocks noGrp="1"/>
          </p:cNvSpPr>
          <p:nvPr>
            <p:ph type="sldNum" sz="quarter" idx="10"/>
          </p:nvPr>
        </p:nvSpPr>
        <p:spPr/>
        <p:txBody>
          <a:bodyPr/>
          <a:lstStyle/>
          <a:p>
            <a:pPr marL="0" marR="0" lvl="0" indent="0" algn="r" defTabSz="914400" rtl="0" eaLnBrk="1" fontAlgn="auto" latinLnBrk="0" hangingPunct="1">
              <a:lnSpc>
                <a:spcPct val="110000"/>
              </a:lnSpc>
              <a:spcBef>
                <a:spcPts val="0"/>
              </a:spcBef>
              <a:spcAft>
                <a:spcPts val="450"/>
              </a:spcAft>
              <a:buClrTx/>
              <a:buSzTx/>
              <a:buFontTx/>
              <a:buNone/>
              <a:tabLst/>
              <a:defRPr/>
            </a:pPr>
            <a:fld id="{B4573DB7-E1E2-42F4-A4F6-F9A2646C0D2B}" type="slidenum">
              <a:rPr kumimoji="0" lang="de-DE" sz="1200" b="0" i="0" u="none" strike="noStrike" kern="1200" cap="none" spc="0" normalizeH="0" baseline="0" noProof="0" smtClean="0">
                <a:ln>
                  <a:noFill/>
                </a:ln>
                <a:solidFill>
                  <a:prstClr val="black"/>
                </a:solidFill>
                <a:effectLst/>
                <a:uLnTx/>
                <a:uFillTx/>
                <a:latin typeface="Antarctica Light" pitchFamily="2" charset="0"/>
                <a:ea typeface="+mn-ea"/>
                <a:cs typeface="Arial" panose="020B0604020202020204" pitchFamily="34" charset="0"/>
              </a:rPr>
              <a:pPr marL="0" marR="0" lvl="0" indent="0" algn="r" defTabSz="914400" rtl="0" eaLnBrk="1" fontAlgn="auto" latinLnBrk="0" hangingPunct="1">
                <a:lnSpc>
                  <a:spcPct val="110000"/>
                </a:lnSpc>
                <a:spcBef>
                  <a:spcPts val="0"/>
                </a:spcBef>
                <a:spcAft>
                  <a:spcPts val="45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Antarctica Light" pitchFamily="2" charset="0"/>
              <a:ea typeface="+mn-ea"/>
              <a:cs typeface="Arial" panose="020B0604020202020204" pitchFamily="34" charset="0"/>
            </a:endParaRPr>
          </a:p>
        </p:txBody>
      </p:sp>
    </p:spTree>
    <p:extLst>
      <p:ext uri="{BB962C8B-B14F-4D97-AF65-F5344CB8AC3E}">
        <p14:creationId xmlns:p14="http://schemas.microsoft.com/office/powerpoint/2010/main" val="1247531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B825-7EBF-4596-B00E-2EE49F2A6B27}" type="datetime3">
              <a:rPr kumimoji="0" lang="de-DE"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03/02/26</a:t>
            </a:fld>
            <a:endParaRPr kumimoji="0" lang="de-DE"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de-DE"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39" name="Slide Image Placeholder 38">
            <a:extLst>
              <a:ext uri="{FF2B5EF4-FFF2-40B4-BE49-F238E27FC236}">
                <a16:creationId xmlns:a16="http://schemas.microsoft.com/office/drawing/2014/main" id="{40A1078A-EC5C-47B1-B5C8-95848684AC2F}"/>
              </a:ext>
            </a:extLst>
          </p:cNvPr>
          <p:cNvSpPr>
            <a:spLocks noGrp="1" noRot="1" noChangeAspect="1"/>
          </p:cNvSpPr>
          <p:nvPr>
            <p:ph type="sldImg"/>
          </p:nvPr>
        </p:nvSpPr>
        <p:spPr>
          <a:xfrm>
            <a:off x="735013" y="563563"/>
            <a:ext cx="5632450" cy="3168650"/>
          </a:xfrm>
        </p:spPr>
        <p:txBody>
          <a:bodyPr/>
          <a:lstStyle/>
          <a:p>
            <a:endParaRPr lang="en-GB"/>
          </a:p>
        </p:txBody>
      </p:sp>
      <p:sp>
        <p:nvSpPr>
          <p:cNvPr id="2" name="Notizenplatzhalter 1">
            <a:extLst>
              <a:ext uri="{FF2B5EF4-FFF2-40B4-BE49-F238E27FC236}">
                <a16:creationId xmlns:a16="http://schemas.microsoft.com/office/drawing/2014/main" id="{4E1DA49D-47E4-D7DE-7F5A-79AC42B265FB}"/>
              </a:ext>
            </a:extLst>
          </p:cNvPr>
          <p:cNvSpPr>
            <a:spLocks noGrp="1"/>
          </p:cNvSpPr>
          <p:nvPr>
            <p:ph type="body" idx="1"/>
          </p:nvPr>
        </p:nvSpPr>
        <p:spPr/>
        <p:txBody>
          <a:bodyPr/>
          <a:lstStyle/>
          <a:p>
            <a:r>
              <a:rPr lang="de-DE" dirty="0" err="1"/>
              <a:t>Lets</a:t>
            </a:r>
            <a:r>
              <a:rPr lang="de-DE" dirty="0"/>
              <a:t> do a Short </a:t>
            </a:r>
            <a:r>
              <a:rPr lang="de-DE" dirty="0" err="1"/>
              <a:t>excursion</a:t>
            </a:r>
            <a:r>
              <a:rPr lang="de-DE" dirty="0"/>
              <a:t> </a:t>
            </a:r>
            <a:r>
              <a:rPr lang="de-DE" dirty="0" err="1"/>
              <a:t>to</a:t>
            </a:r>
            <a:r>
              <a:rPr lang="de-DE" dirty="0"/>
              <a:t> </a:t>
            </a:r>
            <a:r>
              <a:rPr lang="de-DE" dirty="0" err="1"/>
              <a:t>manufacturing</a:t>
            </a:r>
            <a:r>
              <a:rPr lang="de-DE" dirty="0"/>
              <a:t> and </a:t>
            </a:r>
            <a:r>
              <a:rPr lang="de-DE" dirty="0" err="1"/>
              <a:t>key</a:t>
            </a:r>
            <a:r>
              <a:rPr lang="de-DE" dirty="0"/>
              <a:t> </a:t>
            </a:r>
            <a:r>
              <a:rPr lang="de-DE" dirty="0" err="1"/>
              <a:t>processes</a:t>
            </a:r>
            <a:r>
              <a:rPr lang="de-DE" dirty="0"/>
              <a:t> </a:t>
            </a:r>
            <a:r>
              <a:rPr lang="de-DE" dirty="0" err="1"/>
              <a:t>which</a:t>
            </a:r>
            <a:r>
              <a:rPr lang="de-DE" dirty="0"/>
              <a:t> </a:t>
            </a:r>
            <a:r>
              <a:rPr lang="de-DE" dirty="0" err="1"/>
              <a:t>are</a:t>
            </a:r>
            <a:endParaRPr lang="de-DE" dirty="0"/>
          </a:p>
          <a:p>
            <a:r>
              <a:rPr lang="de-DE" dirty="0"/>
              <a:t>These </a:t>
            </a:r>
            <a:r>
              <a:rPr lang="de-DE" dirty="0" err="1"/>
              <a:t>processes</a:t>
            </a:r>
            <a:r>
              <a:rPr lang="de-DE" dirty="0"/>
              <a:t> </a:t>
            </a:r>
            <a:r>
              <a:rPr lang="de-DE" dirty="0" err="1"/>
              <a:t>generate</a:t>
            </a:r>
            <a:r>
              <a:rPr lang="de-DE" dirty="0"/>
              <a:t> </a:t>
            </a:r>
            <a:r>
              <a:rPr lang="de-DE" dirty="0" err="1"/>
              <a:t>most</a:t>
            </a:r>
            <a:r>
              <a:rPr lang="de-DE" dirty="0"/>
              <a:t> </a:t>
            </a:r>
            <a:r>
              <a:rPr lang="de-DE" dirty="0" err="1"/>
              <a:t>of</a:t>
            </a:r>
            <a:r>
              <a:rPr lang="de-DE" dirty="0"/>
              <a:t> </a:t>
            </a:r>
            <a:r>
              <a:rPr lang="de-DE" dirty="0" err="1"/>
              <a:t>the</a:t>
            </a:r>
            <a:r>
              <a:rPr lang="de-DE" dirty="0"/>
              <a:t> </a:t>
            </a:r>
            <a:r>
              <a:rPr lang="de-DE" dirty="0" err="1"/>
              <a:t>data</a:t>
            </a:r>
            <a:r>
              <a:rPr lang="de-DE" dirty="0"/>
              <a:t> </a:t>
            </a:r>
            <a:r>
              <a:rPr lang="de-DE" dirty="0" err="1"/>
              <a:t>we</a:t>
            </a:r>
            <a:r>
              <a:rPr lang="de-DE" dirty="0"/>
              <a:t> </a:t>
            </a:r>
            <a:r>
              <a:rPr lang="de-DE" dirty="0" err="1"/>
              <a:t>later</a:t>
            </a:r>
            <a:r>
              <a:rPr lang="de-DE" dirty="0"/>
              <a:t> </a:t>
            </a:r>
            <a:r>
              <a:rPr lang="de-DE" dirty="0" err="1"/>
              <a:t>need</a:t>
            </a:r>
            <a:r>
              <a:rPr lang="de-DE" dirty="0"/>
              <a:t> </a:t>
            </a:r>
            <a:r>
              <a:rPr lang="de-DE" dirty="0" err="1"/>
              <a:t>for</a:t>
            </a:r>
            <a:r>
              <a:rPr lang="de-DE" dirty="0"/>
              <a:t> </a:t>
            </a:r>
            <a:r>
              <a:rPr lang="de-DE" dirty="0" err="1"/>
              <a:t>the</a:t>
            </a:r>
            <a:r>
              <a:rPr lang="de-DE" dirty="0"/>
              <a:t> </a:t>
            </a:r>
            <a:r>
              <a:rPr lang="de-DE" dirty="0" err="1"/>
              <a:t>battery</a:t>
            </a:r>
            <a:r>
              <a:rPr lang="de-DE" dirty="0"/>
              <a:t> </a:t>
            </a:r>
            <a:r>
              <a:rPr lang="de-DE" dirty="0" err="1"/>
              <a:t>passport</a:t>
            </a:r>
            <a:r>
              <a:rPr lang="de-DE" dirty="0"/>
              <a:t>.</a:t>
            </a:r>
          </a:p>
          <a:p>
            <a:endParaRPr lang="de-DE" dirty="0"/>
          </a:p>
          <a:p>
            <a:r>
              <a:rPr lang="de-DE" dirty="0"/>
              <a:t> also relevant </a:t>
            </a:r>
            <a:r>
              <a:rPr lang="de-DE" dirty="0" err="1"/>
              <a:t>for</a:t>
            </a:r>
            <a:r>
              <a:rPr lang="de-DE" dirty="0"/>
              <a:t> </a:t>
            </a:r>
            <a:r>
              <a:rPr lang="de-DE" dirty="0" err="1"/>
              <a:t>data</a:t>
            </a:r>
            <a:r>
              <a:rPr lang="de-DE" dirty="0"/>
              <a:t> </a:t>
            </a:r>
            <a:r>
              <a:rPr lang="de-DE" dirty="0" err="1"/>
              <a:t>assembly</a:t>
            </a:r>
            <a:r>
              <a:rPr lang="de-DE" dirty="0"/>
              <a:t> </a:t>
            </a:r>
            <a:r>
              <a:rPr lang="de-DE" dirty="0" err="1"/>
              <a:t>of</a:t>
            </a:r>
            <a:r>
              <a:rPr lang="de-DE" dirty="0"/>
              <a:t> </a:t>
            </a:r>
            <a:r>
              <a:rPr lang="de-DE" dirty="0" err="1"/>
              <a:t>battery</a:t>
            </a:r>
            <a:r>
              <a:rPr lang="de-DE" dirty="0"/>
              <a:t> pass. </a:t>
            </a:r>
            <a:r>
              <a:rPr lang="de-DE" dirty="0" err="1"/>
              <a:t>To</a:t>
            </a:r>
            <a:r>
              <a:rPr lang="de-DE" dirty="0"/>
              <a:t> </a:t>
            </a:r>
            <a:r>
              <a:rPr lang="de-DE" dirty="0" err="1"/>
              <a:t>show</a:t>
            </a:r>
            <a:r>
              <a:rPr lang="de-DE" dirty="0"/>
              <a:t> </a:t>
            </a:r>
            <a:r>
              <a:rPr lang="de-DE" dirty="0" err="1"/>
              <a:t>adience</a:t>
            </a:r>
            <a:r>
              <a:rPr lang="de-DE" dirty="0"/>
              <a:t> </a:t>
            </a:r>
            <a:r>
              <a:rPr lang="de-DE" dirty="0" err="1"/>
              <a:t>where</a:t>
            </a:r>
            <a:r>
              <a:rPr lang="de-DE" dirty="0"/>
              <a:t> </a:t>
            </a:r>
            <a:r>
              <a:rPr lang="de-DE" dirty="0" err="1"/>
              <a:t>powerco</a:t>
            </a:r>
            <a:r>
              <a:rPr lang="de-DE" dirty="0"/>
              <a:t> stands in </a:t>
            </a:r>
            <a:r>
              <a:rPr lang="de-DE" dirty="0" err="1"/>
              <a:t>terms</a:t>
            </a:r>
            <a:r>
              <a:rPr lang="de-DE" dirty="0"/>
              <a:t> </a:t>
            </a:r>
            <a:r>
              <a:rPr lang="de-DE" dirty="0" err="1"/>
              <a:t>of</a:t>
            </a:r>
            <a:r>
              <a:rPr lang="de-DE" dirty="0"/>
              <a:t> </a:t>
            </a:r>
            <a:r>
              <a:rPr lang="de-DE" dirty="0" err="1"/>
              <a:t>execution</a:t>
            </a:r>
            <a:r>
              <a:rPr lang="de-DE" dirty="0"/>
              <a:t>. </a:t>
            </a:r>
          </a:p>
          <a:p>
            <a:r>
              <a:rPr lang="de-DE" dirty="0"/>
              <a:t>1-6 </a:t>
            </a:r>
            <a:r>
              <a:rPr lang="de-DE" dirty="0" err="1"/>
              <a:t>important</a:t>
            </a:r>
            <a:r>
              <a:rPr lang="de-DE" dirty="0"/>
              <a:t> </a:t>
            </a:r>
            <a:r>
              <a:rPr lang="de-DE" dirty="0" err="1"/>
              <a:t>process</a:t>
            </a:r>
            <a:r>
              <a:rPr lang="de-DE" dirty="0"/>
              <a:t> </a:t>
            </a:r>
            <a:r>
              <a:rPr lang="de-DE" dirty="0" err="1"/>
              <a:t>steps</a:t>
            </a:r>
            <a:r>
              <a:rPr lang="de-DE" dirty="0"/>
              <a:t>. </a:t>
            </a:r>
          </a:p>
        </p:txBody>
      </p:sp>
    </p:spTree>
    <p:extLst>
      <p:ext uri="{BB962C8B-B14F-4D97-AF65-F5344CB8AC3E}">
        <p14:creationId xmlns:p14="http://schemas.microsoft.com/office/powerpoint/2010/main" val="1595199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35013" y="563563"/>
            <a:ext cx="5632450" cy="3168650"/>
          </a:xfrm>
        </p:spPr>
        <p:txBody>
          <a:bodyPr/>
          <a:lstStyle/>
          <a:p>
            <a:endParaRPr lang="en-GB"/>
          </a:p>
        </p:txBody>
      </p:sp>
      <p:sp>
        <p:nvSpPr>
          <p:cNvPr id="3" name="Notizenplatzhalter 2"/>
          <p:cNvSpPr>
            <a:spLocks noGrp="1"/>
          </p:cNvSpPr>
          <p:nvPr>
            <p:ph type="body" idx="1"/>
          </p:nvPr>
        </p:nvSpPr>
        <p:spPr/>
        <p:txBody>
          <a:bodyPr/>
          <a:lstStyle/>
          <a:p>
            <a:r>
              <a:rPr lang="en-US" dirty="0"/>
              <a:t>We are already operating international with different production plants.</a:t>
            </a:r>
          </a:p>
          <a:p>
            <a:r>
              <a:rPr lang="en-US" dirty="0"/>
              <a:t>Our major production plant is in SZ Germany, Valencia Spain and St Thomas</a:t>
            </a:r>
          </a:p>
          <a:p>
            <a:r>
              <a:rPr lang="en-US" dirty="0"/>
              <a:t>We also have a validation line in Dalian for production prototypes</a:t>
            </a:r>
          </a:p>
          <a:p>
            <a:endParaRPr lang="en-US" dirty="0"/>
          </a:p>
          <a:p>
            <a:r>
              <a:rPr lang="en-US" dirty="0" err="1"/>
              <a:t>Verschiende</a:t>
            </a:r>
            <a:r>
              <a:rPr lang="en-US" dirty="0"/>
              <a:t> </a:t>
            </a:r>
            <a:r>
              <a:rPr lang="en-US" dirty="0" err="1"/>
              <a:t>Fertiungsstandorte</a:t>
            </a:r>
            <a:r>
              <a:rPr lang="en-US" dirty="0"/>
              <a:t>. Including China validation line. Prototype and validation lines in </a:t>
            </a:r>
            <a:r>
              <a:rPr lang="en-US" dirty="0" err="1"/>
              <a:t>dalian</a:t>
            </a:r>
            <a:r>
              <a:rPr lang="en-US" dirty="0"/>
              <a:t> to produce in short time prototypes. VA SOP 2027 St 2027. SZ live </a:t>
            </a:r>
          </a:p>
        </p:txBody>
      </p:sp>
      <p:sp>
        <p:nvSpPr>
          <p:cNvPr id="4" name="Datumsplatzhalter 3"/>
          <p:cNvSpPr>
            <a:spLocks noGrp="1"/>
          </p:cNvSpPr>
          <p:nvPr>
            <p:ph type="dt" idx="1"/>
          </p:nvPr>
        </p:nvSpPr>
        <p:spPr/>
        <p:txBody>
          <a:bodyPr/>
          <a:lstStyle/>
          <a:p>
            <a:fld id="{7BA4BE58-6A56-4A3B-B853-E97D95D620B6}" type="datetime3">
              <a:rPr lang="de-DE" smtClean="0"/>
              <a:t>03/02/26</a:t>
            </a:fld>
            <a:endParaRPr lang="de-DE"/>
          </a:p>
        </p:txBody>
      </p:sp>
      <p:sp>
        <p:nvSpPr>
          <p:cNvPr id="5" name="Foliennummernplatzhalter 4"/>
          <p:cNvSpPr>
            <a:spLocks noGrp="1"/>
          </p:cNvSpPr>
          <p:nvPr>
            <p:ph type="sldNum" sz="quarter" idx="5"/>
          </p:nvPr>
        </p:nvSpPr>
        <p:spPr/>
        <p:txBody>
          <a:bodyPr/>
          <a:lstStyle/>
          <a:p>
            <a:fld id="{CF5EBCF4-26FC-4F76-8DA1-52FDDC328D44}" type="slidenum">
              <a:rPr lang="de-DE" smtClean="0"/>
              <a:pPr/>
              <a:t>6</a:t>
            </a:fld>
            <a:endParaRPr lang="de-DE"/>
          </a:p>
        </p:txBody>
      </p:sp>
    </p:spTree>
    <p:extLst>
      <p:ext uri="{BB962C8B-B14F-4D97-AF65-F5344CB8AC3E}">
        <p14:creationId xmlns:p14="http://schemas.microsoft.com/office/powerpoint/2010/main" val="1435208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35013" y="563563"/>
            <a:ext cx="5632450" cy="3168650"/>
          </a:xfrm>
        </p:spPr>
        <p:txBody>
          <a:bodyPr/>
          <a:lstStyle/>
          <a:p>
            <a:endParaRPr lang="en-GB"/>
          </a:p>
        </p:txBody>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err="1"/>
              <a:t>Some</a:t>
            </a:r>
            <a:r>
              <a:rPr lang="de-DE" dirty="0"/>
              <a:t> </a:t>
            </a:r>
            <a:r>
              <a:rPr lang="de-DE" dirty="0" err="1"/>
              <a:t>insights</a:t>
            </a:r>
            <a:r>
              <a:rPr lang="de-DE" dirty="0"/>
              <a:t> </a:t>
            </a:r>
            <a:r>
              <a:rPr lang="de-DE" dirty="0" err="1"/>
              <a:t>into</a:t>
            </a:r>
            <a:r>
              <a:rPr lang="de-DE" dirty="0"/>
              <a:t> </a:t>
            </a:r>
            <a:r>
              <a:rPr lang="de-DE" dirty="0" err="1"/>
              <a:t>ur</a:t>
            </a:r>
            <a:r>
              <a:rPr lang="de-DE" dirty="0"/>
              <a:t> </a:t>
            </a:r>
            <a:r>
              <a:rPr lang="de-DE" dirty="0" err="1"/>
              <a:t>gigafactory</a:t>
            </a:r>
            <a:r>
              <a:rPr lang="de-DE" dirty="0"/>
              <a:t> </a:t>
            </a:r>
            <a:r>
              <a:rPr lang="de-DE" dirty="0" err="1"/>
              <a:t>salzgitter</a:t>
            </a:r>
            <a:r>
              <a:rPr lang="de-DE" dirty="0"/>
              <a:t>. </a:t>
            </a:r>
            <a:r>
              <a:rPr lang="de-DE" dirty="0" err="1"/>
              <a:t>Its</a:t>
            </a:r>
            <a:r>
              <a:rPr lang="de-DE" dirty="0"/>
              <a:t> </a:t>
            </a:r>
            <a:r>
              <a:rPr lang="de-DE" dirty="0" err="1"/>
              <a:t>where</a:t>
            </a:r>
            <a:r>
              <a:rPr lang="de-DE" dirty="0"/>
              <a:t> </a:t>
            </a:r>
            <a:r>
              <a:rPr lang="de-DE" dirty="0" err="1"/>
              <a:t>sascha</a:t>
            </a:r>
            <a:r>
              <a:rPr lang="de-DE" dirty="0"/>
              <a:t> and </a:t>
            </a:r>
            <a:r>
              <a:rPr lang="de-DE" dirty="0" err="1"/>
              <a:t>me</a:t>
            </a:r>
            <a:r>
              <a:rPr lang="de-DE" dirty="0"/>
              <a:t> </a:t>
            </a:r>
            <a:r>
              <a:rPr lang="de-DE" dirty="0" err="1"/>
              <a:t>are</a:t>
            </a:r>
            <a:r>
              <a:rPr lang="de-DE" dirty="0"/>
              <a:t> </a:t>
            </a:r>
            <a:r>
              <a:rPr lang="de-DE" dirty="0" err="1"/>
              <a:t>based</a:t>
            </a:r>
            <a:r>
              <a:rPr lang="de-DE" dirty="0"/>
              <a:t>, </a:t>
            </a:r>
            <a:r>
              <a:rPr lang="de-DE" dirty="0" err="1"/>
              <a:t>near</a:t>
            </a:r>
            <a:r>
              <a:rPr lang="de-DE" dirty="0"/>
              <a:t> Braunschweig/Hannover.</a:t>
            </a:r>
          </a:p>
          <a:p>
            <a:pPr marL="0" indent="0">
              <a:buFont typeface="Arial" panose="020B0604020202020204" pitchFamily="34" charset="0"/>
              <a:buNone/>
            </a:pPr>
            <a:r>
              <a:rPr lang="de-DE" dirty="0"/>
              <a:t>Very </a:t>
            </a:r>
            <a:r>
              <a:rPr lang="de-DE" dirty="0" err="1"/>
              <a:t>excited</a:t>
            </a:r>
            <a:r>
              <a:rPr lang="de-DE" dirty="0"/>
              <a:t> </a:t>
            </a:r>
            <a:r>
              <a:rPr lang="de-DE" dirty="0" err="1"/>
              <a:t>to</a:t>
            </a:r>
            <a:r>
              <a:rPr lang="de-DE" dirty="0"/>
              <a:t> </a:t>
            </a:r>
            <a:r>
              <a:rPr lang="de-DE" dirty="0" err="1"/>
              <a:t>share</a:t>
            </a:r>
            <a:r>
              <a:rPr lang="de-DE" dirty="0"/>
              <a:t> </a:t>
            </a:r>
            <a:r>
              <a:rPr lang="de-DE" dirty="0" err="1"/>
              <a:t>that</a:t>
            </a:r>
            <a:r>
              <a:rPr lang="de-DE" dirty="0"/>
              <a:t> </a:t>
            </a:r>
            <a:r>
              <a:rPr lang="de-DE" dirty="0" err="1"/>
              <a:t>we</a:t>
            </a:r>
            <a:r>
              <a:rPr lang="de-DE" dirty="0"/>
              <a:t> </a:t>
            </a:r>
            <a:r>
              <a:rPr lang="de-DE" dirty="0" err="1"/>
              <a:t>started</a:t>
            </a:r>
            <a:r>
              <a:rPr lang="de-DE" dirty="0"/>
              <a:t> </a:t>
            </a:r>
            <a:r>
              <a:rPr lang="de-DE" dirty="0" err="1"/>
              <a:t>producing</a:t>
            </a:r>
            <a:r>
              <a:rPr lang="de-DE" dirty="0"/>
              <a:t> </a:t>
            </a:r>
            <a:r>
              <a:rPr lang="de-DE" dirty="0" err="1"/>
              <a:t>our</a:t>
            </a:r>
            <a:r>
              <a:rPr lang="de-DE" dirty="0"/>
              <a:t> </a:t>
            </a:r>
            <a:r>
              <a:rPr lang="de-DE" dirty="0" err="1"/>
              <a:t>first</a:t>
            </a:r>
            <a:r>
              <a:rPr lang="de-DE" dirty="0"/>
              <a:t> </a:t>
            </a:r>
            <a:r>
              <a:rPr lang="de-DE" dirty="0" err="1"/>
              <a:t>cells</a:t>
            </a:r>
            <a:r>
              <a:rPr lang="de-DE" dirty="0"/>
              <a:t> in Q4 last </a:t>
            </a:r>
            <a:r>
              <a:rPr lang="de-DE" dirty="0" err="1"/>
              <a:t>year</a:t>
            </a:r>
            <a:r>
              <a:rPr lang="de-DE" dirty="0"/>
              <a:t> and will </a:t>
            </a:r>
            <a:r>
              <a:rPr lang="de-DE" dirty="0" err="1"/>
              <a:t>go</a:t>
            </a:r>
            <a:r>
              <a:rPr lang="de-DE" dirty="0"/>
              <a:t> </a:t>
            </a:r>
            <a:r>
              <a:rPr lang="de-DE" dirty="0" err="1"/>
              <a:t>this</a:t>
            </a:r>
            <a:r>
              <a:rPr lang="de-DE" dirty="0"/>
              <a:t> </a:t>
            </a:r>
            <a:r>
              <a:rPr lang="de-DE" dirty="0" err="1"/>
              <a:t>year</a:t>
            </a:r>
            <a:r>
              <a:rPr lang="de-DE" dirty="0"/>
              <a:t> in </a:t>
            </a:r>
            <a:r>
              <a:rPr lang="de-DE" dirty="0" err="1"/>
              <a:t>full</a:t>
            </a:r>
            <a:r>
              <a:rPr lang="de-DE" dirty="0"/>
              <a:t> </a:t>
            </a:r>
            <a:r>
              <a:rPr lang="de-DE" dirty="0" err="1"/>
              <a:t>operation</a:t>
            </a:r>
            <a:r>
              <a:rPr lang="de-DE" dirty="0"/>
              <a:t> </a:t>
            </a:r>
            <a:r>
              <a:rPr lang="de-DE" dirty="0" err="1"/>
              <a:t>with</a:t>
            </a:r>
            <a:r>
              <a:rPr lang="de-DE" dirty="0"/>
              <a:t> </a:t>
            </a:r>
            <a:r>
              <a:rPr lang="de-DE" dirty="0" err="1"/>
              <a:t>our</a:t>
            </a:r>
            <a:r>
              <a:rPr lang="de-DE" dirty="0"/>
              <a:t> VW Group </a:t>
            </a:r>
            <a:r>
              <a:rPr lang="de-DE" dirty="0" err="1"/>
              <a:t>family</a:t>
            </a:r>
            <a:r>
              <a:rPr lang="de-DE" dirty="0"/>
              <a:t>.</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In Salzgitter nehmen wir aktuell die ersten Bereiche in Betrieb. </a:t>
            </a:r>
          </a:p>
          <a:p>
            <a:pPr marL="171450" indent="-171450">
              <a:spcBef>
                <a:spcPts val="1200"/>
              </a:spcBef>
              <a:buFont typeface="Arial" panose="020B0604020202020204" pitchFamily="34" charset="0"/>
              <a:buChar char="•"/>
            </a:pPr>
            <a:r>
              <a:rPr lang="de-DE" dirty="0"/>
              <a:t>Die ersten Zellen werden wir im </a:t>
            </a:r>
            <a:r>
              <a:rPr lang="de-DE" b="1" dirty="0"/>
              <a:t>vierten Quartal 2025 </a:t>
            </a:r>
            <a:r>
              <a:rPr lang="de-DE" dirty="0"/>
              <a:t>produzieren. Erstmals zum </a:t>
            </a:r>
            <a:r>
              <a:rPr lang="de-DE" b="1" dirty="0"/>
              <a:t>Einsatz</a:t>
            </a:r>
            <a:r>
              <a:rPr lang="de-DE" dirty="0"/>
              <a:t> kommen sie dann wie geplant </a:t>
            </a:r>
            <a:r>
              <a:rPr lang="de-DE" b="1" dirty="0"/>
              <a:t>im nächsten Jahr </a:t>
            </a:r>
            <a:r>
              <a:rPr lang="de-DE" dirty="0"/>
              <a:t>in der </a:t>
            </a:r>
            <a:r>
              <a:rPr lang="de-DE" b="1" dirty="0"/>
              <a:t>Electric Urban Car Family</a:t>
            </a:r>
            <a:r>
              <a:rPr lang="de-DE" dirty="0"/>
              <a:t> von Volkswagen, Skoda und Cupra.</a:t>
            </a:r>
          </a:p>
          <a:p>
            <a:pPr marL="171450" indent="-171450">
              <a:spcBef>
                <a:spcPts val="1200"/>
              </a:spcBef>
              <a:buFont typeface="Arial" panose="020B0604020202020204" pitchFamily="34" charset="0"/>
              <a:buChar char="•"/>
            </a:pPr>
            <a:r>
              <a:rPr lang="de-DE" b="1" dirty="0"/>
              <a:t>Komplexität</a:t>
            </a:r>
            <a:r>
              <a:rPr lang="de-DE" dirty="0"/>
              <a:t> einer Zellfabrik wesentlich höher als bei Autofabrik. </a:t>
            </a:r>
          </a:p>
          <a:p>
            <a:pPr marL="171450" indent="-171450">
              <a:spcBef>
                <a:spcPts val="1200"/>
              </a:spcBef>
              <a:buFont typeface="Arial" panose="020B0604020202020204" pitchFamily="34" charset="0"/>
              <a:buChar char="•"/>
            </a:pPr>
            <a:r>
              <a:rPr lang="de-DE" dirty="0"/>
              <a:t>Beispiel 1: </a:t>
            </a:r>
            <a:r>
              <a:rPr lang="de-DE" b="1" dirty="0"/>
              <a:t>Eigene Technik-Ebene </a:t>
            </a:r>
            <a:r>
              <a:rPr lang="de-DE" dirty="0"/>
              <a:t>über dem eigentlichen Fertigungsbereich, für Klimatechnik, Energie, Maschinensteuerung.</a:t>
            </a:r>
          </a:p>
          <a:p>
            <a:pPr marL="171450" indent="-171450">
              <a:spcBef>
                <a:spcPts val="1200"/>
              </a:spcBef>
              <a:buFont typeface="Arial" panose="020B0604020202020204" pitchFamily="34" charset="0"/>
              <a:buChar char="•"/>
            </a:pPr>
            <a:r>
              <a:rPr lang="de-DE" dirty="0"/>
              <a:t>Beispiel 2: </a:t>
            </a:r>
            <a:r>
              <a:rPr lang="de-DE" b="1" dirty="0"/>
              <a:t>Brandschutz</a:t>
            </a:r>
            <a:r>
              <a:rPr lang="de-DE" dirty="0"/>
              <a:t>. Über 80.000 </a:t>
            </a:r>
            <a:r>
              <a:rPr lang="de-DE" dirty="0" err="1"/>
              <a:t>Sprenkler</a:t>
            </a:r>
            <a:r>
              <a:rPr lang="de-DE" dirty="0"/>
              <a:t> verbaut, fast das Dreifache der gesamten Motorenfabrik. Große Herausforderung, weil auch Behörden keine Erfahrung mit Zellfertigung haben. Anders als BER haben wir es aber gelöst, alle Genehmigungen liegen vor</a:t>
            </a:r>
          </a:p>
          <a:p>
            <a:pPr marL="171450" indent="-171450">
              <a:spcBef>
                <a:spcPts val="1200"/>
              </a:spcBef>
              <a:buFont typeface="Arial" panose="020B0604020202020204" pitchFamily="34" charset="0"/>
              <a:buChar char="•"/>
            </a:pPr>
            <a:r>
              <a:rPr lang="de-DE" dirty="0"/>
              <a:t>Wichtig: </a:t>
            </a:r>
            <a:r>
              <a:rPr lang="en-GB" dirty="0"/>
              <a:t>Wir </a:t>
            </a:r>
            <a:r>
              <a:rPr lang="en-GB" dirty="0" err="1"/>
              <a:t>können</a:t>
            </a:r>
            <a:r>
              <a:rPr lang="en-GB" dirty="0"/>
              <a:t> Produktion, </a:t>
            </a:r>
            <a:r>
              <a:rPr lang="en-GB" dirty="0" err="1"/>
              <a:t>baugleiche</a:t>
            </a:r>
            <a:r>
              <a:rPr lang="en-GB" dirty="0"/>
              <a:t> </a:t>
            </a:r>
            <a:r>
              <a:rPr lang="en-GB" dirty="0" err="1"/>
              <a:t>Produktionslinie</a:t>
            </a:r>
            <a:r>
              <a:rPr lang="en-GB" dirty="0"/>
              <a:t> in Dalian </a:t>
            </a:r>
            <a:r>
              <a:rPr lang="en-GB" dirty="0" err="1"/>
              <a:t>bereits</a:t>
            </a:r>
            <a:r>
              <a:rPr lang="en-GB" dirty="0"/>
              <a:t> </a:t>
            </a:r>
            <a:r>
              <a:rPr lang="en-GB" dirty="0" err="1"/>
              <a:t>seit</a:t>
            </a:r>
            <a:r>
              <a:rPr lang="en-GB" dirty="0"/>
              <a:t> </a:t>
            </a:r>
            <a:r>
              <a:rPr lang="en-GB" dirty="0" err="1"/>
              <a:t>über</a:t>
            </a:r>
            <a:r>
              <a:rPr lang="en-GB" dirty="0"/>
              <a:t> </a:t>
            </a:r>
            <a:r>
              <a:rPr lang="en-GB" dirty="0" err="1"/>
              <a:t>einem</a:t>
            </a:r>
            <a:r>
              <a:rPr lang="en-GB" dirty="0"/>
              <a:t> Jahr </a:t>
            </a:r>
            <a:r>
              <a:rPr lang="en-GB" dirty="0" err="1"/>
              <a:t>im</a:t>
            </a:r>
            <a:r>
              <a:rPr lang="en-GB" dirty="0"/>
              <a:t> </a:t>
            </a:r>
            <a:r>
              <a:rPr lang="en-GB" dirty="0" err="1"/>
              <a:t>Betrieb</a:t>
            </a:r>
            <a:r>
              <a:rPr lang="en-GB" dirty="0"/>
              <a:t>. </a:t>
            </a:r>
            <a:br>
              <a:rPr lang="en-GB" dirty="0"/>
            </a:br>
            <a:r>
              <a:rPr lang="en-GB" dirty="0">
                <a:sym typeface="Wingdings" panose="05000000000000000000" pitchFamily="2" charset="2"/>
              </a:rPr>
              <a:t> </a:t>
            </a:r>
            <a:r>
              <a:rPr lang="en-GB" dirty="0"/>
              <a:t>Video </a:t>
            </a:r>
          </a:p>
        </p:txBody>
      </p:sp>
      <p:sp>
        <p:nvSpPr>
          <p:cNvPr id="4" name="Foliennummernplatzhalter 3"/>
          <p:cNvSpPr>
            <a:spLocks noGrp="1"/>
          </p:cNvSpPr>
          <p:nvPr>
            <p:ph type="sldNum" sz="quarter" idx="5"/>
          </p:nvPr>
        </p:nvSpPr>
        <p:spPr/>
        <p:txBody>
          <a:bodyPr/>
          <a:lstStyle/>
          <a:p>
            <a:fld id="{B4573DB7-E1E2-42F4-A4F6-F9A2646C0D2B}" type="slidenum">
              <a:rPr lang="de-DE" smtClean="0"/>
              <a:pPr/>
              <a:t>7</a:t>
            </a:fld>
            <a:endParaRPr lang="de-DE"/>
          </a:p>
        </p:txBody>
      </p:sp>
    </p:spTree>
    <p:extLst>
      <p:ext uri="{BB962C8B-B14F-4D97-AF65-F5344CB8AC3E}">
        <p14:creationId xmlns:p14="http://schemas.microsoft.com/office/powerpoint/2010/main" val="958988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35013" y="563563"/>
            <a:ext cx="5632450" cy="3168650"/>
          </a:xfrm>
        </p:spPr>
        <p:txBody>
          <a:bodyPr/>
          <a:lstStyle/>
          <a:p>
            <a:endParaRPr lang="en-GB"/>
          </a:p>
        </p:txBody>
      </p:sp>
      <p:sp>
        <p:nvSpPr>
          <p:cNvPr id="3" name="Notizenplatzhalter 2"/>
          <p:cNvSpPr>
            <a:spLocks noGrp="1"/>
          </p:cNvSpPr>
          <p:nvPr>
            <p:ph type="body" idx="1"/>
          </p:nvPr>
        </p:nvSpPr>
        <p:spPr/>
        <p:txBody>
          <a:bodyPr/>
          <a:lstStyle/>
          <a:p>
            <a:r>
              <a:rPr lang="de-DE" dirty="0" err="1"/>
              <a:t>If</a:t>
            </a:r>
            <a:r>
              <a:rPr lang="de-DE" dirty="0"/>
              <a:t> </a:t>
            </a:r>
            <a:r>
              <a:rPr lang="de-DE" dirty="0" err="1"/>
              <a:t>we</a:t>
            </a:r>
            <a:r>
              <a:rPr lang="de-DE" dirty="0"/>
              <a:t> </a:t>
            </a:r>
            <a:r>
              <a:rPr lang="de-DE" dirty="0" err="1"/>
              <a:t>look</a:t>
            </a:r>
            <a:r>
              <a:rPr lang="de-DE" dirty="0"/>
              <a:t> </a:t>
            </a:r>
            <a:r>
              <a:rPr lang="de-DE" dirty="0" err="1"/>
              <a:t>into</a:t>
            </a:r>
            <a:r>
              <a:rPr lang="de-DE" dirty="0"/>
              <a:t> </a:t>
            </a:r>
            <a:r>
              <a:rPr lang="de-DE" dirty="0" err="1"/>
              <a:t>our</a:t>
            </a:r>
            <a:r>
              <a:rPr lang="de-DE" dirty="0"/>
              <a:t> </a:t>
            </a:r>
            <a:r>
              <a:rPr lang="de-DE" dirty="0" err="1"/>
              <a:t>gigafactory</a:t>
            </a:r>
            <a:r>
              <a:rPr lang="de-DE" dirty="0"/>
              <a:t> </a:t>
            </a:r>
            <a:r>
              <a:rPr lang="de-DE" dirty="0" err="1"/>
              <a:t>valencia</a:t>
            </a:r>
            <a:r>
              <a:rPr lang="de-DE" dirty="0"/>
              <a:t> </a:t>
            </a:r>
            <a:r>
              <a:rPr lang="de-DE" dirty="0" err="1"/>
              <a:t>we</a:t>
            </a:r>
            <a:r>
              <a:rPr lang="de-DE" dirty="0"/>
              <a:t> </a:t>
            </a:r>
            <a:r>
              <a:rPr lang="de-DE" dirty="0" err="1"/>
              <a:t>have</a:t>
            </a:r>
            <a:r>
              <a:rPr lang="de-DE" dirty="0"/>
              <a:t> </a:t>
            </a:r>
            <a:r>
              <a:rPr lang="de-DE" dirty="0" err="1"/>
              <a:t>reached</a:t>
            </a:r>
            <a:r>
              <a:rPr lang="de-DE" dirty="0"/>
              <a:t> a </a:t>
            </a:r>
            <a:r>
              <a:rPr lang="de-DE" dirty="0" err="1"/>
              <a:t>major</a:t>
            </a:r>
            <a:r>
              <a:rPr lang="de-DE" dirty="0"/>
              <a:t> </a:t>
            </a:r>
            <a:r>
              <a:rPr lang="de-DE" dirty="0" err="1"/>
              <a:t>milestone</a:t>
            </a:r>
            <a:r>
              <a:rPr lang="de-DE" dirty="0"/>
              <a:t> in </a:t>
            </a:r>
            <a:r>
              <a:rPr lang="de-DE" dirty="0" err="1"/>
              <a:t>moving</a:t>
            </a:r>
            <a:r>
              <a:rPr lang="de-DE" dirty="0"/>
              <a:t> </a:t>
            </a:r>
            <a:r>
              <a:rPr lang="de-DE" dirty="0" err="1"/>
              <a:t>from</a:t>
            </a:r>
            <a:r>
              <a:rPr lang="de-DE" dirty="0"/>
              <a:t> </a:t>
            </a:r>
            <a:r>
              <a:rPr lang="de-DE" dirty="0" err="1"/>
              <a:t>construction</a:t>
            </a:r>
            <a:r>
              <a:rPr lang="de-DE" dirty="0"/>
              <a:t> </a:t>
            </a:r>
            <a:r>
              <a:rPr lang="de-DE" dirty="0" err="1"/>
              <a:t>to</a:t>
            </a:r>
            <a:r>
              <a:rPr lang="de-DE" dirty="0"/>
              <a:t> clean </a:t>
            </a:r>
            <a:r>
              <a:rPr lang="de-DE" dirty="0" err="1"/>
              <a:t>room</a:t>
            </a:r>
            <a:r>
              <a:rPr lang="de-DE" dirty="0"/>
              <a:t> </a:t>
            </a:r>
            <a:r>
              <a:rPr lang="de-DE" dirty="0" err="1"/>
              <a:t>production</a:t>
            </a:r>
            <a:r>
              <a:rPr lang="de-DE" dirty="0"/>
              <a:t> and will </a:t>
            </a:r>
            <a:r>
              <a:rPr lang="de-DE" dirty="0" err="1"/>
              <a:t>start</a:t>
            </a:r>
            <a:r>
              <a:rPr lang="de-DE" dirty="0"/>
              <a:t> </a:t>
            </a:r>
            <a:r>
              <a:rPr lang="de-DE" dirty="0" err="1"/>
              <a:t>with</a:t>
            </a:r>
            <a:r>
              <a:rPr lang="de-DE" dirty="0"/>
              <a:t> </a:t>
            </a:r>
            <a:r>
              <a:rPr lang="de-DE" dirty="0" err="1"/>
              <a:t>manfucaturing</a:t>
            </a:r>
            <a:r>
              <a:rPr lang="de-DE" dirty="0"/>
              <a:t> </a:t>
            </a:r>
            <a:r>
              <a:rPr lang="de-DE" dirty="0" err="1"/>
              <a:t>soon</a:t>
            </a:r>
            <a:r>
              <a:rPr lang="de-DE" dirty="0"/>
              <a:t> will planned SOP in 2027.</a:t>
            </a:r>
            <a:br>
              <a:rPr lang="de-DE" dirty="0"/>
            </a:br>
            <a:r>
              <a:rPr lang="de-DE" dirty="0" err="1"/>
              <a:t>For</a:t>
            </a:r>
            <a:r>
              <a:rPr lang="de-DE" dirty="0"/>
              <a:t> St </a:t>
            </a:r>
            <a:r>
              <a:rPr lang="de-DE" dirty="0" err="1"/>
              <a:t>thomas</a:t>
            </a:r>
            <a:r>
              <a:rPr lang="de-DE" dirty="0"/>
              <a:t> </a:t>
            </a:r>
            <a:r>
              <a:rPr lang="de-DE" dirty="0" err="1"/>
              <a:t>we</a:t>
            </a:r>
            <a:r>
              <a:rPr lang="de-DE" dirty="0"/>
              <a:t> </a:t>
            </a:r>
            <a:r>
              <a:rPr lang="de-DE" dirty="0" err="1"/>
              <a:t>started</a:t>
            </a:r>
            <a:r>
              <a:rPr lang="de-DE" dirty="0"/>
              <a:t> </a:t>
            </a:r>
            <a:r>
              <a:rPr lang="de-DE" dirty="0" err="1"/>
              <a:t>with</a:t>
            </a:r>
            <a:r>
              <a:rPr lang="de-DE" dirty="0"/>
              <a:t> </a:t>
            </a:r>
            <a:r>
              <a:rPr lang="de-DE" dirty="0" err="1"/>
              <a:t>first</a:t>
            </a:r>
            <a:r>
              <a:rPr lang="de-DE" dirty="0"/>
              <a:t> </a:t>
            </a:r>
            <a:r>
              <a:rPr lang="de-DE" dirty="0" err="1"/>
              <a:t>steel</a:t>
            </a:r>
            <a:r>
              <a:rPr lang="de-DE" dirty="0"/>
              <a:t> </a:t>
            </a:r>
            <a:r>
              <a:rPr lang="de-DE" dirty="0" err="1"/>
              <a:t>installations</a:t>
            </a:r>
            <a:r>
              <a:rPr lang="de-DE" dirty="0"/>
              <a:t> in </a:t>
            </a:r>
            <a:r>
              <a:rPr lang="de-DE" dirty="0" err="1"/>
              <a:t>the</a:t>
            </a:r>
            <a:r>
              <a:rPr lang="de-DE" dirty="0"/>
              <a:t> last fall.</a:t>
            </a:r>
          </a:p>
          <a:p>
            <a:endParaRPr lang="de-DE" dirty="0"/>
          </a:p>
          <a:p>
            <a:endParaRPr lang="de-DE" dirty="0"/>
          </a:p>
          <a:p>
            <a:r>
              <a:rPr lang="de-DE" dirty="0"/>
              <a:t>VA stahl </a:t>
            </a:r>
            <a:r>
              <a:rPr lang="de-DE" dirty="0" err="1"/>
              <a:t>konzutruition</a:t>
            </a:r>
            <a:r>
              <a:rPr lang="de-DE" dirty="0"/>
              <a:t> jetzt </a:t>
            </a:r>
            <a:r>
              <a:rPr lang="de-DE" dirty="0" err="1"/>
              <a:t>aussenhülle</a:t>
            </a:r>
            <a:r>
              <a:rPr lang="de-DE" dirty="0"/>
              <a:t>. TBC VA </a:t>
            </a:r>
            <a:r>
              <a:rPr lang="de-DE" dirty="0" err="1"/>
              <a:t>people</a:t>
            </a:r>
            <a:endParaRPr lang="de-DE" dirty="0"/>
          </a:p>
          <a:p>
            <a:r>
              <a:rPr lang="de-DE" dirty="0"/>
              <a:t>Stahlkonstruktion startet.</a:t>
            </a:r>
          </a:p>
        </p:txBody>
      </p:sp>
      <p:sp>
        <p:nvSpPr>
          <p:cNvPr id="4" name="Foliennummernplatzhalter 3"/>
          <p:cNvSpPr>
            <a:spLocks noGrp="1"/>
          </p:cNvSpPr>
          <p:nvPr>
            <p:ph type="sldNum" sz="quarter" idx="5"/>
          </p:nvPr>
        </p:nvSpPr>
        <p:spPr/>
        <p:txBody>
          <a:bodyPr/>
          <a:lstStyle/>
          <a:p>
            <a:fld id="{B4573DB7-E1E2-42F4-A4F6-F9A2646C0D2B}" type="slidenum">
              <a:rPr lang="de-DE" smtClean="0"/>
              <a:pPr/>
              <a:t>8</a:t>
            </a:fld>
            <a:endParaRPr lang="de-DE"/>
          </a:p>
        </p:txBody>
      </p:sp>
    </p:spTree>
    <p:extLst>
      <p:ext uri="{BB962C8B-B14F-4D97-AF65-F5344CB8AC3E}">
        <p14:creationId xmlns:p14="http://schemas.microsoft.com/office/powerpoint/2010/main" val="954590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35013" y="563563"/>
            <a:ext cx="5632450" cy="3168650"/>
          </a:xfrm>
        </p:spPr>
      </p:sp>
      <p:sp>
        <p:nvSpPr>
          <p:cNvPr id="3" name="Notizenplatzhalter 2"/>
          <p:cNvSpPr>
            <a:spLocks noGrp="1"/>
          </p:cNvSpPr>
          <p:nvPr>
            <p:ph type="body" idx="1"/>
          </p:nvPr>
        </p:nvSpPr>
        <p:spPr/>
        <p:txBody>
          <a:bodyPr/>
          <a:lstStyle/>
          <a:p>
            <a:r>
              <a:rPr lang="de-DE" dirty="0" err="1"/>
              <a:t>Lets</a:t>
            </a:r>
            <a:r>
              <a:rPr lang="de-DE" dirty="0"/>
              <a:t> </a:t>
            </a:r>
            <a:r>
              <a:rPr lang="de-DE" dirty="0" err="1"/>
              <a:t>move</a:t>
            </a:r>
            <a:r>
              <a:rPr lang="de-DE" dirty="0"/>
              <a:t> </a:t>
            </a:r>
            <a:r>
              <a:rPr lang="de-DE" dirty="0" err="1"/>
              <a:t>into</a:t>
            </a:r>
            <a:r>
              <a:rPr lang="de-DE" dirty="0"/>
              <a:t> </a:t>
            </a:r>
            <a:r>
              <a:rPr lang="de-DE" dirty="0" err="1"/>
              <a:t>the</a:t>
            </a:r>
            <a:r>
              <a:rPr lang="de-DE" dirty="0"/>
              <a:t> </a:t>
            </a:r>
            <a:r>
              <a:rPr lang="de-DE" dirty="0" err="1"/>
              <a:t>practical</a:t>
            </a:r>
            <a:r>
              <a:rPr lang="de-DE" dirty="0"/>
              <a:t> </a:t>
            </a:r>
            <a:r>
              <a:rPr lang="de-DE" dirty="0" err="1"/>
              <a:t>implementation</a:t>
            </a:r>
            <a:r>
              <a:rPr lang="de-DE" dirty="0"/>
              <a:t> </a:t>
            </a:r>
            <a:r>
              <a:rPr lang="de-DE" dirty="0" err="1"/>
              <a:t>insihts</a:t>
            </a:r>
            <a:r>
              <a:rPr lang="de-DE" dirty="0"/>
              <a:t> </a:t>
            </a:r>
            <a:r>
              <a:rPr lang="de-DE" dirty="0" err="1"/>
              <a:t>of</a:t>
            </a:r>
            <a:r>
              <a:rPr lang="de-DE" dirty="0"/>
              <a:t> </a:t>
            </a:r>
            <a:r>
              <a:rPr lang="de-DE" dirty="0" err="1"/>
              <a:t>the</a:t>
            </a:r>
            <a:r>
              <a:rPr lang="de-DE" dirty="0"/>
              <a:t> </a:t>
            </a:r>
            <a:r>
              <a:rPr lang="de-DE" dirty="0" err="1"/>
              <a:t>battery</a:t>
            </a:r>
            <a:r>
              <a:rPr lang="de-DE" dirty="0"/>
              <a:t> </a:t>
            </a:r>
            <a:r>
              <a:rPr lang="de-DE" dirty="0" err="1"/>
              <a:t>passport</a:t>
            </a:r>
            <a:r>
              <a:rPr lang="de-DE" dirty="0"/>
              <a:t>.</a:t>
            </a:r>
          </a:p>
          <a:p>
            <a:r>
              <a:rPr lang="de-DE" dirty="0" err="1"/>
              <a:t>For</a:t>
            </a:r>
            <a:r>
              <a:rPr lang="de-DE" dirty="0"/>
              <a:t> </a:t>
            </a:r>
            <a:r>
              <a:rPr lang="de-DE" dirty="0" err="1"/>
              <a:t>Implementatio</a:t>
            </a:r>
            <a:r>
              <a:rPr lang="de-DE" dirty="0"/>
              <a:t> </a:t>
            </a:r>
            <a:r>
              <a:rPr lang="de-DE" dirty="0" err="1"/>
              <a:t>we</a:t>
            </a:r>
            <a:r>
              <a:rPr lang="de-DE" dirty="0"/>
              <a:t> </a:t>
            </a:r>
            <a:r>
              <a:rPr lang="de-DE" dirty="0" err="1"/>
              <a:t>focus</a:t>
            </a:r>
            <a:r>
              <a:rPr lang="de-DE" dirty="0"/>
              <a:t> on </a:t>
            </a:r>
            <a:r>
              <a:rPr lang="de-DE" dirty="0" err="1"/>
              <a:t>four</a:t>
            </a:r>
            <a:r>
              <a:rPr lang="de-DE" dirty="0"/>
              <a:t> </a:t>
            </a:r>
            <a:r>
              <a:rPr lang="de-DE" dirty="0" err="1"/>
              <a:t>pillars</a:t>
            </a:r>
            <a:r>
              <a:rPr lang="de-DE" dirty="0"/>
              <a:t>: </a:t>
            </a:r>
            <a:r>
              <a:rPr lang="de-DE" dirty="0" err="1"/>
              <a:t>Structure</a:t>
            </a:r>
            <a:r>
              <a:rPr lang="de-DE" dirty="0"/>
              <a:t>, Regulation </a:t>
            </a:r>
            <a:r>
              <a:rPr lang="de-DE" dirty="0" err="1"/>
              <a:t>data</a:t>
            </a:r>
            <a:r>
              <a:rPr lang="de-DE" dirty="0"/>
              <a:t> and IT Architecture.</a:t>
            </a:r>
          </a:p>
          <a:p>
            <a:endParaRPr lang="de-DE" dirty="0"/>
          </a:p>
        </p:txBody>
      </p:sp>
      <p:sp>
        <p:nvSpPr>
          <p:cNvPr id="4" name="Datumsplatzhalter 3"/>
          <p:cNvSpPr>
            <a:spLocks noGrp="1"/>
          </p:cNvSpPr>
          <p:nvPr>
            <p:ph type="dt" idx="1"/>
          </p:nvPr>
        </p:nvSpPr>
        <p:spPr/>
        <p:txBody>
          <a:bodyPr/>
          <a:lstStyle/>
          <a:p>
            <a:fld id="{7BA4BE58-6A56-4A3B-B853-E97D95D620B6}" type="datetime3">
              <a:rPr lang="de-DE" smtClean="0"/>
              <a:t>03/02/26</a:t>
            </a:fld>
            <a:endParaRPr lang="de-DE"/>
          </a:p>
        </p:txBody>
      </p:sp>
      <p:sp>
        <p:nvSpPr>
          <p:cNvPr id="5" name="Foliennummernplatzhalter 4"/>
          <p:cNvSpPr>
            <a:spLocks noGrp="1"/>
          </p:cNvSpPr>
          <p:nvPr>
            <p:ph type="sldNum" sz="quarter" idx="5"/>
          </p:nvPr>
        </p:nvSpPr>
        <p:spPr/>
        <p:txBody>
          <a:bodyPr/>
          <a:lstStyle/>
          <a:p>
            <a:fld id="{CF5EBCF4-26FC-4F76-8DA1-52FDDC328D44}" type="slidenum">
              <a:rPr lang="de-DE" smtClean="0"/>
              <a:pPr/>
              <a:t>9</a:t>
            </a:fld>
            <a:endParaRPr lang="de-DE"/>
          </a:p>
        </p:txBody>
      </p:sp>
    </p:spTree>
    <p:extLst>
      <p:ext uri="{BB962C8B-B14F-4D97-AF65-F5344CB8AC3E}">
        <p14:creationId xmlns:p14="http://schemas.microsoft.com/office/powerpoint/2010/main" val="369604746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24.xml"/><Relationship Id="rId7" Type="http://schemas.openxmlformats.org/officeDocument/2006/relationships/oleObject" Target="../embeddings/oleObject2.bin"/><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1.xml"/><Relationship Id="rId5" Type="http://schemas.openxmlformats.org/officeDocument/2006/relationships/tags" Target="../tags/tag26.xml"/><Relationship Id="rId10" Type="http://schemas.openxmlformats.org/officeDocument/2006/relationships/image" Target="../media/image4.png"/><Relationship Id="rId4" Type="http://schemas.openxmlformats.org/officeDocument/2006/relationships/tags" Target="../tags/tag25.xml"/><Relationship Id="rId9"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image" Target="../media/image6.emf"/><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image" Target="../media/image5.wmf"/><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image" Target="../media/image1.emf"/><Relationship Id="rId5" Type="http://schemas.openxmlformats.org/officeDocument/2006/relationships/tags" Target="../tags/tag84.xml"/><Relationship Id="rId10" Type="http://schemas.openxmlformats.org/officeDocument/2006/relationships/oleObject" Target="../embeddings/oleObject2.bin"/><Relationship Id="rId4" Type="http://schemas.openxmlformats.org/officeDocument/2006/relationships/tags" Target="../tags/tag83.xml"/><Relationship Id="rId9"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95.xml"/><Relationship Id="rId13" Type="http://schemas.openxmlformats.org/officeDocument/2006/relationships/image" Target="../media/image6.emf"/><Relationship Id="rId3" Type="http://schemas.openxmlformats.org/officeDocument/2006/relationships/tags" Target="../tags/tag90.xml"/><Relationship Id="rId7" Type="http://schemas.openxmlformats.org/officeDocument/2006/relationships/tags" Target="../tags/tag94.xml"/><Relationship Id="rId12" Type="http://schemas.openxmlformats.org/officeDocument/2006/relationships/image" Target="../media/image5.wmf"/><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image" Target="../media/image8.emf"/><Relationship Id="rId5" Type="http://schemas.openxmlformats.org/officeDocument/2006/relationships/tags" Target="../tags/tag92.xml"/><Relationship Id="rId10" Type="http://schemas.openxmlformats.org/officeDocument/2006/relationships/oleObject" Target="../embeddings/oleObject2.bin"/><Relationship Id="rId4" Type="http://schemas.openxmlformats.org/officeDocument/2006/relationships/tags" Target="../tags/tag91.xml"/><Relationship Id="rId9"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image" Target="../media/image6.emf"/><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image" Target="../media/image5.wmf"/><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image" Target="../media/image1.emf"/><Relationship Id="rId5" Type="http://schemas.openxmlformats.org/officeDocument/2006/relationships/tags" Target="../tags/tag100.xml"/><Relationship Id="rId10" Type="http://schemas.openxmlformats.org/officeDocument/2006/relationships/oleObject" Target="../embeddings/oleObject2.bin"/><Relationship Id="rId4" Type="http://schemas.openxmlformats.org/officeDocument/2006/relationships/tags" Target="../tags/tag99.xml"/><Relationship Id="rId9"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06.xml"/><Relationship Id="rId7" Type="http://schemas.openxmlformats.org/officeDocument/2006/relationships/slideMaster" Target="../slideMasters/slideMaster1.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image" Target="../media/image6.emf"/><Relationship Id="rId5" Type="http://schemas.openxmlformats.org/officeDocument/2006/relationships/tags" Target="../tags/tag108.xml"/><Relationship Id="rId10" Type="http://schemas.openxmlformats.org/officeDocument/2006/relationships/image" Target="../media/image5.wmf"/><Relationship Id="rId4" Type="http://schemas.openxmlformats.org/officeDocument/2006/relationships/tags" Target="../tags/tag107.xml"/><Relationship Id="rId9" Type="http://schemas.openxmlformats.org/officeDocument/2006/relationships/image" Target="../media/image2.emf"/></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tags" Target="../tags/tag112.xml"/><Relationship Id="rId7" Type="http://schemas.openxmlformats.org/officeDocument/2006/relationships/image" Target="../media/image2.emf"/><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oleObject" Target="../embeddings/oleObject2.bin"/><Relationship Id="rId5" Type="http://schemas.openxmlformats.org/officeDocument/2006/relationships/slideMaster" Target="../slideMasters/slideMaster1.xml"/><Relationship Id="rId4" Type="http://schemas.openxmlformats.org/officeDocument/2006/relationships/tags" Target="../tags/tag113.xml"/><Relationship Id="rId9" Type="http://schemas.openxmlformats.org/officeDocument/2006/relationships/image" Target="../media/image6.emf"/></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116.xml"/><Relationship Id="rId7" Type="http://schemas.openxmlformats.org/officeDocument/2006/relationships/image" Target="../media/image9.emf"/><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50.xml"/><Relationship Id="rId7" Type="http://schemas.openxmlformats.org/officeDocument/2006/relationships/oleObject" Target="../embeddings/oleObject2.bin"/><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slideMaster" Target="../slideMasters/slideMaster2.xml"/><Relationship Id="rId11" Type="http://schemas.openxmlformats.org/officeDocument/2006/relationships/image" Target="../media/image12.png"/><Relationship Id="rId5" Type="http://schemas.openxmlformats.org/officeDocument/2006/relationships/tags" Target="../tags/tag152.xml"/><Relationship Id="rId10" Type="http://schemas.microsoft.com/office/2007/relationships/hdphoto" Target="../media/hdphoto1.wdp"/><Relationship Id="rId4" Type="http://schemas.openxmlformats.org/officeDocument/2006/relationships/tags" Target="../tags/tag151.xml"/><Relationship Id="rId9" Type="http://schemas.openxmlformats.org/officeDocument/2006/relationships/image" Target="../media/image11.png"/></Relationships>
</file>

<file path=ppt/slideLayouts/_rels/slideLayout160.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420.xml"/><Relationship Id="rId7" Type="http://schemas.openxmlformats.org/officeDocument/2006/relationships/tags" Target="../tags/tag424.xml"/><Relationship Id="rId12" Type="http://schemas.openxmlformats.org/officeDocument/2006/relationships/image" Target="../media/image13.emf"/><Relationship Id="rId2" Type="http://schemas.openxmlformats.org/officeDocument/2006/relationships/tags" Target="../tags/tag419.xml"/><Relationship Id="rId1" Type="http://schemas.openxmlformats.org/officeDocument/2006/relationships/tags" Target="../tags/tag418.xml"/><Relationship Id="rId6" Type="http://schemas.openxmlformats.org/officeDocument/2006/relationships/tags" Target="../tags/tag423.xml"/><Relationship Id="rId11" Type="http://schemas.openxmlformats.org/officeDocument/2006/relationships/image" Target="../media/image5.wmf"/><Relationship Id="rId5" Type="http://schemas.openxmlformats.org/officeDocument/2006/relationships/tags" Target="../tags/tag422.xml"/><Relationship Id="rId10" Type="http://schemas.openxmlformats.org/officeDocument/2006/relationships/image" Target="../media/image1.emf"/><Relationship Id="rId4" Type="http://schemas.openxmlformats.org/officeDocument/2006/relationships/tags" Target="../tags/tag421.xml"/><Relationship Id="rId9" Type="http://schemas.openxmlformats.org/officeDocument/2006/relationships/oleObject" Target="../embeddings/oleObject2.bin"/></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55.xml"/><Relationship Id="rId7" Type="http://schemas.openxmlformats.org/officeDocument/2006/relationships/oleObject" Target="../embeddings/oleObject2.bin"/><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slideMaster" Target="../slideMasters/slideMaster2.xml"/><Relationship Id="rId11" Type="http://schemas.openxmlformats.org/officeDocument/2006/relationships/image" Target="../media/image12.png"/><Relationship Id="rId5" Type="http://schemas.openxmlformats.org/officeDocument/2006/relationships/tags" Target="../tags/tag157.xml"/><Relationship Id="rId10" Type="http://schemas.microsoft.com/office/2007/relationships/hdphoto" Target="../media/hdphoto2.wdp"/><Relationship Id="rId4" Type="http://schemas.openxmlformats.org/officeDocument/2006/relationships/tags" Target="../tags/tag156.xml"/><Relationship Id="rId9" Type="http://schemas.openxmlformats.org/officeDocument/2006/relationships/image" Target="../media/image11.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60.xml"/><Relationship Id="rId7" Type="http://schemas.openxmlformats.org/officeDocument/2006/relationships/slideMaster" Target="../slideMasters/slideMaster2.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5" Type="http://schemas.openxmlformats.org/officeDocument/2006/relationships/tags" Target="../tags/tag162.xml"/><Relationship Id="rId10" Type="http://schemas.openxmlformats.org/officeDocument/2006/relationships/image" Target="../media/image13.emf"/><Relationship Id="rId4" Type="http://schemas.openxmlformats.org/officeDocument/2006/relationships/tags" Target="../tags/tag161.xml"/><Relationship Id="rId9"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66.xml"/><Relationship Id="rId7" Type="http://schemas.openxmlformats.org/officeDocument/2006/relationships/slideMaster" Target="../slideMasters/slideMaster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image" Target="../media/image13.emf"/><Relationship Id="rId5" Type="http://schemas.openxmlformats.org/officeDocument/2006/relationships/tags" Target="../tags/tag168.xml"/><Relationship Id="rId10" Type="http://schemas.openxmlformats.org/officeDocument/2006/relationships/image" Target="../media/image5.wmf"/><Relationship Id="rId4" Type="http://schemas.openxmlformats.org/officeDocument/2006/relationships/tags" Target="../tags/tag167.xml"/><Relationship Id="rId9"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29.xml"/><Relationship Id="rId7" Type="http://schemas.openxmlformats.org/officeDocument/2006/relationships/oleObject" Target="../embeddings/oleObject2.bin"/><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Master" Target="../slideMasters/slideMaster1.xml"/><Relationship Id="rId5" Type="http://schemas.openxmlformats.org/officeDocument/2006/relationships/tags" Target="../tags/tag31.xml"/><Relationship Id="rId10" Type="http://schemas.openxmlformats.org/officeDocument/2006/relationships/image" Target="../media/image4.png"/><Relationship Id="rId4" Type="http://schemas.openxmlformats.org/officeDocument/2006/relationships/tags" Target="../tags/tag30.xml"/><Relationship Id="rId9"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72.xml"/><Relationship Id="rId7" Type="http://schemas.openxmlformats.org/officeDocument/2006/relationships/slideMaster" Target="../slideMasters/slideMaster2.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11" Type="http://schemas.openxmlformats.org/officeDocument/2006/relationships/image" Target="../media/image13.emf"/><Relationship Id="rId5" Type="http://schemas.openxmlformats.org/officeDocument/2006/relationships/tags" Target="../tags/tag174.xml"/><Relationship Id="rId10" Type="http://schemas.openxmlformats.org/officeDocument/2006/relationships/image" Target="../media/image5.wmf"/><Relationship Id="rId4" Type="http://schemas.openxmlformats.org/officeDocument/2006/relationships/tags" Target="../tags/tag173.xml"/><Relationship Id="rId9"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78.xml"/><Relationship Id="rId7" Type="http://schemas.openxmlformats.org/officeDocument/2006/relationships/slideMaster" Target="../slideMasters/slideMaster2.xml"/><Relationship Id="rId12" Type="http://schemas.openxmlformats.org/officeDocument/2006/relationships/image" Target="../media/image14.png"/><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image" Target="../media/image13.emf"/><Relationship Id="rId5" Type="http://schemas.openxmlformats.org/officeDocument/2006/relationships/tags" Target="../tags/tag180.xml"/><Relationship Id="rId10" Type="http://schemas.openxmlformats.org/officeDocument/2006/relationships/image" Target="../media/image5.wmf"/><Relationship Id="rId4" Type="http://schemas.openxmlformats.org/officeDocument/2006/relationships/tags" Target="../tags/tag179.xml"/><Relationship Id="rId9"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4.xml"/><Relationship Id="rId7" Type="http://schemas.openxmlformats.org/officeDocument/2006/relationships/tags" Target="../tags/tag188.xml"/><Relationship Id="rId12" Type="http://schemas.openxmlformats.org/officeDocument/2006/relationships/image" Target="../media/image13.emf"/><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image" Target="../media/image5.wmf"/><Relationship Id="rId5" Type="http://schemas.openxmlformats.org/officeDocument/2006/relationships/tags" Target="../tags/tag186.xml"/><Relationship Id="rId10" Type="http://schemas.openxmlformats.org/officeDocument/2006/relationships/image" Target="../media/image2.emf"/><Relationship Id="rId4" Type="http://schemas.openxmlformats.org/officeDocument/2006/relationships/tags" Target="../tags/tag185.xml"/><Relationship Id="rId9" Type="http://schemas.openxmlformats.org/officeDocument/2006/relationships/oleObject" Target="../embeddings/oleObject2.bin"/></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96.xml"/><Relationship Id="rId13" Type="http://schemas.openxmlformats.org/officeDocument/2006/relationships/image" Target="../media/image13.emf"/><Relationship Id="rId3" Type="http://schemas.openxmlformats.org/officeDocument/2006/relationships/tags" Target="../tags/tag191.xml"/><Relationship Id="rId7" Type="http://schemas.openxmlformats.org/officeDocument/2006/relationships/tags" Target="../tags/tag195.xml"/><Relationship Id="rId12" Type="http://schemas.openxmlformats.org/officeDocument/2006/relationships/image" Target="../media/image5.wmf"/><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image" Target="../media/image1.emf"/><Relationship Id="rId5" Type="http://schemas.openxmlformats.org/officeDocument/2006/relationships/tags" Target="../tags/tag193.xml"/><Relationship Id="rId10" Type="http://schemas.openxmlformats.org/officeDocument/2006/relationships/oleObject" Target="../embeddings/oleObject4.bin"/><Relationship Id="rId4" Type="http://schemas.openxmlformats.org/officeDocument/2006/relationships/tags" Target="../tags/tag192.xml"/><Relationship Id="rId9"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04.xml"/><Relationship Id="rId13" Type="http://schemas.openxmlformats.org/officeDocument/2006/relationships/image" Target="../media/image13.emf"/><Relationship Id="rId3" Type="http://schemas.openxmlformats.org/officeDocument/2006/relationships/tags" Target="../tags/tag199.xml"/><Relationship Id="rId7" Type="http://schemas.openxmlformats.org/officeDocument/2006/relationships/tags" Target="../tags/tag203.xml"/><Relationship Id="rId12" Type="http://schemas.openxmlformats.org/officeDocument/2006/relationships/image" Target="../media/image5.wmf"/><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image" Target="../media/image1.emf"/><Relationship Id="rId5" Type="http://schemas.openxmlformats.org/officeDocument/2006/relationships/tags" Target="../tags/tag201.xml"/><Relationship Id="rId10" Type="http://schemas.openxmlformats.org/officeDocument/2006/relationships/oleObject" Target="../embeddings/oleObject5.bin"/><Relationship Id="rId4" Type="http://schemas.openxmlformats.org/officeDocument/2006/relationships/tags" Target="../tags/tag200.xml"/><Relationship Id="rId9"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212.xml"/><Relationship Id="rId13" Type="http://schemas.openxmlformats.org/officeDocument/2006/relationships/image" Target="../media/image13.emf"/><Relationship Id="rId3" Type="http://schemas.openxmlformats.org/officeDocument/2006/relationships/tags" Target="../tags/tag207.xml"/><Relationship Id="rId7" Type="http://schemas.openxmlformats.org/officeDocument/2006/relationships/tags" Target="../tags/tag211.xml"/><Relationship Id="rId12" Type="http://schemas.openxmlformats.org/officeDocument/2006/relationships/image" Target="../media/image5.wmf"/><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image" Target="../media/image2.emf"/><Relationship Id="rId5" Type="http://schemas.openxmlformats.org/officeDocument/2006/relationships/tags" Target="../tags/tag209.xml"/><Relationship Id="rId10" Type="http://schemas.openxmlformats.org/officeDocument/2006/relationships/oleObject" Target="../embeddings/oleObject6.bin"/><Relationship Id="rId4" Type="http://schemas.openxmlformats.org/officeDocument/2006/relationships/tags" Target="../tags/tag208.xml"/><Relationship Id="rId9"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220.xml"/><Relationship Id="rId13" Type="http://schemas.openxmlformats.org/officeDocument/2006/relationships/image" Target="../media/image13.emf"/><Relationship Id="rId3" Type="http://schemas.openxmlformats.org/officeDocument/2006/relationships/tags" Target="../tags/tag215.xml"/><Relationship Id="rId7" Type="http://schemas.openxmlformats.org/officeDocument/2006/relationships/tags" Target="../tags/tag219.xml"/><Relationship Id="rId12" Type="http://schemas.openxmlformats.org/officeDocument/2006/relationships/image" Target="../media/image5.wmf"/><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image" Target="../media/image1.emf"/><Relationship Id="rId5" Type="http://schemas.openxmlformats.org/officeDocument/2006/relationships/tags" Target="../tags/tag217.xml"/><Relationship Id="rId10" Type="http://schemas.openxmlformats.org/officeDocument/2006/relationships/oleObject" Target="../embeddings/oleObject7.bin"/><Relationship Id="rId4" Type="http://schemas.openxmlformats.org/officeDocument/2006/relationships/tags" Target="../tags/tag216.xml"/><Relationship Id="rId9"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228.xml"/><Relationship Id="rId13" Type="http://schemas.openxmlformats.org/officeDocument/2006/relationships/image" Target="../media/image13.emf"/><Relationship Id="rId3" Type="http://schemas.openxmlformats.org/officeDocument/2006/relationships/tags" Target="../tags/tag223.xml"/><Relationship Id="rId7" Type="http://schemas.openxmlformats.org/officeDocument/2006/relationships/tags" Target="../tags/tag227.xml"/><Relationship Id="rId12" Type="http://schemas.openxmlformats.org/officeDocument/2006/relationships/image" Target="../media/image5.wmf"/><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11" Type="http://schemas.openxmlformats.org/officeDocument/2006/relationships/image" Target="../media/image2.emf"/><Relationship Id="rId5" Type="http://schemas.openxmlformats.org/officeDocument/2006/relationships/tags" Target="../tags/tag225.xml"/><Relationship Id="rId10" Type="http://schemas.openxmlformats.org/officeDocument/2006/relationships/oleObject" Target="../embeddings/oleObject8.bin"/><Relationship Id="rId4" Type="http://schemas.openxmlformats.org/officeDocument/2006/relationships/tags" Target="../tags/tag224.xml"/><Relationship Id="rId9"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236.xml"/><Relationship Id="rId13" Type="http://schemas.openxmlformats.org/officeDocument/2006/relationships/image" Target="../media/image6.emf"/><Relationship Id="rId3" Type="http://schemas.openxmlformats.org/officeDocument/2006/relationships/tags" Target="../tags/tag231.xml"/><Relationship Id="rId7" Type="http://schemas.openxmlformats.org/officeDocument/2006/relationships/tags" Target="../tags/tag235.xml"/><Relationship Id="rId12" Type="http://schemas.openxmlformats.org/officeDocument/2006/relationships/image" Target="../media/image5.wmf"/><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tags" Target="../tags/tag234.xml"/><Relationship Id="rId11" Type="http://schemas.openxmlformats.org/officeDocument/2006/relationships/image" Target="../media/image2.emf"/><Relationship Id="rId5" Type="http://schemas.openxmlformats.org/officeDocument/2006/relationships/tags" Target="../tags/tag233.xml"/><Relationship Id="rId10" Type="http://schemas.openxmlformats.org/officeDocument/2006/relationships/oleObject" Target="../embeddings/oleObject9.bin"/><Relationship Id="rId4" Type="http://schemas.openxmlformats.org/officeDocument/2006/relationships/tags" Target="../tags/tag232.xml"/><Relationship Id="rId9"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244.xml"/><Relationship Id="rId13" Type="http://schemas.openxmlformats.org/officeDocument/2006/relationships/image" Target="../media/image6.emf"/><Relationship Id="rId3" Type="http://schemas.openxmlformats.org/officeDocument/2006/relationships/tags" Target="../tags/tag239.xml"/><Relationship Id="rId7" Type="http://schemas.openxmlformats.org/officeDocument/2006/relationships/tags" Target="../tags/tag243.xml"/><Relationship Id="rId12" Type="http://schemas.openxmlformats.org/officeDocument/2006/relationships/image" Target="../media/image5.wmf"/><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tags" Target="../tags/tag242.xml"/><Relationship Id="rId11" Type="http://schemas.openxmlformats.org/officeDocument/2006/relationships/image" Target="../media/image1.emf"/><Relationship Id="rId5" Type="http://schemas.openxmlformats.org/officeDocument/2006/relationships/tags" Target="../tags/tag241.xml"/><Relationship Id="rId10" Type="http://schemas.openxmlformats.org/officeDocument/2006/relationships/oleObject" Target="../embeddings/oleObject10.bin"/><Relationship Id="rId4" Type="http://schemas.openxmlformats.org/officeDocument/2006/relationships/tags" Target="../tags/tag240.xml"/><Relationship Id="rId9"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6.emf"/><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image" Target="../media/image5.wmf"/><Relationship Id="rId5" Type="http://schemas.openxmlformats.org/officeDocument/2006/relationships/tags" Target="../tags/tag36.xml"/><Relationship Id="rId10" Type="http://schemas.openxmlformats.org/officeDocument/2006/relationships/image" Target="../media/image1.emf"/><Relationship Id="rId4" Type="http://schemas.openxmlformats.org/officeDocument/2006/relationships/tags" Target="../tags/tag35.xml"/><Relationship Id="rId9" Type="http://schemas.openxmlformats.org/officeDocument/2006/relationships/oleObject" Target="../embeddings/oleObject2.bin"/></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image" Target="../media/image6.emf"/><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image" Target="../media/image5.wmf"/><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image" Target="../media/image2.emf"/><Relationship Id="rId5" Type="http://schemas.openxmlformats.org/officeDocument/2006/relationships/tags" Target="../tags/tag249.xml"/><Relationship Id="rId10" Type="http://schemas.openxmlformats.org/officeDocument/2006/relationships/oleObject" Target="../embeddings/oleObject11.bin"/><Relationship Id="rId4" Type="http://schemas.openxmlformats.org/officeDocument/2006/relationships/tags" Target="../tags/tag248.xml"/><Relationship Id="rId9"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255.xml"/><Relationship Id="rId7" Type="http://schemas.openxmlformats.org/officeDocument/2006/relationships/slideMaster" Target="../slideMasters/slideMaster2.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image" Target="../media/image13.emf"/><Relationship Id="rId5" Type="http://schemas.openxmlformats.org/officeDocument/2006/relationships/tags" Target="../tags/tag257.xml"/><Relationship Id="rId10" Type="http://schemas.openxmlformats.org/officeDocument/2006/relationships/image" Target="../media/image5.wmf"/><Relationship Id="rId4" Type="http://schemas.openxmlformats.org/officeDocument/2006/relationships/tags" Target="../tags/tag256.xml"/><Relationship Id="rId9" Type="http://schemas.openxmlformats.org/officeDocument/2006/relationships/image" Target="../media/image2.emf"/></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tags" Target="../tags/tag261.xml"/><Relationship Id="rId7" Type="http://schemas.openxmlformats.org/officeDocument/2006/relationships/image" Target="../media/image2.emf"/><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oleObject" Target="../embeddings/oleObject2.bin"/><Relationship Id="rId5" Type="http://schemas.openxmlformats.org/officeDocument/2006/relationships/slideMaster" Target="../slideMasters/slideMaster2.xml"/><Relationship Id="rId4" Type="http://schemas.openxmlformats.org/officeDocument/2006/relationships/tags" Target="../tags/tag262.xml"/><Relationship Id="rId9" Type="http://schemas.openxmlformats.org/officeDocument/2006/relationships/image" Target="../media/image13.emf"/></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tags" Target="../tags/tag265.xml"/><Relationship Id="rId7" Type="http://schemas.openxmlformats.org/officeDocument/2006/relationships/image" Target="../media/image10.emf"/><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299.xml"/><Relationship Id="rId7" Type="http://schemas.openxmlformats.org/officeDocument/2006/relationships/oleObject" Target="../embeddings/oleObject2.bin"/><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slideMaster" Target="../slideMasters/slideMaster3.xml"/><Relationship Id="rId11" Type="http://schemas.openxmlformats.org/officeDocument/2006/relationships/image" Target="../media/image12.png"/><Relationship Id="rId5" Type="http://schemas.openxmlformats.org/officeDocument/2006/relationships/tags" Target="../tags/tag301.xml"/><Relationship Id="rId10" Type="http://schemas.microsoft.com/office/2007/relationships/hdphoto" Target="../media/hdphoto3.wdp"/><Relationship Id="rId4" Type="http://schemas.openxmlformats.org/officeDocument/2006/relationships/tags" Target="../tags/tag300.xml"/><Relationship Id="rId9"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304.xml"/><Relationship Id="rId7" Type="http://schemas.openxmlformats.org/officeDocument/2006/relationships/oleObject" Target="../embeddings/oleObject2.bin"/><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slideMaster" Target="../slideMasters/slideMaster3.xml"/><Relationship Id="rId11" Type="http://schemas.openxmlformats.org/officeDocument/2006/relationships/image" Target="../media/image12.png"/><Relationship Id="rId5" Type="http://schemas.openxmlformats.org/officeDocument/2006/relationships/tags" Target="../tags/tag306.xml"/><Relationship Id="rId10" Type="http://schemas.microsoft.com/office/2007/relationships/hdphoto" Target="../media/hdphoto4.wdp"/><Relationship Id="rId4" Type="http://schemas.openxmlformats.org/officeDocument/2006/relationships/tags" Target="../tags/tag305.xml"/><Relationship Id="rId9"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09.xml"/><Relationship Id="rId7" Type="http://schemas.openxmlformats.org/officeDocument/2006/relationships/tags" Target="../tags/tag313.xml"/><Relationship Id="rId12" Type="http://schemas.openxmlformats.org/officeDocument/2006/relationships/image" Target="../media/image13.emf"/><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11" Type="http://schemas.openxmlformats.org/officeDocument/2006/relationships/image" Target="../media/image5.wmf"/><Relationship Id="rId5" Type="http://schemas.openxmlformats.org/officeDocument/2006/relationships/tags" Target="../tags/tag311.xml"/><Relationship Id="rId10" Type="http://schemas.openxmlformats.org/officeDocument/2006/relationships/image" Target="../media/image1.emf"/><Relationship Id="rId4" Type="http://schemas.openxmlformats.org/officeDocument/2006/relationships/tags" Target="../tags/tag310.xml"/><Relationship Id="rId9" Type="http://schemas.openxmlformats.org/officeDocument/2006/relationships/oleObject" Target="../embeddings/oleObject2.bin"/></Relationships>
</file>

<file path=ppt/slideLayouts/_rels/slideLayout3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316.xml"/><Relationship Id="rId7" Type="http://schemas.openxmlformats.org/officeDocument/2006/relationships/slideMaster" Target="../slideMasters/slideMaster3.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tags" Target="../tags/tag319.xml"/><Relationship Id="rId11" Type="http://schemas.openxmlformats.org/officeDocument/2006/relationships/image" Target="../media/image13.emf"/><Relationship Id="rId5" Type="http://schemas.openxmlformats.org/officeDocument/2006/relationships/tags" Target="../tags/tag318.xml"/><Relationship Id="rId10" Type="http://schemas.openxmlformats.org/officeDocument/2006/relationships/image" Target="../media/image5.wmf"/><Relationship Id="rId4" Type="http://schemas.openxmlformats.org/officeDocument/2006/relationships/tags" Target="../tags/tag317.xml"/><Relationship Id="rId9"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41.xml"/><Relationship Id="rId7"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6.emf"/><Relationship Id="rId5" Type="http://schemas.openxmlformats.org/officeDocument/2006/relationships/tags" Target="../tags/tag43.xml"/><Relationship Id="rId10" Type="http://schemas.openxmlformats.org/officeDocument/2006/relationships/image" Target="../media/image5.wmf"/><Relationship Id="rId4" Type="http://schemas.openxmlformats.org/officeDocument/2006/relationships/tags" Target="../tags/tag42.xml"/><Relationship Id="rId9"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322.xml"/><Relationship Id="rId7" Type="http://schemas.openxmlformats.org/officeDocument/2006/relationships/slideMaster" Target="../slideMasters/slideMaster3.xml"/><Relationship Id="rId2" Type="http://schemas.openxmlformats.org/officeDocument/2006/relationships/tags" Target="../tags/tag321.xml"/><Relationship Id="rId1" Type="http://schemas.openxmlformats.org/officeDocument/2006/relationships/tags" Target="../tags/tag320.xml"/><Relationship Id="rId6" Type="http://schemas.openxmlformats.org/officeDocument/2006/relationships/tags" Target="../tags/tag325.xml"/><Relationship Id="rId11" Type="http://schemas.openxmlformats.org/officeDocument/2006/relationships/image" Target="../media/image13.emf"/><Relationship Id="rId5" Type="http://schemas.openxmlformats.org/officeDocument/2006/relationships/tags" Target="../tags/tag324.xml"/><Relationship Id="rId10" Type="http://schemas.openxmlformats.org/officeDocument/2006/relationships/image" Target="../media/image5.wmf"/><Relationship Id="rId4" Type="http://schemas.openxmlformats.org/officeDocument/2006/relationships/tags" Target="../tags/tag323.xml"/><Relationship Id="rId9" Type="http://schemas.openxmlformats.org/officeDocument/2006/relationships/image" Target="../media/image2.emf"/></Relationships>
</file>

<file path=ppt/slideLayouts/_rels/slideLayout41.xml.rels><?xml version="1.0" encoding="UTF-8" standalone="yes"?>
<Relationships xmlns="http://schemas.openxmlformats.org/package/2006/relationships"><Relationship Id="rId8" Type="http://schemas.openxmlformats.org/officeDocument/2006/relationships/oleObject" Target="../embeddings/oleObject2.bin"/><Relationship Id="rId13" Type="http://schemas.microsoft.com/office/2007/relationships/hdphoto" Target="../media/hdphoto5.wdp"/><Relationship Id="rId3" Type="http://schemas.openxmlformats.org/officeDocument/2006/relationships/tags" Target="../tags/tag328.xml"/><Relationship Id="rId7" Type="http://schemas.openxmlformats.org/officeDocument/2006/relationships/slideMaster" Target="../slideMasters/slideMaster3.xml"/><Relationship Id="rId12" Type="http://schemas.openxmlformats.org/officeDocument/2006/relationships/image" Target="../media/image19.png"/><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tags" Target="../tags/tag331.xml"/><Relationship Id="rId11" Type="http://schemas.openxmlformats.org/officeDocument/2006/relationships/image" Target="../media/image13.emf"/><Relationship Id="rId5" Type="http://schemas.openxmlformats.org/officeDocument/2006/relationships/tags" Target="../tags/tag330.xml"/><Relationship Id="rId10" Type="http://schemas.openxmlformats.org/officeDocument/2006/relationships/image" Target="../media/image5.wmf"/><Relationship Id="rId4" Type="http://schemas.openxmlformats.org/officeDocument/2006/relationships/tags" Target="../tags/tag329.xml"/><Relationship Id="rId9" Type="http://schemas.openxmlformats.org/officeDocument/2006/relationships/image" Target="../media/image2.emf"/><Relationship Id="rId1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34.xml"/><Relationship Id="rId7" Type="http://schemas.openxmlformats.org/officeDocument/2006/relationships/tags" Target="../tags/tag338.xml"/><Relationship Id="rId12" Type="http://schemas.openxmlformats.org/officeDocument/2006/relationships/image" Target="../media/image13.emf"/><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tags" Target="../tags/tag337.xml"/><Relationship Id="rId11" Type="http://schemas.openxmlformats.org/officeDocument/2006/relationships/image" Target="../media/image5.wmf"/><Relationship Id="rId5" Type="http://schemas.openxmlformats.org/officeDocument/2006/relationships/tags" Target="../tags/tag336.xml"/><Relationship Id="rId10" Type="http://schemas.openxmlformats.org/officeDocument/2006/relationships/image" Target="../media/image2.emf"/><Relationship Id="rId4" Type="http://schemas.openxmlformats.org/officeDocument/2006/relationships/tags" Target="../tags/tag335.xml"/><Relationship Id="rId9" Type="http://schemas.openxmlformats.org/officeDocument/2006/relationships/oleObject" Target="../embeddings/oleObject2.bin"/></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346.xml"/><Relationship Id="rId13" Type="http://schemas.openxmlformats.org/officeDocument/2006/relationships/image" Target="../media/image13.emf"/><Relationship Id="rId3" Type="http://schemas.openxmlformats.org/officeDocument/2006/relationships/tags" Target="../tags/tag341.xml"/><Relationship Id="rId7" Type="http://schemas.openxmlformats.org/officeDocument/2006/relationships/tags" Target="../tags/tag345.xml"/><Relationship Id="rId12" Type="http://schemas.openxmlformats.org/officeDocument/2006/relationships/image" Target="../media/image5.wmf"/><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tags" Target="../tags/tag344.xml"/><Relationship Id="rId11" Type="http://schemas.openxmlformats.org/officeDocument/2006/relationships/image" Target="../media/image1.emf"/><Relationship Id="rId5" Type="http://schemas.openxmlformats.org/officeDocument/2006/relationships/tags" Target="../tags/tag343.xml"/><Relationship Id="rId10" Type="http://schemas.openxmlformats.org/officeDocument/2006/relationships/oleObject" Target="../embeddings/oleObject4.bin"/><Relationship Id="rId4" Type="http://schemas.openxmlformats.org/officeDocument/2006/relationships/tags" Target="../tags/tag342.xml"/><Relationship Id="rId9"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8" Type="http://schemas.openxmlformats.org/officeDocument/2006/relationships/tags" Target="../tags/tag354.xml"/><Relationship Id="rId13" Type="http://schemas.openxmlformats.org/officeDocument/2006/relationships/image" Target="../media/image13.emf"/><Relationship Id="rId3" Type="http://schemas.openxmlformats.org/officeDocument/2006/relationships/tags" Target="../tags/tag349.xml"/><Relationship Id="rId7" Type="http://schemas.openxmlformats.org/officeDocument/2006/relationships/tags" Target="../tags/tag353.xml"/><Relationship Id="rId12" Type="http://schemas.openxmlformats.org/officeDocument/2006/relationships/image" Target="../media/image5.wmf"/><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11" Type="http://schemas.openxmlformats.org/officeDocument/2006/relationships/image" Target="../media/image1.emf"/><Relationship Id="rId5" Type="http://schemas.openxmlformats.org/officeDocument/2006/relationships/tags" Target="../tags/tag351.xml"/><Relationship Id="rId10" Type="http://schemas.openxmlformats.org/officeDocument/2006/relationships/oleObject" Target="../embeddings/oleObject5.bin"/><Relationship Id="rId4" Type="http://schemas.openxmlformats.org/officeDocument/2006/relationships/tags" Target="../tags/tag350.xml"/><Relationship Id="rId9"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362.xml"/><Relationship Id="rId13" Type="http://schemas.openxmlformats.org/officeDocument/2006/relationships/image" Target="../media/image13.emf"/><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image" Target="../media/image5.wmf"/><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image" Target="../media/image2.emf"/><Relationship Id="rId5" Type="http://schemas.openxmlformats.org/officeDocument/2006/relationships/tags" Target="../tags/tag359.xml"/><Relationship Id="rId10" Type="http://schemas.openxmlformats.org/officeDocument/2006/relationships/oleObject" Target="../embeddings/oleObject6.bin"/><Relationship Id="rId4" Type="http://schemas.openxmlformats.org/officeDocument/2006/relationships/tags" Target="../tags/tag358.xml"/><Relationship Id="rId9"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370.xml"/><Relationship Id="rId13" Type="http://schemas.openxmlformats.org/officeDocument/2006/relationships/image" Target="../media/image13.emf"/><Relationship Id="rId3" Type="http://schemas.openxmlformats.org/officeDocument/2006/relationships/tags" Target="../tags/tag365.xml"/><Relationship Id="rId7" Type="http://schemas.openxmlformats.org/officeDocument/2006/relationships/tags" Target="../tags/tag369.xml"/><Relationship Id="rId12" Type="http://schemas.openxmlformats.org/officeDocument/2006/relationships/image" Target="../media/image5.wmf"/><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11" Type="http://schemas.openxmlformats.org/officeDocument/2006/relationships/image" Target="../media/image1.emf"/><Relationship Id="rId5" Type="http://schemas.openxmlformats.org/officeDocument/2006/relationships/tags" Target="../tags/tag367.xml"/><Relationship Id="rId10" Type="http://schemas.openxmlformats.org/officeDocument/2006/relationships/oleObject" Target="../embeddings/oleObject7.bin"/><Relationship Id="rId4" Type="http://schemas.openxmlformats.org/officeDocument/2006/relationships/tags" Target="../tags/tag366.xml"/><Relationship Id="rId9"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image" Target="../media/image13.emf"/><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image" Target="../media/image5.wmf"/><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image" Target="../media/image2.emf"/><Relationship Id="rId5" Type="http://schemas.openxmlformats.org/officeDocument/2006/relationships/tags" Target="../tags/tag375.xml"/><Relationship Id="rId10" Type="http://schemas.openxmlformats.org/officeDocument/2006/relationships/oleObject" Target="../embeddings/oleObject8.bin"/><Relationship Id="rId4" Type="http://schemas.openxmlformats.org/officeDocument/2006/relationships/tags" Target="../tags/tag374.xml"/><Relationship Id="rId9"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tags" Target="../tags/tag386.xml"/><Relationship Id="rId13" Type="http://schemas.openxmlformats.org/officeDocument/2006/relationships/image" Target="../media/image6.emf"/><Relationship Id="rId3" Type="http://schemas.openxmlformats.org/officeDocument/2006/relationships/tags" Target="../tags/tag381.xml"/><Relationship Id="rId7" Type="http://schemas.openxmlformats.org/officeDocument/2006/relationships/tags" Target="../tags/tag385.xml"/><Relationship Id="rId12" Type="http://schemas.openxmlformats.org/officeDocument/2006/relationships/image" Target="../media/image5.wmf"/><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tags" Target="../tags/tag384.xml"/><Relationship Id="rId11" Type="http://schemas.openxmlformats.org/officeDocument/2006/relationships/image" Target="../media/image2.emf"/><Relationship Id="rId5" Type="http://schemas.openxmlformats.org/officeDocument/2006/relationships/tags" Target="../tags/tag383.xml"/><Relationship Id="rId10" Type="http://schemas.openxmlformats.org/officeDocument/2006/relationships/oleObject" Target="../embeddings/oleObject9.bin"/><Relationship Id="rId4" Type="http://schemas.openxmlformats.org/officeDocument/2006/relationships/tags" Target="../tags/tag382.xml"/><Relationship Id="rId9"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image" Target="../media/image6.emf"/><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image" Target="../media/image5.wmf"/><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image" Target="../media/image1.emf"/><Relationship Id="rId5" Type="http://schemas.openxmlformats.org/officeDocument/2006/relationships/tags" Target="../tags/tag391.xml"/><Relationship Id="rId10" Type="http://schemas.openxmlformats.org/officeDocument/2006/relationships/oleObject" Target="../embeddings/oleObject10.bin"/><Relationship Id="rId4" Type="http://schemas.openxmlformats.org/officeDocument/2006/relationships/tags" Target="../tags/tag390.xml"/><Relationship Id="rId9"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47.xml"/><Relationship Id="rId7"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image" Target="../media/image6.emf"/><Relationship Id="rId5" Type="http://schemas.openxmlformats.org/officeDocument/2006/relationships/tags" Target="../tags/tag49.xml"/><Relationship Id="rId10" Type="http://schemas.openxmlformats.org/officeDocument/2006/relationships/image" Target="../media/image5.wmf"/><Relationship Id="rId4" Type="http://schemas.openxmlformats.org/officeDocument/2006/relationships/tags" Target="../tags/tag48.xml"/><Relationship Id="rId9" Type="http://schemas.openxmlformats.org/officeDocument/2006/relationships/image" Target="../media/image2.emf"/></Relationships>
</file>

<file path=ppt/slideLayouts/_rels/slideLayout50.xml.rels><?xml version="1.0" encoding="UTF-8" standalone="yes"?>
<Relationships xmlns="http://schemas.openxmlformats.org/package/2006/relationships"><Relationship Id="rId8" Type="http://schemas.openxmlformats.org/officeDocument/2006/relationships/tags" Target="../tags/tag402.xml"/><Relationship Id="rId13" Type="http://schemas.openxmlformats.org/officeDocument/2006/relationships/image" Target="../media/image6.emf"/><Relationship Id="rId3" Type="http://schemas.openxmlformats.org/officeDocument/2006/relationships/tags" Target="../tags/tag397.xml"/><Relationship Id="rId7" Type="http://schemas.openxmlformats.org/officeDocument/2006/relationships/tags" Target="../tags/tag401.xml"/><Relationship Id="rId12" Type="http://schemas.openxmlformats.org/officeDocument/2006/relationships/image" Target="../media/image5.wmf"/><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11" Type="http://schemas.openxmlformats.org/officeDocument/2006/relationships/image" Target="../media/image2.emf"/><Relationship Id="rId5" Type="http://schemas.openxmlformats.org/officeDocument/2006/relationships/tags" Target="../tags/tag399.xml"/><Relationship Id="rId10" Type="http://schemas.openxmlformats.org/officeDocument/2006/relationships/oleObject" Target="../embeddings/oleObject11.bin"/><Relationship Id="rId4" Type="http://schemas.openxmlformats.org/officeDocument/2006/relationships/tags" Target="../tags/tag398.xml"/><Relationship Id="rId9"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405.xml"/><Relationship Id="rId7" Type="http://schemas.openxmlformats.org/officeDocument/2006/relationships/slideMaster" Target="../slideMasters/slideMaster3.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tags" Target="../tags/tag408.xml"/><Relationship Id="rId11" Type="http://schemas.openxmlformats.org/officeDocument/2006/relationships/image" Target="../media/image13.emf"/><Relationship Id="rId5" Type="http://schemas.openxmlformats.org/officeDocument/2006/relationships/tags" Target="../tags/tag407.xml"/><Relationship Id="rId10" Type="http://schemas.openxmlformats.org/officeDocument/2006/relationships/image" Target="../media/image5.wmf"/><Relationship Id="rId4" Type="http://schemas.openxmlformats.org/officeDocument/2006/relationships/tags" Target="../tags/tag406.xml"/><Relationship Id="rId9"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tags" Target="../tags/tag411.xml"/><Relationship Id="rId7" Type="http://schemas.openxmlformats.org/officeDocument/2006/relationships/image" Target="../media/image2.emf"/><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oleObject" Target="../embeddings/oleObject2.bin"/><Relationship Id="rId5" Type="http://schemas.openxmlformats.org/officeDocument/2006/relationships/slideMaster" Target="../slideMasters/slideMaster3.xml"/><Relationship Id="rId4" Type="http://schemas.openxmlformats.org/officeDocument/2006/relationships/tags" Target="../tags/tag412.xml"/><Relationship Id="rId9" Type="http://schemas.openxmlformats.org/officeDocument/2006/relationships/image" Target="../media/image13.emf"/></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tags" Target="../tags/tag415.xml"/><Relationship Id="rId7" Type="http://schemas.openxmlformats.org/officeDocument/2006/relationships/image" Target="../media/image10.emf"/><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4.w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53.xml"/><Relationship Id="rId7"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image" Target="../media/image7.png"/><Relationship Id="rId5" Type="http://schemas.openxmlformats.org/officeDocument/2006/relationships/tags" Target="../tags/tag55.xml"/><Relationship Id="rId10" Type="http://schemas.openxmlformats.org/officeDocument/2006/relationships/image" Target="../media/image5.wmf"/><Relationship Id="rId4" Type="http://schemas.openxmlformats.org/officeDocument/2006/relationships/tags" Target="../tags/tag54.xml"/><Relationship Id="rId9" Type="http://schemas.openxmlformats.org/officeDocument/2006/relationships/image" Target="../media/image2.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wmf"/><Relationship Id="rId1" Type="http://schemas.openxmlformats.org/officeDocument/2006/relationships/slideMaster" Target="../slideMasters/slideMaster4.xml"/><Relationship Id="rId4" Type="http://schemas.openxmlformats.org/officeDocument/2006/relationships/image" Target="../media/image25.w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4.wmf"/><Relationship Id="rId1" Type="http://schemas.openxmlformats.org/officeDocument/2006/relationships/slideMaster" Target="../slideMasters/slideMaster4.xml"/><Relationship Id="rId4" Type="http://schemas.openxmlformats.org/officeDocument/2006/relationships/image" Target="../media/image26.w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wmf"/><Relationship Id="rId1" Type="http://schemas.openxmlformats.org/officeDocument/2006/relationships/slideMaster" Target="../slideMasters/slideMaster4.xml"/><Relationship Id="rId4" Type="http://schemas.openxmlformats.org/officeDocument/2006/relationships/image" Target="../media/image25.w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5.wmf"/><Relationship Id="rId1" Type="http://schemas.openxmlformats.org/officeDocument/2006/relationships/slideMaster" Target="../slideMasters/slideMaster4.xml"/><Relationship Id="rId4" Type="http://schemas.openxmlformats.org/officeDocument/2006/relationships/image" Target="../media/image25.w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4.wmf"/><Relationship Id="rId1" Type="http://schemas.openxmlformats.org/officeDocument/2006/relationships/slideMaster" Target="../slideMasters/slideMaster4.xml"/><Relationship Id="rId4" Type="http://schemas.openxmlformats.org/officeDocument/2006/relationships/image" Target="../media/image26.w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4.wmf"/><Relationship Id="rId1" Type="http://schemas.openxmlformats.org/officeDocument/2006/relationships/slideMaster" Target="../slideMasters/slideMaster4.xml"/><Relationship Id="rId4" Type="http://schemas.openxmlformats.org/officeDocument/2006/relationships/image" Target="../media/image26.w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wmf"/><Relationship Id="rId1" Type="http://schemas.openxmlformats.org/officeDocument/2006/relationships/slideMaster" Target="../slideMasters/slideMaster4.xml"/><Relationship Id="rId4" Type="http://schemas.openxmlformats.org/officeDocument/2006/relationships/image" Target="../media/image25.w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4.wmf"/><Relationship Id="rId1" Type="http://schemas.openxmlformats.org/officeDocument/2006/relationships/slideMaster" Target="../slideMasters/slideMaster4.xml"/><Relationship Id="rId4" Type="http://schemas.openxmlformats.org/officeDocument/2006/relationships/image" Target="../media/image26.w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4.wmf"/><Relationship Id="rId1" Type="http://schemas.openxmlformats.org/officeDocument/2006/relationships/slideMaster" Target="../slideMasters/slideMaster4.xml"/><Relationship Id="rId4" Type="http://schemas.openxmlformats.org/officeDocument/2006/relationships/image" Target="../media/image26.wm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image" Target="../media/image6.emf"/><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image" Target="../media/image5.wmf"/><Relationship Id="rId5" Type="http://schemas.openxmlformats.org/officeDocument/2006/relationships/tags" Target="../tags/tag61.xml"/><Relationship Id="rId10" Type="http://schemas.openxmlformats.org/officeDocument/2006/relationships/image" Target="../media/image2.emf"/><Relationship Id="rId4" Type="http://schemas.openxmlformats.org/officeDocument/2006/relationships/tags" Target="../tags/tag60.xml"/><Relationship Id="rId9" Type="http://schemas.openxmlformats.org/officeDocument/2006/relationships/oleObject" Target="../embeddings/oleObject2.bin"/></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4.w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4.w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4.w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4.w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4.w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image" Target="../media/image6.emf"/><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image" Target="../media/image5.wmf"/><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image" Target="../media/image1.emf"/><Relationship Id="rId5" Type="http://schemas.openxmlformats.org/officeDocument/2006/relationships/tags" Target="../tags/tag68.xml"/><Relationship Id="rId10" Type="http://schemas.openxmlformats.org/officeDocument/2006/relationships/oleObject" Target="../embeddings/oleObject2.bin"/><Relationship Id="rId4" Type="http://schemas.openxmlformats.org/officeDocument/2006/relationships/tags" Target="../tags/tag67.xml"/><Relationship Id="rId9"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4.w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4.w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4.w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4.w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image" Target="../media/image6.emf"/><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5.wmf"/><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media/image1.emf"/><Relationship Id="rId5" Type="http://schemas.openxmlformats.org/officeDocument/2006/relationships/tags" Target="../tags/tag76.xml"/><Relationship Id="rId10" Type="http://schemas.openxmlformats.org/officeDocument/2006/relationships/oleObject" Target="../embeddings/oleObject2.bin"/><Relationship Id="rId4" Type="http://schemas.openxmlformats.org/officeDocument/2006/relationships/tags" Target="../tags/tag75.xml"/><Relationship Id="rId9"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026754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592" imgH="591" progId="TCLayout.ActiveDocument.1">
                  <p:embed/>
                </p:oleObj>
              </mc:Choice>
              <mc:Fallback>
                <p:oleObj name="think-cell Foli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6243718"/>
            <a:ext cx="865873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sz="1400" dirty="0"/>
            </a:lvl1pPr>
          </a:lstStyle>
          <a:p>
            <a:pPr lvl="0">
              <a:buNone/>
            </a:pPr>
            <a:r>
              <a:rPr lang="de-DE"/>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2" y="4616434"/>
            <a:ext cx="865873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sz="2000" dirty="0"/>
            </a:lvl1pPr>
          </a:lstStyle>
          <a:p>
            <a:pPr lvl="0">
              <a:buNone/>
            </a:pPr>
            <a:r>
              <a:rPr lang="en-US"/>
              <a:t>Click to edit Master subtitle style</a:t>
            </a:r>
            <a:endParaRPr lang="de-DE"/>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2" y="3989015"/>
            <a:ext cx="8658734" cy="5539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rtl="0">
              <a:defRPr lang="de-DE" sz="3600" dirty="0"/>
            </a:lvl1pPr>
          </a:lstStyle>
          <a:p>
            <a:pPr lvl="0"/>
            <a:r>
              <a:rPr lang="en-US"/>
              <a:t>Click to edit Master title style</a:t>
            </a:r>
            <a:endParaRPr lang="de-DE"/>
          </a:p>
        </p:txBody>
      </p:sp>
      <p:sp>
        <p:nvSpPr>
          <p:cNvPr id="10" name="Text Placeholder 25">
            <a:extLst>
              <a:ext uri="{FF2B5EF4-FFF2-40B4-BE49-F238E27FC236}">
                <a16:creationId xmlns:a16="http://schemas.microsoft.com/office/drawing/2014/main" id="{11D58A9D-4335-98FC-F1DB-2D7FBA8D9640}"/>
              </a:ext>
            </a:extLst>
          </p:cNvPr>
          <p:cNvSpPr>
            <a:spLocks noGrp="1"/>
          </p:cNvSpPr>
          <p:nvPr>
            <p:ph type="body" sz="quarter" idx="12" hasCustomPrompt="1"/>
          </p:nvPr>
        </p:nvSpPr>
        <p:spPr>
          <a:xfrm>
            <a:off x="4428000" y="1191600"/>
            <a:ext cx="8686800" cy="1958400"/>
          </a:xfrm>
          <a:blipFill>
            <a:blip r:embed="rId9" cstate="screen">
              <a:extLst>
                <a:ext uri="{28A0092B-C50C-407E-A947-70E740481C1C}">
                  <a14:useLocalDpi xmlns:a14="http://schemas.microsoft.com/office/drawing/2010/main"/>
                </a:ext>
              </a:extLst>
            </a:blip>
            <a:srcRect/>
            <a:stretch>
              <a:fillRect l="83" r="-4725"/>
            </a:stretch>
          </a:blipFill>
        </p:spPr>
        <p:txBody>
          <a:bodyPr wrap="none" anchor="ctr">
            <a:noAutofit/>
          </a:bodyPr>
          <a:lstStyle>
            <a:lvl1pPr rtl="0">
              <a:defRPr/>
            </a:lvl1pPr>
          </a:lstStyle>
          <a:p>
            <a:pPr lvl="0"/>
            <a:r>
              <a:rPr lang="en-US"/>
              <a:t> </a:t>
            </a:r>
            <a:endParaRPr lang="de-DE"/>
          </a:p>
        </p:txBody>
      </p:sp>
      <p:sp>
        <p:nvSpPr>
          <p:cNvPr id="15" name="Text Placeholder 14">
            <a:extLst>
              <a:ext uri="{FF2B5EF4-FFF2-40B4-BE49-F238E27FC236}">
                <a16:creationId xmlns:a16="http://schemas.microsoft.com/office/drawing/2014/main" id="{1F80A77B-2790-8A7F-996E-FD037715C0DF}"/>
              </a:ext>
            </a:extLst>
          </p:cNvPr>
          <p:cNvSpPr>
            <a:spLocks noGrp="1"/>
          </p:cNvSpPr>
          <p:nvPr>
            <p:ph type="body" sz="quarter" idx="14" hasCustomPrompt="1"/>
          </p:nvPr>
        </p:nvSpPr>
        <p:spPr>
          <a:xfrm>
            <a:off x="403224" y="331200"/>
            <a:ext cx="2926800" cy="522000"/>
          </a:xfrm>
          <a:blipFill>
            <a:blip r:embed="rId10" cstate="screen">
              <a:extLst>
                <a:ext uri="{28A0092B-C50C-407E-A947-70E740481C1C}">
                  <a14:useLocalDpi xmlns:a14="http://schemas.microsoft.com/office/drawing/2010/main"/>
                </a:ext>
              </a:extLst>
            </a:blip>
            <a:srcRect/>
            <a:stretch>
              <a:fillRect t="-229" b="-229"/>
            </a:stretch>
          </a:blipFill>
        </p:spPr>
        <p:txBody>
          <a:bodyPr wrap="none" anchor="ctr">
            <a:noAutofit/>
          </a:bodyPr>
          <a:lstStyle>
            <a:lvl1pPr rtl="0">
              <a:defRPr/>
            </a:lvl1pPr>
          </a:lstStyle>
          <a:p>
            <a:pPr lvl="0"/>
            <a:r>
              <a:rPr lang="en-US"/>
              <a:t> </a:t>
            </a:r>
            <a:endParaRPr lang="de-DE"/>
          </a:p>
        </p:txBody>
      </p:sp>
    </p:spTree>
    <p:extLst>
      <p:ext uri="{BB962C8B-B14F-4D97-AF65-F5344CB8AC3E}">
        <p14:creationId xmlns:p14="http://schemas.microsoft.com/office/powerpoint/2010/main" val="354305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9107042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13" imgH="416" progId="TCLayout.ActiveDocument.1">
                  <p:embed/>
                </p:oleObj>
              </mc:Choice>
              <mc:Fallback>
                <p:oleObj name="think-cell Foli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EEEEEE"/>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de-DE">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519011"/>
            <a:ext cx="5065776" cy="384721"/>
          </a:xfrm>
        </p:spPr>
        <p:txBody>
          <a:bodyPr vert="horz"/>
          <a:lstStyle>
            <a:lvl1pPr rtl="0">
              <a:defRPr/>
            </a:lvl1pPr>
          </a:lstStyle>
          <a:p>
            <a:r>
              <a:rPr lang="en-US"/>
              <a:t>Click to edit Master title style</a:t>
            </a:r>
            <a:endParaRPr lang="de-DE"/>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72982"/>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6" name="Slide Number">
            <a:extLst>
              <a:ext uri="{FF2B5EF4-FFF2-40B4-BE49-F238E27FC236}">
                <a16:creationId xmlns:a16="http://schemas.microsoft.com/office/drawing/2014/main" id="{49B4F01D-3E7A-C22C-BDB4-F3BB98233949}"/>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191D8C54-DE93-1BDE-65F5-FD00D90B2E08}"/>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9" name="Grafik 13">
            <a:extLst>
              <a:ext uri="{FF2B5EF4-FFF2-40B4-BE49-F238E27FC236}">
                <a16:creationId xmlns:a16="http://schemas.microsoft.com/office/drawing/2014/main" id="{7A362161-9C3A-E559-C801-B4628DC91158}"/>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1" name="Grafik 43">
            <a:extLst>
              <a:ext uri="{FF2B5EF4-FFF2-40B4-BE49-F238E27FC236}">
                <a16:creationId xmlns:a16="http://schemas.microsoft.com/office/drawing/2014/main" id="{82CDE072-5460-449E-739B-A17A48212215}"/>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14" name="Date Placeholder 13">
            <a:extLst>
              <a:ext uri="{FF2B5EF4-FFF2-40B4-BE49-F238E27FC236}">
                <a16:creationId xmlns:a16="http://schemas.microsoft.com/office/drawing/2014/main" id="{430A2AB3-A9B3-81ED-83BC-762926BBC502}"/>
              </a:ext>
            </a:extLst>
          </p:cNvPr>
          <p:cNvSpPr>
            <a:spLocks noGrp="1"/>
          </p:cNvSpPr>
          <p:nvPr>
            <p:ph type="dt" sz="half" idx="11"/>
          </p:nvPr>
        </p:nvSpPr>
        <p:spPr/>
        <p:txBody>
          <a:bodyPr/>
          <a:lstStyle/>
          <a:p>
            <a:fld id="{F68A68C8-654A-433A-905E-A926F117DCAE}" type="datetime1">
              <a:rPr lang="de-DE" smtClean="0"/>
              <a:t>03.02.2026</a:t>
            </a:fld>
            <a:endParaRPr lang="de-DE"/>
          </a:p>
        </p:txBody>
      </p:sp>
    </p:spTree>
    <p:extLst>
      <p:ext uri="{BB962C8B-B14F-4D97-AF65-F5344CB8AC3E}">
        <p14:creationId xmlns:p14="http://schemas.microsoft.com/office/powerpoint/2010/main" val="6054678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tatement Dark">
    <p:bg>
      <p:bgPr>
        <a:solidFill>
          <a:schemeClr val="accent6"/>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DD8AFF-190A-DBBA-A8A7-2664C61AA4F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4" name="Datumsplatzhalter 3">
            <a:extLst>
              <a:ext uri="{FF2B5EF4-FFF2-40B4-BE49-F238E27FC236}">
                <a16:creationId xmlns:a16="http://schemas.microsoft.com/office/drawing/2014/main" id="{3DA98631-AD90-9E94-533D-F8409FA3A757}"/>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7" name="Fußzeilenplatzhalter 4">
            <a:extLst>
              <a:ext uri="{FF2B5EF4-FFF2-40B4-BE49-F238E27FC236}">
                <a16:creationId xmlns:a16="http://schemas.microsoft.com/office/drawing/2014/main" id="{C57837B9-B54D-E743-5A68-D149C63D01B7}"/>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9" name="Titel 8">
            <a:extLst>
              <a:ext uri="{FF2B5EF4-FFF2-40B4-BE49-F238E27FC236}">
                <a16:creationId xmlns:a16="http://schemas.microsoft.com/office/drawing/2014/main" id="{B58FBCB7-3B1B-28FD-FA32-BB81D934672A}"/>
              </a:ext>
            </a:extLst>
          </p:cNvPr>
          <p:cNvSpPr>
            <a:spLocks noGrp="1"/>
          </p:cNvSpPr>
          <p:nvPr>
            <p:ph type="title"/>
          </p:nvPr>
        </p:nvSpPr>
        <p:spPr>
          <a:xfrm>
            <a:off x="407987" y="2514904"/>
            <a:ext cx="11376024" cy="1828193"/>
          </a:xfrm>
        </p:spPr>
        <p:txBody>
          <a:bodyPr anchor="ctr"/>
          <a:lstStyle>
            <a:lvl1pPr>
              <a:defRPr lang="en-US" sz="4400">
                <a:latin typeface="+mn-lt"/>
                <a:ea typeface="+mn-ea"/>
                <a:cs typeface="+mn-cs"/>
              </a:defRPr>
            </a:lvl1pPr>
          </a:lstStyle>
          <a:p>
            <a:pPr marL="0" lvl="0" indent="0" algn="ctr">
              <a:lnSpc>
                <a:spcPct val="90000"/>
              </a:lnSpc>
              <a:spcBef>
                <a:spcPts val="0"/>
              </a:spcBef>
              <a:spcAft>
                <a:spcPts val="450"/>
              </a:spcAft>
              <a:buFontTx/>
            </a:pPr>
            <a:r>
              <a:rPr lang="en-US"/>
              <a:t>Click to edit Master title style</a:t>
            </a:r>
          </a:p>
        </p:txBody>
      </p:sp>
      <p:sp>
        <p:nvSpPr>
          <p:cNvPr id="11" name="Textplatzhalter 10">
            <a:extLst>
              <a:ext uri="{FF2B5EF4-FFF2-40B4-BE49-F238E27FC236}">
                <a16:creationId xmlns:a16="http://schemas.microsoft.com/office/drawing/2014/main" id="{1738698F-6409-0650-F362-13DC1B4F8934}"/>
              </a:ext>
            </a:extLst>
          </p:cNvPr>
          <p:cNvSpPr>
            <a:spLocks noGrp="1"/>
          </p:cNvSpPr>
          <p:nvPr>
            <p:ph type="body" sz="quarter" idx="10" hasCustomPrompt="1"/>
          </p:nvPr>
        </p:nvSpPr>
        <p:spPr>
          <a:xfrm>
            <a:off x="406801" y="4697838"/>
            <a:ext cx="11376024" cy="704742"/>
          </a:xfrm>
        </p:spPr>
        <p:txBody>
          <a:bodyPr/>
          <a:lstStyle>
            <a:lvl1pPr>
              <a:defRPr lang="de-DE" smtClean="0">
                <a:solidFill>
                  <a:schemeClr val="accent1"/>
                </a:solidFill>
              </a:defRPr>
            </a:lvl1pPr>
            <a:lvl2pPr>
              <a:defRPr lang="de-DE" smtClean="0"/>
            </a:lvl2pPr>
            <a:lvl3pPr>
              <a:defRPr lang="de-DE" smtClean="0"/>
            </a:lvl3pPr>
            <a:lvl4pPr>
              <a:defRPr lang="de-DE" smtClean="0"/>
            </a:lvl4pPr>
            <a:lvl5pPr>
              <a:defRPr lang="en-US"/>
            </a:lvl5pPr>
          </a:lstStyle>
          <a:p>
            <a:pPr lvl="0" algn="ctr"/>
            <a:r>
              <a:rPr lang="de-DE" err="1"/>
              <a:t>Subline</a:t>
            </a:r>
            <a:endParaRPr lang="en-US"/>
          </a:p>
        </p:txBody>
      </p:sp>
      <p:pic>
        <p:nvPicPr>
          <p:cNvPr id="3" name="Grafik 2">
            <a:extLst>
              <a:ext uri="{FF2B5EF4-FFF2-40B4-BE49-F238E27FC236}">
                <a16:creationId xmlns:a16="http://schemas.microsoft.com/office/drawing/2014/main" id="{C2BFB4F3-0002-F710-2BC8-BE6FEB81121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82272" y="568006"/>
            <a:ext cx="397765" cy="347473"/>
          </a:xfrm>
          <a:prstGeom prst="rect">
            <a:avLst/>
          </a:prstGeom>
        </p:spPr>
      </p:pic>
    </p:spTree>
    <p:extLst>
      <p:ext uri="{BB962C8B-B14F-4D97-AF65-F5344CB8AC3E}">
        <p14:creationId xmlns:p14="http://schemas.microsoft.com/office/powerpoint/2010/main" val="3539927779"/>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tatement image">
    <p:bg>
      <p:bgPr>
        <a:solidFill>
          <a:schemeClr val="accent6"/>
        </a:solidFill>
        <a:effectLst/>
      </p:bgPr>
    </p:b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89236D0E-D35D-7996-F6F6-69ED20B91196}"/>
              </a:ext>
            </a:extLst>
          </p:cNvPr>
          <p:cNvSpPr>
            <a:spLocks noGrp="1"/>
          </p:cNvSpPr>
          <p:nvPr>
            <p:ph type="pic" sz="quarter" idx="11"/>
          </p:nvPr>
        </p:nvSpPr>
        <p:spPr>
          <a:xfrm>
            <a:off x="0" y="0"/>
            <a:ext cx="12192000" cy="6858000"/>
          </a:xfrm>
        </p:spPr>
        <p:txBody>
          <a:bodyPr/>
          <a:lstStyle/>
          <a:p>
            <a:r>
              <a:rPr lang="en-US"/>
              <a:t>Click icon to add picture</a:t>
            </a:r>
          </a:p>
        </p:txBody>
      </p:sp>
      <p:sp>
        <p:nvSpPr>
          <p:cNvPr id="6" name="Foliennummernplatzhalter 5">
            <a:extLst>
              <a:ext uri="{FF2B5EF4-FFF2-40B4-BE49-F238E27FC236}">
                <a16:creationId xmlns:a16="http://schemas.microsoft.com/office/drawing/2014/main" id="{DADD8AFF-190A-DBBA-A8A7-2664C61AA4F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4" name="Datumsplatzhalter 3">
            <a:extLst>
              <a:ext uri="{FF2B5EF4-FFF2-40B4-BE49-F238E27FC236}">
                <a16:creationId xmlns:a16="http://schemas.microsoft.com/office/drawing/2014/main" id="{3DA98631-AD90-9E94-533D-F8409FA3A757}"/>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7" name="Fußzeilenplatzhalter 4">
            <a:extLst>
              <a:ext uri="{FF2B5EF4-FFF2-40B4-BE49-F238E27FC236}">
                <a16:creationId xmlns:a16="http://schemas.microsoft.com/office/drawing/2014/main" id="{C57837B9-B54D-E743-5A68-D149C63D01B7}"/>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9" name="Titel 8">
            <a:extLst>
              <a:ext uri="{FF2B5EF4-FFF2-40B4-BE49-F238E27FC236}">
                <a16:creationId xmlns:a16="http://schemas.microsoft.com/office/drawing/2014/main" id="{B58FBCB7-3B1B-28FD-FA32-BB81D934672A}"/>
              </a:ext>
            </a:extLst>
          </p:cNvPr>
          <p:cNvSpPr>
            <a:spLocks noGrp="1"/>
          </p:cNvSpPr>
          <p:nvPr>
            <p:ph type="title"/>
          </p:nvPr>
        </p:nvSpPr>
        <p:spPr>
          <a:xfrm>
            <a:off x="407987" y="2514904"/>
            <a:ext cx="11376024" cy="1828193"/>
          </a:xfrm>
        </p:spPr>
        <p:txBody>
          <a:bodyPr anchor="ctr"/>
          <a:lstStyle>
            <a:lvl1pPr>
              <a:defRPr lang="en-US" sz="4400">
                <a:latin typeface="+mn-lt"/>
                <a:ea typeface="+mn-ea"/>
                <a:cs typeface="+mn-cs"/>
              </a:defRPr>
            </a:lvl1pPr>
          </a:lstStyle>
          <a:p>
            <a:pPr marL="0" lvl="0" indent="0" algn="ctr">
              <a:lnSpc>
                <a:spcPct val="90000"/>
              </a:lnSpc>
              <a:spcBef>
                <a:spcPts val="0"/>
              </a:spcBef>
              <a:spcAft>
                <a:spcPts val="450"/>
              </a:spcAft>
              <a:buFontTx/>
            </a:pPr>
            <a:r>
              <a:rPr lang="en-US"/>
              <a:t>Click to edit Master title style</a:t>
            </a:r>
          </a:p>
        </p:txBody>
      </p:sp>
      <p:sp>
        <p:nvSpPr>
          <p:cNvPr id="11" name="Textplatzhalter 10">
            <a:extLst>
              <a:ext uri="{FF2B5EF4-FFF2-40B4-BE49-F238E27FC236}">
                <a16:creationId xmlns:a16="http://schemas.microsoft.com/office/drawing/2014/main" id="{1738698F-6409-0650-F362-13DC1B4F8934}"/>
              </a:ext>
            </a:extLst>
          </p:cNvPr>
          <p:cNvSpPr>
            <a:spLocks noGrp="1"/>
          </p:cNvSpPr>
          <p:nvPr>
            <p:ph type="body" sz="quarter" idx="10" hasCustomPrompt="1"/>
          </p:nvPr>
        </p:nvSpPr>
        <p:spPr>
          <a:xfrm>
            <a:off x="406801" y="4697838"/>
            <a:ext cx="11376024" cy="704742"/>
          </a:xfrm>
        </p:spPr>
        <p:txBody>
          <a:bodyPr/>
          <a:lstStyle>
            <a:lvl1pPr>
              <a:defRPr lang="de-DE" smtClean="0">
                <a:solidFill>
                  <a:schemeClr val="accent1"/>
                </a:solidFill>
              </a:defRPr>
            </a:lvl1pPr>
            <a:lvl2pPr>
              <a:defRPr lang="de-DE" smtClean="0"/>
            </a:lvl2pPr>
            <a:lvl3pPr>
              <a:defRPr lang="de-DE" smtClean="0"/>
            </a:lvl3pPr>
            <a:lvl4pPr>
              <a:defRPr lang="de-DE" smtClean="0"/>
            </a:lvl4pPr>
            <a:lvl5pPr>
              <a:defRPr lang="en-US"/>
            </a:lvl5pPr>
          </a:lstStyle>
          <a:p>
            <a:pPr lvl="0" algn="ctr"/>
            <a:r>
              <a:rPr lang="de-DE" err="1"/>
              <a:t>Subline</a:t>
            </a:r>
            <a:endParaRPr lang="en-US"/>
          </a:p>
        </p:txBody>
      </p:sp>
      <p:pic>
        <p:nvPicPr>
          <p:cNvPr id="2" name="Grafik 1">
            <a:extLst>
              <a:ext uri="{FF2B5EF4-FFF2-40B4-BE49-F238E27FC236}">
                <a16:creationId xmlns:a16="http://schemas.microsoft.com/office/drawing/2014/main" id="{F9CB5FB6-737C-570D-90EB-C6D333D0D12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82272" y="568006"/>
            <a:ext cx="397765" cy="347473"/>
          </a:xfrm>
          <a:prstGeom prst="rect">
            <a:avLst/>
          </a:prstGeom>
        </p:spPr>
      </p:pic>
    </p:spTree>
    <p:extLst>
      <p:ext uri="{BB962C8B-B14F-4D97-AF65-F5344CB8AC3E}">
        <p14:creationId xmlns:p14="http://schemas.microsoft.com/office/powerpoint/2010/main" val="3056621862"/>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Background 1">
    <p:bg>
      <p:bgPr>
        <a:solidFill>
          <a:schemeClr val="accent2"/>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DD8AFF-190A-DBBA-A8A7-2664C61AA4F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4" name="Datumsplatzhalter 3">
            <a:extLst>
              <a:ext uri="{FF2B5EF4-FFF2-40B4-BE49-F238E27FC236}">
                <a16:creationId xmlns:a16="http://schemas.microsoft.com/office/drawing/2014/main" id="{3DA98631-AD90-9E94-533D-F8409FA3A757}"/>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7" name="Fußzeilenplatzhalter 4">
            <a:extLst>
              <a:ext uri="{FF2B5EF4-FFF2-40B4-BE49-F238E27FC236}">
                <a16:creationId xmlns:a16="http://schemas.microsoft.com/office/drawing/2014/main" id="{C57837B9-B54D-E743-5A68-D149C63D01B7}"/>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pic>
        <p:nvPicPr>
          <p:cNvPr id="2" name="Grafik 1">
            <a:extLst>
              <a:ext uri="{FF2B5EF4-FFF2-40B4-BE49-F238E27FC236}">
                <a16:creationId xmlns:a16="http://schemas.microsoft.com/office/drawing/2014/main" id="{1C300876-CEC9-3F2E-4CEB-07B3F962C1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82272" y="568006"/>
            <a:ext cx="397765" cy="347473"/>
          </a:xfrm>
          <a:prstGeom prst="rect">
            <a:avLst/>
          </a:prstGeom>
        </p:spPr>
      </p:pic>
    </p:spTree>
    <p:extLst>
      <p:ext uri="{BB962C8B-B14F-4D97-AF65-F5344CB8AC3E}">
        <p14:creationId xmlns:p14="http://schemas.microsoft.com/office/powerpoint/2010/main" val="14462031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Background 6">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87B128FC-1A53-AB07-A1E3-15B62E21752B}"/>
              </a:ext>
            </a:extLst>
          </p:cNvPr>
          <p:cNvSpPr/>
          <p:nvPr userDrawn="1"/>
        </p:nvSpPr>
        <p:spPr>
          <a:xfrm>
            <a:off x="0" y="1"/>
            <a:ext cx="12192000"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363639"/>
          </a:solidFill>
        </p:spPr>
        <p:txBody>
          <a:bodyPr wrap="square" lIns="0" tIns="0" rIns="0" bIns="0" rtlCol="0"/>
          <a:lstStyle/>
          <a:p>
            <a:endParaRPr/>
          </a:p>
        </p:txBody>
      </p:sp>
      <p:sp>
        <p:nvSpPr>
          <p:cNvPr id="9" name="Foliennummernplatzhalter 5">
            <a:extLst>
              <a:ext uri="{FF2B5EF4-FFF2-40B4-BE49-F238E27FC236}">
                <a16:creationId xmlns:a16="http://schemas.microsoft.com/office/drawing/2014/main" id="{D9E66F2D-7BC0-48FE-395A-A7BD4A951FD6}"/>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bg1"/>
                </a:solidFill>
                <a:latin typeface="+mn-lt"/>
              </a:defRPr>
            </a:lvl1pPr>
          </a:lstStyle>
          <a:p>
            <a:fld id="{A61A45D9-AFF8-4E2B-849B-EEF5C2FC97D6}" type="slidenum">
              <a:rPr lang="de-DE" smtClean="0"/>
              <a:pPr/>
              <a:t>‹Nr.›</a:t>
            </a:fld>
            <a:endParaRPr lang="de-DE"/>
          </a:p>
        </p:txBody>
      </p:sp>
      <p:sp>
        <p:nvSpPr>
          <p:cNvPr id="5" name="Datumsplatzhalter 3">
            <a:extLst>
              <a:ext uri="{FF2B5EF4-FFF2-40B4-BE49-F238E27FC236}">
                <a16:creationId xmlns:a16="http://schemas.microsoft.com/office/drawing/2014/main" id="{45D716F3-6073-E7F8-EB43-DCAC158F8453}"/>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bg1"/>
                </a:solidFill>
                <a:latin typeface="+mn-lt"/>
              </a:defRPr>
            </a:lvl1pPr>
          </a:lstStyle>
          <a:p>
            <a:pPr algn="r"/>
            <a:r>
              <a:rPr lang="en-US"/>
              <a:t>01.01.2024</a:t>
            </a:r>
            <a:endParaRPr lang="de-DE"/>
          </a:p>
        </p:txBody>
      </p:sp>
      <p:sp>
        <p:nvSpPr>
          <p:cNvPr id="6" name="Fußzeilenplatzhalter 4">
            <a:extLst>
              <a:ext uri="{FF2B5EF4-FFF2-40B4-BE49-F238E27FC236}">
                <a16:creationId xmlns:a16="http://schemas.microsoft.com/office/drawing/2014/main" id="{931B4FD9-DE3A-329A-4B57-778265A738A2}"/>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bg1"/>
                </a:solidFill>
                <a:latin typeface="+mn-lt"/>
              </a:defRPr>
            </a:lvl1pPr>
          </a:lstStyle>
          <a:p>
            <a:r>
              <a:rPr lang="en-US"/>
              <a:t>Department | Presentation title | CSD-class</a:t>
            </a:r>
            <a:endParaRPr lang="de-DE"/>
          </a:p>
        </p:txBody>
      </p:sp>
      <p:pic>
        <p:nvPicPr>
          <p:cNvPr id="3" name="Grafik 2">
            <a:extLst>
              <a:ext uri="{FF2B5EF4-FFF2-40B4-BE49-F238E27FC236}">
                <a16:creationId xmlns:a16="http://schemas.microsoft.com/office/drawing/2014/main" id="{1B2033B9-7081-509C-6790-8A1C9872F2C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82272" y="568006"/>
            <a:ext cx="397765" cy="347473"/>
          </a:xfrm>
          <a:prstGeom prst="rect">
            <a:avLst/>
          </a:prstGeom>
        </p:spPr>
      </p:pic>
    </p:spTree>
    <p:extLst>
      <p:ext uri="{BB962C8B-B14F-4D97-AF65-F5344CB8AC3E}">
        <p14:creationId xmlns:p14="http://schemas.microsoft.com/office/powerpoint/2010/main" val="38679924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0157A489-4757-B373-D5C1-7806488F33B2}"/>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4" name="Fußzeilenplatzhalter 4">
            <a:extLst>
              <a:ext uri="{FF2B5EF4-FFF2-40B4-BE49-F238E27FC236}">
                <a16:creationId xmlns:a16="http://schemas.microsoft.com/office/drawing/2014/main" id="{F040FC00-AABB-BEEA-95E3-924620F8881A}"/>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8" name="Titelplatzhalter 1">
            <a:extLst>
              <a:ext uri="{FF2B5EF4-FFF2-40B4-BE49-F238E27FC236}">
                <a16:creationId xmlns:a16="http://schemas.microsoft.com/office/drawing/2014/main" id="{AB58DA75-F3D3-6A00-0FAB-4169EBD22940}"/>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5" name="Grafik 4" descr="Ein Bild, das Screenshot, Farbigkeit enthält.&#10;&#10;Automatisch generierte Beschreibung">
            <a:extLst>
              <a:ext uri="{FF2B5EF4-FFF2-40B4-BE49-F238E27FC236}">
                <a16:creationId xmlns:a16="http://schemas.microsoft.com/office/drawing/2014/main" id="{6E999C7B-AF91-E73E-CAF7-0F632C8EC0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9" name="Textplatzhalter 8">
            <a:extLst>
              <a:ext uri="{FF2B5EF4-FFF2-40B4-BE49-F238E27FC236}">
                <a16:creationId xmlns:a16="http://schemas.microsoft.com/office/drawing/2014/main" id="{3B447225-092B-3F44-AA97-80B805280B05}"/>
              </a:ext>
            </a:extLst>
          </p:cNvPr>
          <p:cNvSpPr>
            <a:spLocks noGrp="1"/>
          </p:cNvSpPr>
          <p:nvPr>
            <p:ph type="body" sz="quarter" idx="10" hasCustomPrompt="1"/>
          </p:nvPr>
        </p:nvSpPr>
        <p:spPr>
          <a:xfrm>
            <a:off x="406400" y="1063993"/>
            <a:ext cx="11380788"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8898670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_Title 1">
    <p:bg>
      <p:bgRef idx="1001">
        <a:schemeClr val="bg1"/>
      </p:bgRef>
    </p:bg>
    <p:spTree>
      <p:nvGrpSpPr>
        <p:cNvPr id="1" name=""/>
        <p:cNvGrpSpPr/>
        <p:nvPr/>
      </p:nvGrpSpPr>
      <p:grpSpPr>
        <a:xfrm>
          <a:off x="0" y="0"/>
          <a:ext cx="0" cy="0"/>
          <a:chOff x="0" y="0"/>
          <a:chExt cx="0" cy="0"/>
        </a:xfrm>
      </p:grpSpPr>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0157A489-4757-B373-D5C1-7806488F33B2}"/>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4" name="Fußzeilenplatzhalter 4">
            <a:extLst>
              <a:ext uri="{FF2B5EF4-FFF2-40B4-BE49-F238E27FC236}">
                <a16:creationId xmlns:a16="http://schemas.microsoft.com/office/drawing/2014/main" id="{F040FC00-AABB-BEEA-95E3-924620F8881A}"/>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8" name="Titelplatzhalter 1">
            <a:extLst>
              <a:ext uri="{FF2B5EF4-FFF2-40B4-BE49-F238E27FC236}">
                <a16:creationId xmlns:a16="http://schemas.microsoft.com/office/drawing/2014/main" id="{AB58DA75-F3D3-6A00-0FAB-4169EBD22940}"/>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5" name="Grafik 4" descr="Ein Bild, das Screenshot, Farbigkeit enthält.&#10;&#10;Automatisch generierte Beschreibung">
            <a:extLst>
              <a:ext uri="{FF2B5EF4-FFF2-40B4-BE49-F238E27FC236}">
                <a16:creationId xmlns:a16="http://schemas.microsoft.com/office/drawing/2014/main" id="{1A2AC1C4-D0E8-00DE-8044-B3B0AD12FB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6" name="Textplatzhalter 8">
            <a:extLst>
              <a:ext uri="{FF2B5EF4-FFF2-40B4-BE49-F238E27FC236}">
                <a16:creationId xmlns:a16="http://schemas.microsoft.com/office/drawing/2014/main" id="{A4279CBB-7D7A-6CB6-2FDD-58D685561EDC}"/>
              </a:ext>
            </a:extLst>
          </p:cNvPr>
          <p:cNvSpPr>
            <a:spLocks noGrp="1"/>
          </p:cNvSpPr>
          <p:nvPr>
            <p:ph type="body" sz="quarter" idx="10" hasCustomPrompt="1"/>
          </p:nvPr>
        </p:nvSpPr>
        <p:spPr>
          <a:xfrm>
            <a:off x="406400" y="1063993"/>
            <a:ext cx="11380788"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2019060728"/>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Title 1">
    <p:bg>
      <p:bgPr>
        <a:solidFill>
          <a:schemeClr val="accent6"/>
        </a:solidFill>
        <a:effectLst/>
      </p:bgPr>
    </p:bg>
    <p:spTree>
      <p:nvGrpSpPr>
        <p:cNvPr id="1" name=""/>
        <p:cNvGrpSpPr/>
        <p:nvPr/>
      </p:nvGrpSpPr>
      <p:grpSpPr>
        <a:xfrm>
          <a:off x="0" y="0"/>
          <a:ext cx="0" cy="0"/>
          <a:chOff x="0" y="0"/>
          <a:chExt cx="0" cy="0"/>
        </a:xfrm>
      </p:grpSpPr>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0157A489-4757-B373-D5C1-7806488F33B2}"/>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4" name="Fußzeilenplatzhalter 4">
            <a:extLst>
              <a:ext uri="{FF2B5EF4-FFF2-40B4-BE49-F238E27FC236}">
                <a16:creationId xmlns:a16="http://schemas.microsoft.com/office/drawing/2014/main" id="{F040FC00-AABB-BEEA-95E3-924620F8881A}"/>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5" name="Titel 4">
            <a:extLst>
              <a:ext uri="{FF2B5EF4-FFF2-40B4-BE49-F238E27FC236}">
                <a16:creationId xmlns:a16="http://schemas.microsoft.com/office/drawing/2014/main" id="{5D2A5D9A-13BE-20CA-025F-11A963EC0613}"/>
              </a:ext>
            </a:extLst>
          </p:cNvPr>
          <p:cNvSpPr>
            <a:spLocks noGrp="1"/>
          </p:cNvSpPr>
          <p:nvPr>
            <p:ph type="title" hasCustomPrompt="1"/>
          </p:nvPr>
        </p:nvSpPr>
        <p:spPr>
          <a:xfrm>
            <a:off x="407987" y="549274"/>
            <a:ext cx="10874413" cy="503239"/>
          </a:xfrm>
        </p:spPr>
        <p:txBody>
          <a:bodyPr/>
          <a:lstStyle/>
          <a:p>
            <a:r>
              <a:rPr lang="de-DE"/>
              <a:t>Headline in </a:t>
            </a:r>
            <a:r>
              <a:rPr lang="de-DE" err="1"/>
              <a:t>Antarctica</a:t>
            </a:r>
            <a:r>
              <a:rPr lang="de-DE"/>
              <a:t> Medium 24pt</a:t>
            </a:r>
            <a:endParaRPr lang="en-US"/>
          </a:p>
        </p:txBody>
      </p:sp>
      <p:pic>
        <p:nvPicPr>
          <p:cNvPr id="6" name="Grafik 5">
            <a:extLst>
              <a:ext uri="{FF2B5EF4-FFF2-40B4-BE49-F238E27FC236}">
                <a16:creationId xmlns:a16="http://schemas.microsoft.com/office/drawing/2014/main" id="{548E8714-10D0-F05E-D37E-F035CC9ADE8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82272" y="568006"/>
            <a:ext cx="397765" cy="347473"/>
          </a:xfrm>
          <a:prstGeom prst="rect">
            <a:avLst/>
          </a:prstGeom>
        </p:spPr>
      </p:pic>
      <p:sp>
        <p:nvSpPr>
          <p:cNvPr id="7" name="Textplatzhalter 8">
            <a:extLst>
              <a:ext uri="{FF2B5EF4-FFF2-40B4-BE49-F238E27FC236}">
                <a16:creationId xmlns:a16="http://schemas.microsoft.com/office/drawing/2014/main" id="{EFC461C3-5CAD-A51C-58A3-18A694D60C3B}"/>
              </a:ext>
            </a:extLst>
          </p:cNvPr>
          <p:cNvSpPr>
            <a:spLocks noGrp="1"/>
          </p:cNvSpPr>
          <p:nvPr>
            <p:ph type="body" sz="quarter" idx="10" hasCustomPrompt="1"/>
          </p:nvPr>
        </p:nvSpPr>
        <p:spPr>
          <a:xfrm>
            <a:off x="406400" y="1063993"/>
            <a:ext cx="11380788"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3625852252"/>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content">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A85D6DA7-263F-08AA-71F5-E721B34D7945}"/>
              </a:ext>
            </a:extLst>
          </p:cNvPr>
          <p:cNvSpPr>
            <a:spLocks noGrp="1"/>
          </p:cNvSpPr>
          <p:nvPr>
            <p:ph type="body" sz="quarter" idx="10" hasCustomPrompt="1"/>
          </p:nvPr>
        </p:nvSpPr>
        <p:spPr>
          <a:xfrm>
            <a:off x="407988" y="1844675"/>
            <a:ext cx="11376025"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6" name="Foliennummernplatzhalter 5">
            <a:extLst>
              <a:ext uri="{FF2B5EF4-FFF2-40B4-BE49-F238E27FC236}">
                <a16:creationId xmlns:a16="http://schemas.microsoft.com/office/drawing/2014/main" id="{BA7E796F-19FB-57E4-C4FC-A8CCBC7B795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DC36C169-2EF2-95EF-9E47-E81CFD121C9D}"/>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8" name="Fußzeilenplatzhalter 4">
            <a:extLst>
              <a:ext uri="{FF2B5EF4-FFF2-40B4-BE49-F238E27FC236}">
                <a16:creationId xmlns:a16="http://schemas.microsoft.com/office/drawing/2014/main" id="{F495C028-EAFC-F60C-424C-30945652F266}"/>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3" name="Titelplatzhalter 1">
            <a:extLst>
              <a:ext uri="{FF2B5EF4-FFF2-40B4-BE49-F238E27FC236}">
                <a16:creationId xmlns:a16="http://schemas.microsoft.com/office/drawing/2014/main" id="{DE6BC9B8-A5C8-7C99-7AC9-08E25FD20331}"/>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4" name="Grafik 3" descr="Ein Bild, das Screenshot, Farbigkeit enthält.&#10;&#10;Automatisch generierte Beschreibung">
            <a:extLst>
              <a:ext uri="{FF2B5EF4-FFF2-40B4-BE49-F238E27FC236}">
                <a16:creationId xmlns:a16="http://schemas.microsoft.com/office/drawing/2014/main" id="{0B7E93AF-3BCD-16C3-34A0-86EA3BFE64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6" name="Textplatzhalter 8">
            <a:extLst>
              <a:ext uri="{FF2B5EF4-FFF2-40B4-BE49-F238E27FC236}">
                <a16:creationId xmlns:a16="http://schemas.microsoft.com/office/drawing/2014/main" id="{4E8F6BFE-741B-4912-B6C2-2A6F5B3FE520}"/>
              </a:ext>
            </a:extLst>
          </p:cNvPr>
          <p:cNvSpPr>
            <a:spLocks noGrp="1"/>
          </p:cNvSpPr>
          <p:nvPr>
            <p:ph type="body" sz="quarter" idx="11" hasCustomPrompt="1"/>
          </p:nvPr>
        </p:nvSpPr>
        <p:spPr>
          <a:xfrm>
            <a:off x="406400" y="1063993"/>
            <a:ext cx="11380788"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19666043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_Title, content">
    <p:bg>
      <p:bgRef idx="1001">
        <a:schemeClr val="bg1"/>
      </p:bgRef>
    </p:bg>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A85D6DA7-263F-08AA-71F5-E721B34D7945}"/>
              </a:ext>
            </a:extLst>
          </p:cNvPr>
          <p:cNvSpPr>
            <a:spLocks noGrp="1"/>
          </p:cNvSpPr>
          <p:nvPr>
            <p:ph type="body" sz="quarter" idx="10" hasCustomPrompt="1"/>
          </p:nvPr>
        </p:nvSpPr>
        <p:spPr>
          <a:xfrm>
            <a:off x="407988" y="1844675"/>
            <a:ext cx="11376025"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6" name="Foliennummernplatzhalter 5">
            <a:extLst>
              <a:ext uri="{FF2B5EF4-FFF2-40B4-BE49-F238E27FC236}">
                <a16:creationId xmlns:a16="http://schemas.microsoft.com/office/drawing/2014/main" id="{BA7E796F-19FB-57E4-C4FC-A8CCBC7B795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DC36C169-2EF2-95EF-9E47-E81CFD121C9D}"/>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8" name="Fußzeilenplatzhalter 4">
            <a:extLst>
              <a:ext uri="{FF2B5EF4-FFF2-40B4-BE49-F238E27FC236}">
                <a16:creationId xmlns:a16="http://schemas.microsoft.com/office/drawing/2014/main" id="{F495C028-EAFC-F60C-424C-30945652F266}"/>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3" name="Titelplatzhalter 1">
            <a:extLst>
              <a:ext uri="{FF2B5EF4-FFF2-40B4-BE49-F238E27FC236}">
                <a16:creationId xmlns:a16="http://schemas.microsoft.com/office/drawing/2014/main" id="{DE6BC9B8-A5C8-7C99-7AC9-08E25FD20331}"/>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4" name="Grafik 3" descr="Ein Bild, das Screenshot, Farbigkeit enthält.&#10;&#10;Automatisch generierte Beschreibung">
            <a:extLst>
              <a:ext uri="{FF2B5EF4-FFF2-40B4-BE49-F238E27FC236}">
                <a16:creationId xmlns:a16="http://schemas.microsoft.com/office/drawing/2014/main" id="{B5927A06-96D1-3EFD-F4E1-6AE72DE511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6" name="Textplatzhalter 8">
            <a:extLst>
              <a:ext uri="{FF2B5EF4-FFF2-40B4-BE49-F238E27FC236}">
                <a16:creationId xmlns:a16="http://schemas.microsoft.com/office/drawing/2014/main" id="{6585FCB9-116E-F73A-925D-2CAE95D2A27A}"/>
              </a:ext>
            </a:extLst>
          </p:cNvPr>
          <p:cNvSpPr>
            <a:spLocks noGrp="1"/>
          </p:cNvSpPr>
          <p:nvPr>
            <p:ph type="body" sz="quarter" idx="11" hasCustomPrompt="1"/>
          </p:nvPr>
        </p:nvSpPr>
        <p:spPr>
          <a:xfrm>
            <a:off x="406400" y="1063993"/>
            <a:ext cx="11380788"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2919291422"/>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Title, content">
    <p:bg>
      <p:bgPr>
        <a:solidFill>
          <a:schemeClr val="accent6"/>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3A64283-B161-7F72-3A78-A2A3B4832E1E}"/>
              </a:ext>
            </a:extLst>
          </p:cNvPr>
          <p:cNvSpPr>
            <a:spLocks noGrp="1"/>
          </p:cNvSpPr>
          <p:nvPr>
            <p:ph type="title" hasCustomPrompt="1"/>
          </p:nvPr>
        </p:nvSpPr>
        <p:spPr/>
        <p:txBody>
          <a:bodyPr/>
          <a:lstStyle/>
          <a:p>
            <a:r>
              <a:rPr lang="de-DE"/>
              <a:t>Headline in </a:t>
            </a:r>
            <a:r>
              <a:rPr lang="de-DE" err="1"/>
              <a:t>Antarctica</a:t>
            </a:r>
            <a:r>
              <a:rPr lang="de-DE"/>
              <a:t> Medium 24pt</a:t>
            </a:r>
            <a:endParaRPr lang="en-US"/>
          </a:p>
        </p:txBody>
      </p:sp>
      <p:sp>
        <p:nvSpPr>
          <p:cNvPr id="7" name="Textplatzhalter 6">
            <a:extLst>
              <a:ext uri="{FF2B5EF4-FFF2-40B4-BE49-F238E27FC236}">
                <a16:creationId xmlns:a16="http://schemas.microsoft.com/office/drawing/2014/main" id="{A85D6DA7-263F-08AA-71F5-E721B34D7945}"/>
              </a:ext>
            </a:extLst>
          </p:cNvPr>
          <p:cNvSpPr>
            <a:spLocks noGrp="1"/>
          </p:cNvSpPr>
          <p:nvPr>
            <p:ph type="body" sz="quarter" idx="10" hasCustomPrompt="1"/>
          </p:nvPr>
        </p:nvSpPr>
        <p:spPr>
          <a:xfrm>
            <a:off x="407988" y="1844675"/>
            <a:ext cx="11376025"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6" name="Foliennummernplatzhalter 5">
            <a:extLst>
              <a:ext uri="{FF2B5EF4-FFF2-40B4-BE49-F238E27FC236}">
                <a16:creationId xmlns:a16="http://schemas.microsoft.com/office/drawing/2014/main" id="{BA7E796F-19FB-57E4-C4FC-A8CCBC7B795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DC36C169-2EF2-95EF-9E47-E81CFD121C9D}"/>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8" name="Fußzeilenplatzhalter 4">
            <a:extLst>
              <a:ext uri="{FF2B5EF4-FFF2-40B4-BE49-F238E27FC236}">
                <a16:creationId xmlns:a16="http://schemas.microsoft.com/office/drawing/2014/main" id="{F495C028-EAFC-F60C-424C-30945652F266}"/>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pic>
        <p:nvPicPr>
          <p:cNvPr id="3" name="Grafik 2">
            <a:extLst>
              <a:ext uri="{FF2B5EF4-FFF2-40B4-BE49-F238E27FC236}">
                <a16:creationId xmlns:a16="http://schemas.microsoft.com/office/drawing/2014/main" id="{B3ACA51B-2CCC-F845-478C-8833BEC779F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82272" y="568006"/>
            <a:ext cx="397765" cy="347473"/>
          </a:xfrm>
          <a:prstGeom prst="rect">
            <a:avLst/>
          </a:prstGeom>
        </p:spPr>
      </p:pic>
      <p:sp>
        <p:nvSpPr>
          <p:cNvPr id="6" name="Textplatzhalter 8">
            <a:extLst>
              <a:ext uri="{FF2B5EF4-FFF2-40B4-BE49-F238E27FC236}">
                <a16:creationId xmlns:a16="http://schemas.microsoft.com/office/drawing/2014/main" id="{FB788AC4-C6F5-30AF-EDFD-8BFD7E786A0D}"/>
              </a:ext>
            </a:extLst>
          </p:cNvPr>
          <p:cNvSpPr>
            <a:spLocks noGrp="1"/>
          </p:cNvSpPr>
          <p:nvPr>
            <p:ph type="body" sz="quarter" idx="11" hasCustomPrompt="1"/>
          </p:nvPr>
        </p:nvSpPr>
        <p:spPr>
          <a:xfrm>
            <a:off x="406400" y="1063993"/>
            <a:ext cx="11380788"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55600493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3914899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572" imgH="588" progId="TCLayout.ActiveDocument.1">
                  <p:embed/>
                </p:oleObj>
              </mc:Choice>
              <mc:Fallback>
                <p:oleObj name="think-cell Foli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519011"/>
            <a:ext cx="6967728" cy="384721"/>
          </a:xfrm>
        </p:spPr>
        <p:txBody>
          <a:bodyPr vert="horz"/>
          <a:lstStyle>
            <a:lvl1pPr rtl="0">
              <a:defRPr/>
            </a:lvl1pPr>
          </a:lstStyle>
          <a:p>
            <a:r>
              <a:rPr lang="en-US"/>
              <a:t>Click to edit Master title style</a:t>
            </a:r>
            <a:endParaRPr lang="de-DE"/>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EEEEEE"/>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de-DE">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972982"/>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6" name="Slide Number">
            <a:extLst>
              <a:ext uri="{FF2B5EF4-FFF2-40B4-BE49-F238E27FC236}">
                <a16:creationId xmlns:a16="http://schemas.microsoft.com/office/drawing/2014/main" id="{E77D20E1-4835-EFBF-AB4F-DF4D13B08ABD}"/>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AD5AF729-F518-2238-6B82-FC6D3E0DC976}"/>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9" name="Grafik 13">
            <a:extLst>
              <a:ext uri="{FF2B5EF4-FFF2-40B4-BE49-F238E27FC236}">
                <a16:creationId xmlns:a16="http://schemas.microsoft.com/office/drawing/2014/main" id="{7CC3BBAE-9DE0-55E6-D0FA-C56E85536A40}"/>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1" name="Grafik 43">
            <a:extLst>
              <a:ext uri="{FF2B5EF4-FFF2-40B4-BE49-F238E27FC236}">
                <a16:creationId xmlns:a16="http://schemas.microsoft.com/office/drawing/2014/main" id="{99834133-CEF0-2D85-D732-A7F0DDA0ACB8}"/>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14" name="Date Placeholder 13">
            <a:extLst>
              <a:ext uri="{FF2B5EF4-FFF2-40B4-BE49-F238E27FC236}">
                <a16:creationId xmlns:a16="http://schemas.microsoft.com/office/drawing/2014/main" id="{8B7ABBB3-A2E1-5156-F25D-B85190BBA430}"/>
              </a:ext>
            </a:extLst>
          </p:cNvPr>
          <p:cNvSpPr>
            <a:spLocks noGrp="1"/>
          </p:cNvSpPr>
          <p:nvPr>
            <p:ph type="dt" sz="half" idx="11"/>
          </p:nvPr>
        </p:nvSpPr>
        <p:spPr/>
        <p:txBody>
          <a:bodyPr/>
          <a:lstStyle/>
          <a:p>
            <a:fld id="{755AAF52-9B55-4326-9D42-5BAE7AB03D3D}" type="datetime1">
              <a:rPr lang="de-DE" smtClean="0"/>
              <a:t>03.02.2026</a:t>
            </a:fld>
            <a:endParaRPr lang="de-DE"/>
          </a:p>
        </p:txBody>
      </p:sp>
    </p:spTree>
    <p:extLst>
      <p:ext uri="{BB962C8B-B14F-4D97-AF65-F5344CB8AC3E}">
        <p14:creationId xmlns:p14="http://schemas.microsoft.com/office/powerpoint/2010/main" val="39113909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25" name="Textplatzhalter 6">
            <a:extLst>
              <a:ext uri="{FF2B5EF4-FFF2-40B4-BE49-F238E27FC236}">
                <a16:creationId xmlns:a16="http://schemas.microsoft.com/office/drawing/2014/main" id="{3171FCC1-88F8-9613-177A-612D8E98662E}"/>
              </a:ext>
            </a:extLst>
          </p:cNvPr>
          <p:cNvSpPr>
            <a:spLocks noGrp="1"/>
          </p:cNvSpPr>
          <p:nvPr>
            <p:ph type="body" sz="quarter" idx="14" hasCustomPrompt="1"/>
          </p:nvPr>
        </p:nvSpPr>
        <p:spPr>
          <a:xfrm>
            <a:off x="407988" y="3521707"/>
            <a:ext cx="434603" cy="338550"/>
          </a:xfrm>
        </p:spPr>
        <p:txBody>
          <a:bodyPr lIns="90000" tIns="46800" rIns="90000" bIns="46800"/>
          <a:lstStyle>
            <a:lvl1pPr>
              <a:defRPr lang="en-US" dirty="0"/>
            </a:lvl1pPr>
          </a:lstStyle>
          <a:p>
            <a:pPr lvl="0"/>
            <a:r>
              <a:rPr lang="en-US"/>
              <a:t>3</a:t>
            </a:r>
          </a:p>
        </p:txBody>
      </p:sp>
      <p:sp>
        <p:nvSpPr>
          <p:cNvPr id="26" name="Textplatzhalter 6">
            <a:extLst>
              <a:ext uri="{FF2B5EF4-FFF2-40B4-BE49-F238E27FC236}">
                <a16:creationId xmlns:a16="http://schemas.microsoft.com/office/drawing/2014/main" id="{A001B3A8-15B3-D9F0-6E32-8D82CEC2BF42}"/>
              </a:ext>
            </a:extLst>
          </p:cNvPr>
          <p:cNvSpPr>
            <a:spLocks noGrp="1"/>
          </p:cNvSpPr>
          <p:nvPr>
            <p:ph type="body" sz="quarter" idx="15" hasCustomPrompt="1"/>
          </p:nvPr>
        </p:nvSpPr>
        <p:spPr>
          <a:xfrm>
            <a:off x="879162" y="3521707"/>
            <a:ext cx="10904850" cy="338550"/>
          </a:xfrm>
        </p:spPr>
        <p:txBody>
          <a:bodyPr lIns="90000" tIns="46800" rIns="90000" bIns="46800"/>
          <a:lstStyle>
            <a:lvl1pPr>
              <a:defRPr lang="en-US" dirty="0"/>
            </a:lvl1pPr>
          </a:lstStyle>
          <a:p>
            <a:pPr lvl="0"/>
            <a:r>
              <a:rPr lang="en-US"/>
              <a:t>Example Topic in Antarctica Light Regular 16pt</a:t>
            </a:r>
          </a:p>
        </p:txBody>
      </p:sp>
      <p:sp>
        <p:nvSpPr>
          <p:cNvPr id="27" name="Textplatzhalter 6">
            <a:extLst>
              <a:ext uri="{FF2B5EF4-FFF2-40B4-BE49-F238E27FC236}">
                <a16:creationId xmlns:a16="http://schemas.microsoft.com/office/drawing/2014/main" id="{B81A8DB4-FF24-444E-4037-A02310CE2B57}"/>
              </a:ext>
            </a:extLst>
          </p:cNvPr>
          <p:cNvSpPr>
            <a:spLocks noGrp="1"/>
          </p:cNvSpPr>
          <p:nvPr>
            <p:ph type="body" sz="quarter" idx="16" hasCustomPrompt="1"/>
          </p:nvPr>
        </p:nvSpPr>
        <p:spPr>
          <a:xfrm>
            <a:off x="407988" y="4361342"/>
            <a:ext cx="434603" cy="338550"/>
          </a:xfrm>
        </p:spPr>
        <p:txBody>
          <a:bodyPr lIns="90000" tIns="46800" rIns="90000" bIns="46800"/>
          <a:lstStyle>
            <a:lvl1pPr>
              <a:defRPr lang="en-US" dirty="0"/>
            </a:lvl1pPr>
          </a:lstStyle>
          <a:p>
            <a:pPr lvl="0"/>
            <a:r>
              <a:rPr lang="de-DE"/>
              <a:t>4</a:t>
            </a:r>
            <a:endParaRPr lang="en-US"/>
          </a:p>
        </p:txBody>
      </p:sp>
      <p:sp>
        <p:nvSpPr>
          <p:cNvPr id="28" name="Textplatzhalter 6">
            <a:extLst>
              <a:ext uri="{FF2B5EF4-FFF2-40B4-BE49-F238E27FC236}">
                <a16:creationId xmlns:a16="http://schemas.microsoft.com/office/drawing/2014/main" id="{B90ED182-371E-2826-D293-50837E4E1C10}"/>
              </a:ext>
            </a:extLst>
          </p:cNvPr>
          <p:cNvSpPr>
            <a:spLocks noGrp="1"/>
          </p:cNvSpPr>
          <p:nvPr>
            <p:ph type="body" sz="quarter" idx="17" hasCustomPrompt="1"/>
          </p:nvPr>
        </p:nvSpPr>
        <p:spPr>
          <a:xfrm>
            <a:off x="879162" y="4361342"/>
            <a:ext cx="10904850" cy="338550"/>
          </a:xfrm>
        </p:spPr>
        <p:txBody>
          <a:bodyPr lIns="90000" tIns="46800" rIns="90000" bIns="46800"/>
          <a:lstStyle>
            <a:lvl1pPr>
              <a:defRPr lang="en-US" dirty="0"/>
            </a:lvl1pPr>
          </a:lstStyle>
          <a:p>
            <a:pPr lvl="0"/>
            <a:r>
              <a:rPr lang="en-US"/>
              <a:t>Example Topic in Antarctica Light Regular 16pt</a:t>
            </a:r>
          </a:p>
        </p:txBody>
      </p:sp>
      <p:sp>
        <p:nvSpPr>
          <p:cNvPr id="29" name="Textplatzhalter 6">
            <a:extLst>
              <a:ext uri="{FF2B5EF4-FFF2-40B4-BE49-F238E27FC236}">
                <a16:creationId xmlns:a16="http://schemas.microsoft.com/office/drawing/2014/main" id="{B808D362-ED2F-D021-DA24-6B3C54A196CE}"/>
              </a:ext>
            </a:extLst>
          </p:cNvPr>
          <p:cNvSpPr>
            <a:spLocks noGrp="1"/>
          </p:cNvSpPr>
          <p:nvPr>
            <p:ph type="body" sz="quarter" idx="18" hasCustomPrompt="1"/>
          </p:nvPr>
        </p:nvSpPr>
        <p:spPr>
          <a:xfrm>
            <a:off x="407988" y="5200977"/>
            <a:ext cx="434603" cy="338550"/>
          </a:xfrm>
        </p:spPr>
        <p:txBody>
          <a:bodyPr lIns="90000" tIns="46800" rIns="90000" bIns="46800"/>
          <a:lstStyle>
            <a:lvl1pPr>
              <a:defRPr lang="en-US" dirty="0"/>
            </a:lvl1pPr>
          </a:lstStyle>
          <a:p>
            <a:pPr lvl="0"/>
            <a:r>
              <a:rPr lang="de-DE"/>
              <a:t>5</a:t>
            </a:r>
            <a:endParaRPr lang="en-US"/>
          </a:p>
        </p:txBody>
      </p:sp>
      <p:sp>
        <p:nvSpPr>
          <p:cNvPr id="30" name="Textplatzhalter 6">
            <a:extLst>
              <a:ext uri="{FF2B5EF4-FFF2-40B4-BE49-F238E27FC236}">
                <a16:creationId xmlns:a16="http://schemas.microsoft.com/office/drawing/2014/main" id="{F963057E-D591-EFB5-1251-98B572D54954}"/>
              </a:ext>
            </a:extLst>
          </p:cNvPr>
          <p:cNvSpPr>
            <a:spLocks noGrp="1"/>
          </p:cNvSpPr>
          <p:nvPr>
            <p:ph type="body" sz="quarter" idx="19" hasCustomPrompt="1"/>
          </p:nvPr>
        </p:nvSpPr>
        <p:spPr>
          <a:xfrm>
            <a:off x="879162" y="5200977"/>
            <a:ext cx="10904850" cy="338550"/>
          </a:xfrm>
        </p:spPr>
        <p:txBody>
          <a:bodyPr lIns="90000" tIns="46800" rIns="90000" bIns="46800"/>
          <a:lstStyle>
            <a:lvl1pPr>
              <a:defRPr lang="en-US" dirty="0"/>
            </a:lvl1pPr>
          </a:lstStyle>
          <a:p>
            <a:pPr lvl="0"/>
            <a:r>
              <a:rPr lang="en-US"/>
              <a:t>Example Topic in Antarctica Light Regular 16pt</a:t>
            </a:r>
          </a:p>
        </p:txBody>
      </p:sp>
      <p:sp>
        <p:nvSpPr>
          <p:cNvPr id="23" name="Textplatzhalter 6">
            <a:extLst>
              <a:ext uri="{FF2B5EF4-FFF2-40B4-BE49-F238E27FC236}">
                <a16:creationId xmlns:a16="http://schemas.microsoft.com/office/drawing/2014/main" id="{F7C628EB-63D4-1277-6175-7968A6E54A59}"/>
              </a:ext>
            </a:extLst>
          </p:cNvPr>
          <p:cNvSpPr>
            <a:spLocks noGrp="1"/>
          </p:cNvSpPr>
          <p:nvPr>
            <p:ph type="body" sz="quarter" idx="12" hasCustomPrompt="1"/>
          </p:nvPr>
        </p:nvSpPr>
        <p:spPr>
          <a:xfrm>
            <a:off x="879163" y="1844675"/>
            <a:ext cx="10904850" cy="338550"/>
          </a:xfrm>
        </p:spPr>
        <p:txBody>
          <a:bodyPr lIns="90000" tIns="46800" rIns="90000" bIns="46800"/>
          <a:lstStyle>
            <a:lvl1pPr>
              <a:defRPr lang="en-US" dirty="0"/>
            </a:lvl1pPr>
          </a:lstStyle>
          <a:p>
            <a:pPr lvl="0"/>
            <a:r>
              <a:rPr lang="en-US"/>
              <a:t>Example Topic in Antarctica Light Regular 16pt</a:t>
            </a:r>
          </a:p>
        </p:txBody>
      </p:sp>
      <p:sp>
        <p:nvSpPr>
          <p:cNvPr id="22" name="Textplatzhalter 6">
            <a:extLst>
              <a:ext uri="{FF2B5EF4-FFF2-40B4-BE49-F238E27FC236}">
                <a16:creationId xmlns:a16="http://schemas.microsoft.com/office/drawing/2014/main" id="{8D261815-2FE5-DAD6-90E0-FED122F00025}"/>
              </a:ext>
            </a:extLst>
          </p:cNvPr>
          <p:cNvSpPr>
            <a:spLocks noGrp="1"/>
          </p:cNvSpPr>
          <p:nvPr>
            <p:ph type="body" sz="quarter" idx="11" hasCustomPrompt="1"/>
          </p:nvPr>
        </p:nvSpPr>
        <p:spPr>
          <a:xfrm>
            <a:off x="407988" y="2682072"/>
            <a:ext cx="434603" cy="338550"/>
          </a:xfrm>
        </p:spPr>
        <p:txBody>
          <a:bodyPr lIns="90000" tIns="46800" rIns="90000" bIns="46800"/>
          <a:lstStyle>
            <a:lvl1pPr>
              <a:defRPr lang="en-US" dirty="0"/>
            </a:lvl1pPr>
          </a:lstStyle>
          <a:p>
            <a:pPr lvl="0"/>
            <a:r>
              <a:rPr lang="de-DE"/>
              <a:t>2</a:t>
            </a:r>
            <a:endParaRPr lang="en-US"/>
          </a:p>
        </p:txBody>
      </p:sp>
      <p:sp>
        <p:nvSpPr>
          <p:cNvPr id="7" name="Textplatzhalter 6">
            <a:extLst>
              <a:ext uri="{FF2B5EF4-FFF2-40B4-BE49-F238E27FC236}">
                <a16:creationId xmlns:a16="http://schemas.microsoft.com/office/drawing/2014/main" id="{A85D6DA7-263F-08AA-71F5-E721B34D7945}"/>
              </a:ext>
            </a:extLst>
          </p:cNvPr>
          <p:cNvSpPr>
            <a:spLocks noGrp="1"/>
          </p:cNvSpPr>
          <p:nvPr>
            <p:ph type="body" sz="quarter" idx="10" hasCustomPrompt="1"/>
          </p:nvPr>
        </p:nvSpPr>
        <p:spPr>
          <a:xfrm>
            <a:off x="407989" y="1844675"/>
            <a:ext cx="434603" cy="338550"/>
          </a:xfrm>
        </p:spPr>
        <p:txBody>
          <a:bodyPr lIns="90000" tIns="46800" rIns="90000" bIns="46800"/>
          <a:lstStyle>
            <a:lvl1pPr>
              <a:defRPr lang="en-US" dirty="0"/>
            </a:lvl1pPr>
          </a:lstStyle>
          <a:p>
            <a:pPr lvl="0"/>
            <a:r>
              <a:rPr lang="de-DE"/>
              <a:t>1</a:t>
            </a:r>
            <a:endParaRPr lang="en-US"/>
          </a:p>
        </p:txBody>
      </p:sp>
      <p:sp>
        <p:nvSpPr>
          <p:cNvPr id="16" name="Foliennummernplatzhalter 5">
            <a:extLst>
              <a:ext uri="{FF2B5EF4-FFF2-40B4-BE49-F238E27FC236}">
                <a16:creationId xmlns:a16="http://schemas.microsoft.com/office/drawing/2014/main" id="{BA7E796F-19FB-57E4-C4FC-A8CCBC7B795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DC36C169-2EF2-95EF-9E47-E81CFD121C9D}"/>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8" name="Fußzeilenplatzhalter 4">
            <a:extLst>
              <a:ext uri="{FF2B5EF4-FFF2-40B4-BE49-F238E27FC236}">
                <a16:creationId xmlns:a16="http://schemas.microsoft.com/office/drawing/2014/main" id="{F495C028-EAFC-F60C-424C-30945652F266}"/>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3" name="Titelplatzhalter 1">
            <a:extLst>
              <a:ext uri="{FF2B5EF4-FFF2-40B4-BE49-F238E27FC236}">
                <a16:creationId xmlns:a16="http://schemas.microsoft.com/office/drawing/2014/main" id="{DE6BC9B8-A5C8-7C99-7AC9-08E25FD20331}"/>
              </a:ext>
            </a:extLst>
          </p:cNvPr>
          <p:cNvSpPr>
            <a:spLocks noGrp="1"/>
          </p:cNvSpPr>
          <p:nvPr>
            <p:ph type="title" hasCustomPrompt="1"/>
          </p:nvPr>
        </p:nvSpPr>
        <p:spPr>
          <a:xfrm>
            <a:off x="407987" y="549274"/>
            <a:ext cx="10874413" cy="503239"/>
          </a:xfrm>
          <a:prstGeom prst="rect">
            <a:avLst/>
          </a:prstGeom>
        </p:spPr>
        <p:txBody>
          <a:bodyPr vert="horz" lIns="0" tIns="0" rIns="0" bIns="0" rtlCol="0" anchor="t" anchorCtr="0">
            <a:noAutofit/>
          </a:bodyPr>
          <a:lstStyle>
            <a:lvl1pPr>
              <a:defRPr sz="4000"/>
            </a:lvl1pPr>
          </a:lstStyle>
          <a:p>
            <a:r>
              <a:rPr lang="de-DE"/>
              <a:t>Agenda</a:t>
            </a:r>
          </a:p>
        </p:txBody>
      </p:sp>
      <p:sp>
        <p:nvSpPr>
          <p:cNvPr id="24" name="Textplatzhalter 6">
            <a:extLst>
              <a:ext uri="{FF2B5EF4-FFF2-40B4-BE49-F238E27FC236}">
                <a16:creationId xmlns:a16="http://schemas.microsoft.com/office/drawing/2014/main" id="{A5F6BF91-3CEE-4A6A-1D3E-45C1B42A8489}"/>
              </a:ext>
            </a:extLst>
          </p:cNvPr>
          <p:cNvSpPr>
            <a:spLocks noGrp="1"/>
          </p:cNvSpPr>
          <p:nvPr>
            <p:ph type="body" sz="quarter" idx="13" hasCustomPrompt="1"/>
          </p:nvPr>
        </p:nvSpPr>
        <p:spPr>
          <a:xfrm>
            <a:off x="879162" y="2682072"/>
            <a:ext cx="10904850" cy="338550"/>
          </a:xfrm>
        </p:spPr>
        <p:txBody>
          <a:bodyPr lIns="90000" tIns="46800" rIns="90000" bIns="46800"/>
          <a:lstStyle>
            <a:lvl1pPr>
              <a:defRPr lang="en-US" dirty="0"/>
            </a:lvl1pPr>
          </a:lstStyle>
          <a:p>
            <a:pPr lvl="0"/>
            <a:r>
              <a:rPr lang="en-US"/>
              <a:t>Example Topic in Antarctica Light Regular 16pt</a:t>
            </a:r>
          </a:p>
        </p:txBody>
      </p:sp>
      <p:pic>
        <p:nvPicPr>
          <p:cNvPr id="4" name="Grafik 3" descr="Ein Bild, das Screenshot, Farbigkeit enthält.&#10;&#10;Automatisch generierte Beschreibung">
            <a:extLst>
              <a:ext uri="{FF2B5EF4-FFF2-40B4-BE49-F238E27FC236}">
                <a16:creationId xmlns:a16="http://schemas.microsoft.com/office/drawing/2014/main" id="{E838F7D5-B1C3-567E-E594-8027B9659D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Tree>
    <p:extLst>
      <p:ext uri="{BB962C8B-B14F-4D97-AF65-F5344CB8AC3E}">
        <p14:creationId xmlns:p14="http://schemas.microsoft.com/office/powerpoint/2010/main" val="2836211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genda 1 dark">
    <p:bg>
      <p:bgPr>
        <a:solidFill>
          <a:schemeClr val="accent6"/>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3A64283-B161-7F72-3A78-A2A3B4832E1E}"/>
              </a:ext>
            </a:extLst>
          </p:cNvPr>
          <p:cNvSpPr>
            <a:spLocks noGrp="1"/>
          </p:cNvSpPr>
          <p:nvPr>
            <p:ph type="title" hasCustomPrompt="1"/>
          </p:nvPr>
        </p:nvSpPr>
        <p:spPr/>
        <p:txBody>
          <a:bodyPr/>
          <a:lstStyle>
            <a:lvl1pPr>
              <a:defRPr sz="4000"/>
            </a:lvl1pPr>
          </a:lstStyle>
          <a:p>
            <a:r>
              <a:rPr lang="de-DE"/>
              <a:t>Agenda</a:t>
            </a:r>
            <a:endParaRPr lang="en-US"/>
          </a:p>
        </p:txBody>
      </p:sp>
      <p:sp>
        <p:nvSpPr>
          <p:cNvPr id="16" name="Foliennummernplatzhalter 5">
            <a:extLst>
              <a:ext uri="{FF2B5EF4-FFF2-40B4-BE49-F238E27FC236}">
                <a16:creationId xmlns:a16="http://schemas.microsoft.com/office/drawing/2014/main" id="{BA7E796F-19FB-57E4-C4FC-A8CCBC7B795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DC36C169-2EF2-95EF-9E47-E81CFD121C9D}"/>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8" name="Fußzeilenplatzhalter 4">
            <a:extLst>
              <a:ext uri="{FF2B5EF4-FFF2-40B4-BE49-F238E27FC236}">
                <a16:creationId xmlns:a16="http://schemas.microsoft.com/office/drawing/2014/main" id="{F495C028-EAFC-F60C-424C-30945652F266}"/>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3" name="Textplatzhalter 6">
            <a:extLst>
              <a:ext uri="{FF2B5EF4-FFF2-40B4-BE49-F238E27FC236}">
                <a16:creationId xmlns:a16="http://schemas.microsoft.com/office/drawing/2014/main" id="{F7016452-1E3B-7F14-D183-E8E0D6616799}"/>
              </a:ext>
            </a:extLst>
          </p:cNvPr>
          <p:cNvSpPr>
            <a:spLocks noGrp="1"/>
          </p:cNvSpPr>
          <p:nvPr>
            <p:ph type="body" sz="quarter" idx="14" hasCustomPrompt="1"/>
          </p:nvPr>
        </p:nvSpPr>
        <p:spPr>
          <a:xfrm>
            <a:off x="407988" y="3521707"/>
            <a:ext cx="434603" cy="338550"/>
          </a:xfrm>
        </p:spPr>
        <p:txBody>
          <a:bodyPr lIns="90000" tIns="46800" rIns="90000" bIns="46800"/>
          <a:lstStyle>
            <a:lvl1pPr>
              <a:defRPr lang="en-US" dirty="0"/>
            </a:lvl1pPr>
          </a:lstStyle>
          <a:p>
            <a:pPr lvl="0"/>
            <a:r>
              <a:rPr lang="en-US"/>
              <a:t>3</a:t>
            </a:r>
          </a:p>
        </p:txBody>
      </p:sp>
      <p:sp>
        <p:nvSpPr>
          <p:cNvPr id="7" name="Textplatzhalter 6">
            <a:extLst>
              <a:ext uri="{FF2B5EF4-FFF2-40B4-BE49-F238E27FC236}">
                <a16:creationId xmlns:a16="http://schemas.microsoft.com/office/drawing/2014/main" id="{805392B3-D85B-65A7-6AA2-ADA2BC423337}"/>
              </a:ext>
            </a:extLst>
          </p:cNvPr>
          <p:cNvSpPr>
            <a:spLocks noGrp="1"/>
          </p:cNvSpPr>
          <p:nvPr>
            <p:ph type="body" sz="quarter" idx="15" hasCustomPrompt="1"/>
          </p:nvPr>
        </p:nvSpPr>
        <p:spPr>
          <a:xfrm>
            <a:off x="879162" y="3521707"/>
            <a:ext cx="10904850" cy="338550"/>
          </a:xfrm>
        </p:spPr>
        <p:txBody>
          <a:bodyPr lIns="90000" tIns="46800" rIns="90000" bIns="46800"/>
          <a:lstStyle>
            <a:lvl1pPr>
              <a:defRPr lang="en-US" dirty="0"/>
            </a:lvl1pPr>
          </a:lstStyle>
          <a:p>
            <a:pPr lvl="0"/>
            <a:r>
              <a:rPr lang="en-US"/>
              <a:t>Example Topic in Antarctica Light Regular 16pt</a:t>
            </a:r>
          </a:p>
        </p:txBody>
      </p:sp>
      <p:sp>
        <p:nvSpPr>
          <p:cNvPr id="19" name="Textplatzhalter 6">
            <a:extLst>
              <a:ext uri="{FF2B5EF4-FFF2-40B4-BE49-F238E27FC236}">
                <a16:creationId xmlns:a16="http://schemas.microsoft.com/office/drawing/2014/main" id="{78BB9BA1-E39E-B13B-D0CD-092A61F328D3}"/>
              </a:ext>
            </a:extLst>
          </p:cNvPr>
          <p:cNvSpPr>
            <a:spLocks noGrp="1"/>
          </p:cNvSpPr>
          <p:nvPr>
            <p:ph type="body" sz="quarter" idx="16" hasCustomPrompt="1"/>
          </p:nvPr>
        </p:nvSpPr>
        <p:spPr>
          <a:xfrm>
            <a:off x="407988" y="4361342"/>
            <a:ext cx="434603" cy="338550"/>
          </a:xfrm>
        </p:spPr>
        <p:txBody>
          <a:bodyPr lIns="90000" tIns="46800" rIns="90000" bIns="46800"/>
          <a:lstStyle>
            <a:lvl1pPr>
              <a:defRPr lang="en-US" dirty="0"/>
            </a:lvl1pPr>
          </a:lstStyle>
          <a:p>
            <a:pPr lvl="0"/>
            <a:r>
              <a:rPr lang="de-DE"/>
              <a:t>4</a:t>
            </a:r>
            <a:endParaRPr lang="en-US"/>
          </a:p>
        </p:txBody>
      </p:sp>
      <p:sp>
        <p:nvSpPr>
          <p:cNvPr id="20" name="Textplatzhalter 6">
            <a:extLst>
              <a:ext uri="{FF2B5EF4-FFF2-40B4-BE49-F238E27FC236}">
                <a16:creationId xmlns:a16="http://schemas.microsoft.com/office/drawing/2014/main" id="{F07CD3AB-93AD-10E7-81C1-BDE5EE4E4A6E}"/>
              </a:ext>
            </a:extLst>
          </p:cNvPr>
          <p:cNvSpPr>
            <a:spLocks noGrp="1"/>
          </p:cNvSpPr>
          <p:nvPr>
            <p:ph type="body" sz="quarter" idx="17" hasCustomPrompt="1"/>
          </p:nvPr>
        </p:nvSpPr>
        <p:spPr>
          <a:xfrm>
            <a:off x="879162" y="4361342"/>
            <a:ext cx="10904850" cy="338550"/>
          </a:xfrm>
        </p:spPr>
        <p:txBody>
          <a:bodyPr lIns="90000" tIns="46800" rIns="90000" bIns="46800"/>
          <a:lstStyle>
            <a:lvl1pPr>
              <a:defRPr lang="en-US" dirty="0"/>
            </a:lvl1pPr>
          </a:lstStyle>
          <a:p>
            <a:pPr lvl="0"/>
            <a:r>
              <a:rPr lang="en-US"/>
              <a:t>Example Topic in Antarctica Light Regular 16pt</a:t>
            </a:r>
          </a:p>
        </p:txBody>
      </p:sp>
      <p:sp>
        <p:nvSpPr>
          <p:cNvPr id="21" name="Textplatzhalter 6">
            <a:extLst>
              <a:ext uri="{FF2B5EF4-FFF2-40B4-BE49-F238E27FC236}">
                <a16:creationId xmlns:a16="http://schemas.microsoft.com/office/drawing/2014/main" id="{190251F7-E147-66FF-1CAE-83D135581EE0}"/>
              </a:ext>
            </a:extLst>
          </p:cNvPr>
          <p:cNvSpPr>
            <a:spLocks noGrp="1"/>
          </p:cNvSpPr>
          <p:nvPr>
            <p:ph type="body" sz="quarter" idx="18" hasCustomPrompt="1"/>
          </p:nvPr>
        </p:nvSpPr>
        <p:spPr>
          <a:xfrm>
            <a:off x="407988" y="5200977"/>
            <a:ext cx="434603" cy="338550"/>
          </a:xfrm>
        </p:spPr>
        <p:txBody>
          <a:bodyPr lIns="90000" tIns="46800" rIns="90000" bIns="46800"/>
          <a:lstStyle>
            <a:lvl1pPr>
              <a:defRPr lang="en-US" dirty="0"/>
            </a:lvl1pPr>
          </a:lstStyle>
          <a:p>
            <a:pPr lvl="0"/>
            <a:r>
              <a:rPr lang="de-DE"/>
              <a:t>5</a:t>
            </a:r>
            <a:endParaRPr lang="en-US"/>
          </a:p>
        </p:txBody>
      </p:sp>
      <p:sp>
        <p:nvSpPr>
          <p:cNvPr id="22" name="Textplatzhalter 6">
            <a:extLst>
              <a:ext uri="{FF2B5EF4-FFF2-40B4-BE49-F238E27FC236}">
                <a16:creationId xmlns:a16="http://schemas.microsoft.com/office/drawing/2014/main" id="{919E599B-ABE0-C6BB-44B7-08791493666B}"/>
              </a:ext>
            </a:extLst>
          </p:cNvPr>
          <p:cNvSpPr>
            <a:spLocks noGrp="1"/>
          </p:cNvSpPr>
          <p:nvPr>
            <p:ph type="body" sz="quarter" idx="19" hasCustomPrompt="1"/>
          </p:nvPr>
        </p:nvSpPr>
        <p:spPr>
          <a:xfrm>
            <a:off x="879162" y="5200977"/>
            <a:ext cx="10904850" cy="338550"/>
          </a:xfrm>
        </p:spPr>
        <p:txBody>
          <a:bodyPr lIns="90000" tIns="46800" rIns="90000" bIns="46800"/>
          <a:lstStyle>
            <a:lvl1pPr>
              <a:defRPr lang="en-US" dirty="0"/>
            </a:lvl1pPr>
          </a:lstStyle>
          <a:p>
            <a:pPr lvl="0"/>
            <a:r>
              <a:rPr lang="en-US"/>
              <a:t>Example Topic in Antarctica Light Regular 16pt</a:t>
            </a:r>
          </a:p>
        </p:txBody>
      </p:sp>
      <p:sp>
        <p:nvSpPr>
          <p:cNvPr id="23" name="Textplatzhalter 6">
            <a:extLst>
              <a:ext uri="{FF2B5EF4-FFF2-40B4-BE49-F238E27FC236}">
                <a16:creationId xmlns:a16="http://schemas.microsoft.com/office/drawing/2014/main" id="{FC4861AC-F2A3-F0CF-ACC9-8C440AA0ABC3}"/>
              </a:ext>
            </a:extLst>
          </p:cNvPr>
          <p:cNvSpPr>
            <a:spLocks noGrp="1"/>
          </p:cNvSpPr>
          <p:nvPr>
            <p:ph type="body" sz="quarter" idx="12" hasCustomPrompt="1"/>
          </p:nvPr>
        </p:nvSpPr>
        <p:spPr>
          <a:xfrm>
            <a:off x="879163" y="1844675"/>
            <a:ext cx="10904850" cy="338550"/>
          </a:xfrm>
        </p:spPr>
        <p:txBody>
          <a:bodyPr lIns="90000" tIns="46800" rIns="90000" bIns="46800"/>
          <a:lstStyle>
            <a:lvl1pPr>
              <a:defRPr lang="en-US" dirty="0"/>
            </a:lvl1pPr>
          </a:lstStyle>
          <a:p>
            <a:pPr lvl="0"/>
            <a:r>
              <a:rPr lang="en-US"/>
              <a:t>Example Topic in Antarctica Light Regular 16pt</a:t>
            </a:r>
          </a:p>
        </p:txBody>
      </p:sp>
      <p:sp>
        <p:nvSpPr>
          <p:cNvPr id="24" name="Textplatzhalter 6">
            <a:extLst>
              <a:ext uri="{FF2B5EF4-FFF2-40B4-BE49-F238E27FC236}">
                <a16:creationId xmlns:a16="http://schemas.microsoft.com/office/drawing/2014/main" id="{4C6BE4FF-2F04-DFDC-7EC8-1BC9AABB77AA}"/>
              </a:ext>
            </a:extLst>
          </p:cNvPr>
          <p:cNvSpPr>
            <a:spLocks noGrp="1"/>
          </p:cNvSpPr>
          <p:nvPr>
            <p:ph type="body" sz="quarter" idx="11" hasCustomPrompt="1"/>
          </p:nvPr>
        </p:nvSpPr>
        <p:spPr>
          <a:xfrm>
            <a:off x="407988" y="2682072"/>
            <a:ext cx="434603" cy="338550"/>
          </a:xfrm>
        </p:spPr>
        <p:txBody>
          <a:bodyPr lIns="90000" tIns="46800" rIns="90000" bIns="46800"/>
          <a:lstStyle>
            <a:lvl1pPr>
              <a:defRPr lang="en-US" dirty="0"/>
            </a:lvl1pPr>
          </a:lstStyle>
          <a:p>
            <a:pPr lvl="0"/>
            <a:r>
              <a:rPr lang="de-DE"/>
              <a:t>2</a:t>
            </a:r>
            <a:endParaRPr lang="en-US"/>
          </a:p>
        </p:txBody>
      </p:sp>
      <p:sp>
        <p:nvSpPr>
          <p:cNvPr id="25" name="Textplatzhalter 6">
            <a:extLst>
              <a:ext uri="{FF2B5EF4-FFF2-40B4-BE49-F238E27FC236}">
                <a16:creationId xmlns:a16="http://schemas.microsoft.com/office/drawing/2014/main" id="{0C984CE1-9563-3829-C1D1-57B66FA154D3}"/>
              </a:ext>
            </a:extLst>
          </p:cNvPr>
          <p:cNvSpPr>
            <a:spLocks noGrp="1"/>
          </p:cNvSpPr>
          <p:nvPr>
            <p:ph type="body" sz="quarter" idx="10" hasCustomPrompt="1"/>
          </p:nvPr>
        </p:nvSpPr>
        <p:spPr>
          <a:xfrm>
            <a:off x="407989" y="1844675"/>
            <a:ext cx="434603" cy="338550"/>
          </a:xfrm>
        </p:spPr>
        <p:txBody>
          <a:bodyPr lIns="90000" tIns="46800" rIns="90000" bIns="46800"/>
          <a:lstStyle>
            <a:lvl1pPr>
              <a:defRPr lang="en-US" dirty="0"/>
            </a:lvl1pPr>
          </a:lstStyle>
          <a:p>
            <a:pPr lvl="0"/>
            <a:r>
              <a:rPr lang="de-DE"/>
              <a:t>1</a:t>
            </a:r>
            <a:endParaRPr lang="en-US"/>
          </a:p>
        </p:txBody>
      </p:sp>
      <p:sp>
        <p:nvSpPr>
          <p:cNvPr id="26" name="Textplatzhalter 6">
            <a:extLst>
              <a:ext uri="{FF2B5EF4-FFF2-40B4-BE49-F238E27FC236}">
                <a16:creationId xmlns:a16="http://schemas.microsoft.com/office/drawing/2014/main" id="{914FE99D-4F96-DEDC-B38C-49EF121C77BD}"/>
              </a:ext>
            </a:extLst>
          </p:cNvPr>
          <p:cNvSpPr>
            <a:spLocks noGrp="1"/>
          </p:cNvSpPr>
          <p:nvPr>
            <p:ph type="body" sz="quarter" idx="13" hasCustomPrompt="1"/>
          </p:nvPr>
        </p:nvSpPr>
        <p:spPr>
          <a:xfrm>
            <a:off x="879162" y="2682072"/>
            <a:ext cx="10904850" cy="338550"/>
          </a:xfrm>
        </p:spPr>
        <p:txBody>
          <a:bodyPr lIns="90000" tIns="46800" rIns="90000" bIns="46800"/>
          <a:lstStyle>
            <a:lvl1pPr>
              <a:defRPr lang="en-US" dirty="0"/>
            </a:lvl1pPr>
          </a:lstStyle>
          <a:p>
            <a:pPr lvl="0"/>
            <a:r>
              <a:rPr lang="en-US"/>
              <a:t>Example Topic in Antarctica Light Regular 16pt</a:t>
            </a:r>
          </a:p>
        </p:txBody>
      </p:sp>
      <p:pic>
        <p:nvPicPr>
          <p:cNvPr id="4" name="Grafik 3">
            <a:extLst>
              <a:ext uri="{FF2B5EF4-FFF2-40B4-BE49-F238E27FC236}">
                <a16:creationId xmlns:a16="http://schemas.microsoft.com/office/drawing/2014/main" id="{FEA7B522-4A6A-1AEB-4016-F97C705435E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82272" y="568006"/>
            <a:ext cx="397765" cy="347473"/>
          </a:xfrm>
          <a:prstGeom prst="rect">
            <a:avLst/>
          </a:prstGeom>
        </p:spPr>
      </p:pic>
    </p:spTree>
    <p:extLst>
      <p:ext uri="{BB962C8B-B14F-4D97-AF65-F5344CB8AC3E}">
        <p14:creationId xmlns:p14="http://schemas.microsoft.com/office/powerpoint/2010/main" val="692202088"/>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Agenda 1">
    <p:spTree>
      <p:nvGrpSpPr>
        <p:cNvPr id="1" name=""/>
        <p:cNvGrpSpPr/>
        <p:nvPr/>
      </p:nvGrpSpPr>
      <p:grpSpPr>
        <a:xfrm>
          <a:off x="0" y="0"/>
          <a:ext cx="0" cy="0"/>
          <a:chOff x="0" y="0"/>
          <a:chExt cx="0" cy="0"/>
        </a:xfrm>
      </p:grpSpPr>
      <p:sp>
        <p:nvSpPr>
          <p:cNvPr id="25" name="Textplatzhalter 6">
            <a:extLst>
              <a:ext uri="{FF2B5EF4-FFF2-40B4-BE49-F238E27FC236}">
                <a16:creationId xmlns:a16="http://schemas.microsoft.com/office/drawing/2014/main" id="{3171FCC1-88F8-9613-177A-612D8E98662E}"/>
              </a:ext>
            </a:extLst>
          </p:cNvPr>
          <p:cNvSpPr>
            <a:spLocks noGrp="1"/>
          </p:cNvSpPr>
          <p:nvPr>
            <p:ph type="body" sz="quarter" idx="14" hasCustomPrompt="1"/>
          </p:nvPr>
        </p:nvSpPr>
        <p:spPr>
          <a:xfrm>
            <a:off x="407989" y="2794331"/>
            <a:ext cx="434603" cy="338550"/>
          </a:xfrm>
        </p:spPr>
        <p:txBody>
          <a:bodyPr lIns="90000" tIns="46800" rIns="90000" bIns="46800"/>
          <a:lstStyle>
            <a:lvl1pPr>
              <a:defRPr lang="en-US" dirty="0"/>
            </a:lvl1pPr>
          </a:lstStyle>
          <a:p>
            <a:pPr lvl="0"/>
            <a:r>
              <a:rPr lang="en-US"/>
              <a:t>3</a:t>
            </a:r>
          </a:p>
        </p:txBody>
      </p:sp>
      <p:sp>
        <p:nvSpPr>
          <p:cNvPr id="26" name="Textplatzhalter 6">
            <a:extLst>
              <a:ext uri="{FF2B5EF4-FFF2-40B4-BE49-F238E27FC236}">
                <a16:creationId xmlns:a16="http://schemas.microsoft.com/office/drawing/2014/main" id="{A001B3A8-15B3-D9F0-6E32-8D82CEC2BF42}"/>
              </a:ext>
            </a:extLst>
          </p:cNvPr>
          <p:cNvSpPr>
            <a:spLocks noGrp="1"/>
          </p:cNvSpPr>
          <p:nvPr>
            <p:ph type="body" sz="quarter" idx="15" hasCustomPrompt="1"/>
          </p:nvPr>
        </p:nvSpPr>
        <p:spPr>
          <a:xfrm>
            <a:off x="879163" y="2794331"/>
            <a:ext cx="10904848" cy="338550"/>
          </a:xfrm>
        </p:spPr>
        <p:txBody>
          <a:bodyPr lIns="90000" tIns="46800" rIns="90000" bIns="46800"/>
          <a:lstStyle>
            <a:lvl1pPr>
              <a:defRPr lang="en-US" dirty="0"/>
            </a:lvl1pPr>
          </a:lstStyle>
          <a:p>
            <a:pPr lvl="0"/>
            <a:r>
              <a:rPr lang="en-US"/>
              <a:t>Example Topic in Antarctica Light Regular 16pt</a:t>
            </a:r>
          </a:p>
        </p:txBody>
      </p:sp>
      <p:sp>
        <p:nvSpPr>
          <p:cNvPr id="27" name="Textplatzhalter 6">
            <a:extLst>
              <a:ext uri="{FF2B5EF4-FFF2-40B4-BE49-F238E27FC236}">
                <a16:creationId xmlns:a16="http://schemas.microsoft.com/office/drawing/2014/main" id="{B81A8DB4-FF24-444E-4037-A02310CE2B57}"/>
              </a:ext>
            </a:extLst>
          </p:cNvPr>
          <p:cNvSpPr>
            <a:spLocks noGrp="1"/>
          </p:cNvSpPr>
          <p:nvPr>
            <p:ph type="body" sz="quarter" idx="16" hasCustomPrompt="1"/>
          </p:nvPr>
        </p:nvSpPr>
        <p:spPr>
          <a:xfrm>
            <a:off x="407989" y="3268661"/>
            <a:ext cx="434603" cy="338550"/>
          </a:xfrm>
        </p:spPr>
        <p:txBody>
          <a:bodyPr lIns="90000" tIns="46800" rIns="90000" bIns="46800"/>
          <a:lstStyle>
            <a:lvl1pPr>
              <a:defRPr lang="en-US" dirty="0"/>
            </a:lvl1pPr>
          </a:lstStyle>
          <a:p>
            <a:pPr lvl="0"/>
            <a:r>
              <a:rPr lang="de-DE"/>
              <a:t>4</a:t>
            </a:r>
            <a:endParaRPr lang="en-US"/>
          </a:p>
        </p:txBody>
      </p:sp>
      <p:sp>
        <p:nvSpPr>
          <p:cNvPr id="28" name="Textplatzhalter 6">
            <a:extLst>
              <a:ext uri="{FF2B5EF4-FFF2-40B4-BE49-F238E27FC236}">
                <a16:creationId xmlns:a16="http://schemas.microsoft.com/office/drawing/2014/main" id="{B90ED182-371E-2826-D293-50837E4E1C10}"/>
              </a:ext>
            </a:extLst>
          </p:cNvPr>
          <p:cNvSpPr>
            <a:spLocks noGrp="1"/>
          </p:cNvSpPr>
          <p:nvPr>
            <p:ph type="body" sz="quarter" idx="17" hasCustomPrompt="1"/>
          </p:nvPr>
        </p:nvSpPr>
        <p:spPr>
          <a:xfrm>
            <a:off x="879163" y="3268661"/>
            <a:ext cx="10904848" cy="338550"/>
          </a:xfrm>
        </p:spPr>
        <p:txBody>
          <a:bodyPr lIns="90000" tIns="46800" rIns="90000" bIns="46800"/>
          <a:lstStyle>
            <a:lvl1pPr>
              <a:defRPr lang="en-US" dirty="0"/>
            </a:lvl1pPr>
          </a:lstStyle>
          <a:p>
            <a:pPr lvl="0"/>
            <a:r>
              <a:rPr lang="en-US"/>
              <a:t>Example Topic in Antarctica Light Regular 16pt</a:t>
            </a:r>
          </a:p>
        </p:txBody>
      </p:sp>
      <p:sp>
        <p:nvSpPr>
          <p:cNvPr id="29" name="Textplatzhalter 6">
            <a:extLst>
              <a:ext uri="{FF2B5EF4-FFF2-40B4-BE49-F238E27FC236}">
                <a16:creationId xmlns:a16="http://schemas.microsoft.com/office/drawing/2014/main" id="{B808D362-ED2F-D021-DA24-6B3C54A196CE}"/>
              </a:ext>
            </a:extLst>
          </p:cNvPr>
          <p:cNvSpPr>
            <a:spLocks noGrp="1"/>
          </p:cNvSpPr>
          <p:nvPr>
            <p:ph type="body" sz="quarter" idx="18" hasCustomPrompt="1"/>
          </p:nvPr>
        </p:nvSpPr>
        <p:spPr>
          <a:xfrm>
            <a:off x="407989" y="3742991"/>
            <a:ext cx="434603" cy="338550"/>
          </a:xfrm>
        </p:spPr>
        <p:txBody>
          <a:bodyPr lIns="90000" tIns="46800" rIns="90000" bIns="46800"/>
          <a:lstStyle>
            <a:lvl1pPr>
              <a:defRPr lang="en-US" dirty="0"/>
            </a:lvl1pPr>
          </a:lstStyle>
          <a:p>
            <a:pPr lvl="0"/>
            <a:r>
              <a:rPr lang="de-DE"/>
              <a:t>5</a:t>
            </a:r>
            <a:endParaRPr lang="en-US"/>
          </a:p>
        </p:txBody>
      </p:sp>
      <p:sp>
        <p:nvSpPr>
          <p:cNvPr id="30" name="Textplatzhalter 6">
            <a:extLst>
              <a:ext uri="{FF2B5EF4-FFF2-40B4-BE49-F238E27FC236}">
                <a16:creationId xmlns:a16="http://schemas.microsoft.com/office/drawing/2014/main" id="{F963057E-D591-EFB5-1251-98B572D54954}"/>
              </a:ext>
            </a:extLst>
          </p:cNvPr>
          <p:cNvSpPr>
            <a:spLocks noGrp="1"/>
          </p:cNvSpPr>
          <p:nvPr>
            <p:ph type="body" sz="quarter" idx="19" hasCustomPrompt="1"/>
          </p:nvPr>
        </p:nvSpPr>
        <p:spPr>
          <a:xfrm>
            <a:off x="879163" y="3742991"/>
            <a:ext cx="10904848" cy="338550"/>
          </a:xfrm>
        </p:spPr>
        <p:txBody>
          <a:bodyPr lIns="90000" tIns="46800" rIns="90000" bIns="46800"/>
          <a:lstStyle>
            <a:lvl1pPr>
              <a:defRPr lang="en-US" dirty="0"/>
            </a:lvl1pPr>
          </a:lstStyle>
          <a:p>
            <a:pPr lvl="0"/>
            <a:r>
              <a:rPr lang="en-US"/>
              <a:t>Example Topic in Antarctica Light Regular 16pt</a:t>
            </a:r>
          </a:p>
        </p:txBody>
      </p:sp>
      <p:sp>
        <p:nvSpPr>
          <p:cNvPr id="23" name="Textplatzhalter 6">
            <a:extLst>
              <a:ext uri="{FF2B5EF4-FFF2-40B4-BE49-F238E27FC236}">
                <a16:creationId xmlns:a16="http://schemas.microsoft.com/office/drawing/2014/main" id="{F7C628EB-63D4-1277-6175-7968A6E54A59}"/>
              </a:ext>
            </a:extLst>
          </p:cNvPr>
          <p:cNvSpPr>
            <a:spLocks noGrp="1"/>
          </p:cNvSpPr>
          <p:nvPr>
            <p:ph type="body" sz="quarter" idx="12" hasCustomPrompt="1"/>
          </p:nvPr>
        </p:nvSpPr>
        <p:spPr>
          <a:xfrm>
            <a:off x="879164" y="1845671"/>
            <a:ext cx="10904848" cy="338550"/>
          </a:xfrm>
        </p:spPr>
        <p:txBody>
          <a:bodyPr lIns="90000" tIns="46800" rIns="90000" bIns="46800"/>
          <a:lstStyle>
            <a:lvl1pPr>
              <a:defRPr lang="en-US" dirty="0"/>
            </a:lvl1pPr>
          </a:lstStyle>
          <a:p>
            <a:pPr lvl="0"/>
            <a:r>
              <a:rPr lang="en-US"/>
              <a:t>Example Topic in Antarctica Light Regular 16pt</a:t>
            </a:r>
          </a:p>
        </p:txBody>
      </p:sp>
      <p:sp>
        <p:nvSpPr>
          <p:cNvPr id="22" name="Textplatzhalter 6">
            <a:extLst>
              <a:ext uri="{FF2B5EF4-FFF2-40B4-BE49-F238E27FC236}">
                <a16:creationId xmlns:a16="http://schemas.microsoft.com/office/drawing/2014/main" id="{8D261815-2FE5-DAD6-90E0-FED122F00025}"/>
              </a:ext>
            </a:extLst>
          </p:cNvPr>
          <p:cNvSpPr>
            <a:spLocks noGrp="1"/>
          </p:cNvSpPr>
          <p:nvPr>
            <p:ph type="body" sz="quarter" idx="11" hasCustomPrompt="1"/>
          </p:nvPr>
        </p:nvSpPr>
        <p:spPr>
          <a:xfrm>
            <a:off x="407989" y="2320001"/>
            <a:ext cx="434603" cy="338550"/>
          </a:xfrm>
        </p:spPr>
        <p:txBody>
          <a:bodyPr lIns="90000" tIns="46800" rIns="90000" bIns="46800"/>
          <a:lstStyle>
            <a:lvl1pPr>
              <a:defRPr lang="en-US" dirty="0"/>
            </a:lvl1pPr>
          </a:lstStyle>
          <a:p>
            <a:pPr lvl="0"/>
            <a:r>
              <a:rPr lang="de-DE"/>
              <a:t>2</a:t>
            </a:r>
            <a:endParaRPr lang="en-US"/>
          </a:p>
        </p:txBody>
      </p:sp>
      <p:sp>
        <p:nvSpPr>
          <p:cNvPr id="7" name="Textplatzhalter 6">
            <a:extLst>
              <a:ext uri="{FF2B5EF4-FFF2-40B4-BE49-F238E27FC236}">
                <a16:creationId xmlns:a16="http://schemas.microsoft.com/office/drawing/2014/main" id="{A85D6DA7-263F-08AA-71F5-E721B34D7945}"/>
              </a:ext>
            </a:extLst>
          </p:cNvPr>
          <p:cNvSpPr>
            <a:spLocks noGrp="1"/>
          </p:cNvSpPr>
          <p:nvPr>
            <p:ph type="body" sz="quarter" idx="10" hasCustomPrompt="1"/>
          </p:nvPr>
        </p:nvSpPr>
        <p:spPr>
          <a:xfrm>
            <a:off x="407990" y="1845671"/>
            <a:ext cx="434603" cy="338550"/>
          </a:xfrm>
        </p:spPr>
        <p:txBody>
          <a:bodyPr lIns="90000" tIns="46800" rIns="90000" bIns="46800"/>
          <a:lstStyle>
            <a:lvl1pPr>
              <a:defRPr lang="en-US" dirty="0"/>
            </a:lvl1pPr>
          </a:lstStyle>
          <a:p>
            <a:pPr lvl="0"/>
            <a:r>
              <a:rPr lang="de-DE"/>
              <a:t>1</a:t>
            </a:r>
            <a:endParaRPr lang="en-US"/>
          </a:p>
        </p:txBody>
      </p:sp>
      <p:sp>
        <p:nvSpPr>
          <p:cNvPr id="16" name="Foliennummernplatzhalter 5">
            <a:extLst>
              <a:ext uri="{FF2B5EF4-FFF2-40B4-BE49-F238E27FC236}">
                <a16:creationId xmlns:a16="http://schemas.microsoft.com/office/drawing/2014/main" id="{BA7E796F-19FB-57E4-C4FC-A8CCBC7B795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DC36C169-2EF2-95EF-9E47-E81CFD121C9D}"/>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8" name="Fußzeilenplatzhalter 4">
            <a:extLst>
              <a:ext uri="{FF2B5EF4-FFF2-40B4-BE49-F238E27FC236}">
                <a16:creationId xmlns:a16="http://schemas.microsoft.com/office/drawing/2014/main" id="{F495C028-EAFC-F60C-424C-30945652F266}"/>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3" name="Titelplatzhalter 1">
            <a:extLst>
              <a:ext uri="{FF2B5EF4-FFF2-40B4-BE49-F238E27FC236}">
                <a16:creationId xmlns:a16="http://schemas.microsoft.com/office/drawing/2014/main" id="{DE6BC9B8-A5C8-7C99-7AC9-08E25FD20331}"/>
              </a:ext>
            </a:extLst>
          </p:cNvPr>
          <p:cNvSpPr>
            <a:spLocks noGrp="1"/>
          </p:cNvSpPr>
          <p:nvPr>
            <p:ph type="title" hasCustomPrompt="1"/>
          </p:nvPr>
        </p:nvSpPr>
        <p:spPr>
          <a:xfrm>
            <a:off x="407987" y="549274"/>
            <a:ext cx="10874413" cy="503239"/>
          </a:xfrm>
          <a:prstGeom prst="rect">
            <a:avLst/>
          </a:prstGeom>
        </p:spPr>
        <p:txBody>
          <a:bodyPr vert="horz" lIns="0" tIns="0" rIns="0" bIns="0" rtlCol="0" anchor="t" anchorCtr="0">
            <a:noAutofit/>
          </a:bodyPr>
          <a:lstStyle>
            <a:lvl1pPr>
              <a:defRPr sz="4000"/>
            </a:lvl1pPr>
          </a:lstStyle>
          <a:p>
            <a:r>
              <a:rPr lang="de-DE"/>
              <a:t>Agenda</a:t>
            </a:r>
          </a:p>
        </p:txBody>
      </p:sp>
      <p:sp>
        <p:nvSpPr>
          <p:cNvPr id="24" name="Textplatzhalter 6">
            <a:extLst>
              <a:ext uri="{FF2B5EF4-FFF2-40B4-BE49-F238E27FC236}">
                <a16:creationId xmlns:a16="http://schemas.microsoft.com/office/drawing/2014/main" id="{A5F6BF91-3CEE-4A6A-1D3E-45C1B42A8489}"/>
              </a:ext>
            </a:extLst>
          </p:cNvPr>
          <p:cNvSpPr>
            <a:spLocks noGrp="1"/>
          </p:cNvSpPr>
          <p:nvPr>
            <p:ph type="body" sz="quarter" idx="13" hasCustomPrompt="1"/>
          </p:nvPr>
        </p:nvSpPr>
        <p:spPr>
          <a:xfrm>
            <a:off x="879163" y="2320001"/>
            <a:ext cx="10904848" cy="338550"/>
          </a:xfrm>
        </p:spPr>
        <p:txBody>
          <a:bodyPr lIns="90000" tIns="46800" rIns="90000" bIns="46800"/>
          <a:lstStyle>
            <a:lvl1pPr>
              <a:defRPr lang="en-US" dirty="0"/>
            </a:lvl1pPr>
          </a:lstStyle>
          <a:p>
            <a:pPr lvl="0"/>
            <a:r>
              <a:rPr lang="en-US"/>
              <a:t>Example Topic in Antarctica Light Regular 16pt</a:t>
            </a:r>
          </a:p>
        </p:txBody>
      </p:sp>
      <p:sp>
        <p:nvSpPr>
          <p:cNvPr id="5" name="Textplatzhalter 6">
            <a:extLst>
              <a:ext uri="{FF2B5EF4-FFF2-40B4-BE49-F238E27FC236}">
                <a16:creationId xmlns:a16="http://schemas.microsoft.com/office/drawing/2014/main" id="{9CF6FA03-3466-6603-B783-56BC42222876}"/>
              </a:ext>
            </a:extLst>
          </p:cNvPr>
          <p:cNvSpPr>
            <a:spLocks noGrp="1"/>
          </p:cNvSpPr>
          <p:nvPr>
            <p:ph type="body" sz="quarter" idx="20" hasCustomPrompt="1"/>
          </p:nvPr>
        </p:nvSpPr>
        <p:spPr>
          <a:xfrm>
            <a:off x="407988" y="5165981"/>
            <a:ext cx="434603" cy="338550"/>
          </a:xfrm>
        </p:spPr>
        <p:txBody>
          <a:bodyPr lIns="90000" tIns="46800" rIns="90000" bIns="46800"/>
          <a:lstStyle>
            <a:lvl1pPr>
              <a:defRPr lang="en-US" dirty="0"/>
            </a:lvl1pPr>
          </a:lstStyle>
          <a:p>
            <a:pPr lvl="0"/>
            <a:r>
              <a:rPr lang="en-US"/>
              <a:t>8</a:t>
            </a:r>
          </a:p>
        </p:txBody>
      </p:sp>
      <p:sp>
        <p:nvSpPr>
          <p:cNvPr id="6" name="Textplatzhalter 6">
            <a:extLst>
              <a:ext uri="{FF2B5EF4-FFF2-40B4-BE49-F238E27FC236}">
                <a16:creationId xmlns:a16="http://schemas.microsoft.com/office/drawing/2014/main" id="{FD8C134E-47FA-1C96-45B0-AFF01A45AEA4}"/>
              </a:ext>
            </a:extLst>
          </p:cNvPr>
          <p:cNvSpPr>
            <a:spLocks noGrp="1"/>
          </p:cNvSpPr>
          <p:nvPr>
            <p:ph type="body" sz="quarter" idx="21" hasCustomPrompt="1"/>
          </p:nvPr>
        </p:nvSpPr>
        <p:spPr>
          <a:xfrm>
            <a:off x="879162" y="5165981"/>
            <a:ext cx="10904848" cy="338550"/>
          </a:xfrm>
        </p:spPr>
        <p:txBody>
          <a:bodyPr lIns="90000" tIns="46800" rIns="90000" bIns="46800"/>
          <a:lstStyle>
            <a:lvl1pPr>
              <a:defRPr lang="en-US" dirty="0"/>
            </a:lvl1pPr>
          </a:lstStyle>
          <a:p>
            <a:pPr lvl="0"/>
            <a:r>
              <a:rPr lang="en-US"/>
              <a:t>Example Topic in Antarctica Light Regular 16pt</a:t>
            </a:r>
          </a:p>
        </p:txBody>
      </p:sp>
      <p:sp>
        <p:nvSpPr>
          <p:cNvPr id="9" name="Textplatzhalter 6">
            <a:extLst>
              <a:ext uri="{FF2B5EF4-FFF2-40B4-BE49-F238E27FC236}">
                <a16:creationId xmlns:a16="http://schemas.microsoft.com/office/drawing/2014/main" id="{344816E9-7CC3-E9C0-F7CC-75F07DB04607}"/>
              </a:ext>
            </a:extLst>
          </p:cNvPr>
          <p:cNvSpPr>
            <a:spLocks noGrp="1"/>
          </p:cNvSpPr>
          <p:nvPr>
            <p:ph type="body" sz="quarter" idx="22" hasCustomPrompt="1"/>
          </p:nvPr>
        </p:nvSpPr>
        <p:spPr>
          <a:xfrm>
            <a:off x="407988" y="5640311"/>
            <a:ext cx="434603" cy="338550"/>
          </a:xfrm>
        </p:spPr>
        <p:txBody>
          <a:bodyPr lIns="90000" tIns="46800" rIns="90000" bIns="46800"/>
          <a:lstStyle>
            <a:lvl1pPr>
              <a:defRPr lang="en-US" dirty="0"/>
            </a:lvl1pPr>
          </a:lstStyle>
          <a:p>
            <a:pPr lvl="0"/>
            <a:r>
              <a:rPr lang="de-DE"/>
              <a:t>9</a:t>
            </a:r>
            <a:endParaRPr lang="en-US"/>
          </a:p>
        </p:txBody>
      </p:sp>
      <p:sp>
        <p:nvSpPr>
          <p:cNvPr id="10" name="Textplatzhalter 6">
            <a:extLst>
              <a:ext uri="{FF2B5EF4-FFF2-40B4-BE49-F238E27FC236}">
                <a16:creationId xmlns:a16="http://schemas.microsoft.com/office/drawing/2014/main" id="{321989D4-B2A4-52D4-98F0-26F05AC2F4F4}"/>
              </a:ext>
            </a:extLst>
          </p:cNvPr>
          <p:cNvSpPr>
            <a:spLocks noGrp="1"/>
          </p:cNvSpPr>
          <p:nvPr>
            <p:ph type="body" sz="quarter" idx="23" hasCustomPrompt="1"/>
          </p:nvPr>
        </p:nvSpPr>
        <p:spPr>
          <a:xfrm>
            <a:off x="879162" y="5640311"/>
            <a:ext cx="10904848" cy="338550"/>
          </a:xfrm>
        </p:spPr>
        <p:txBody>
          <a:bodyPr lIns="90000" tIns="46800" rIns="90000" bIns="46800"/>
          <a:lstStyle>
            <a:lvl1pPr>
              <a:defRPr lang="en-US" dirty="0"/>
            </a:lvl1pPr>
          </a:lstStyle>
          <a:p>
            <a:pPr lvl="0"/>
            <a:r>
              <a:rPr lang="en-US"/>
              <a:t>Example Topic in Antarctica Light Regular 16pt</a:t>
            </a:r>
          </a:p>
        </p:txBody>
      </p:sp>
      <p:sp>
        <p:nvSpPr>
          <p:cNvPr id="11" name="Textplatzhalter 6">
            <a:extLst>
              <a:ext uri="{FF2B5EF4-FFF2-40B4-BE49-F238E27FC236}">
                <a16:creationId xmlns:a16="http://schemas.microsoft.com/office/drawing/2014/main" id="{F1D92F9F-88FD-B098-153D-E2ABA9E7AAD7}"/>
              </a:ext>
            </a:extLst>
          </p:cNvPr>
          <p:cNvSpPr>
            <a:spLocks noGrp="1"/>
          </p:cNvSpPr>
          <p:nvPr>
            <p:ph type="body" sz="quarter" idx="24" hasCustomPrompt="1"/>
          </p:nvPr>
        </p:nvSpPr>
        <p:spPr>
          <a:xfrm>
            <a:off x="407988" y="6114638"/>
            <a:ext cx="434603" cy="338550"/>
          </a:xfrm>
        </p:spPr>
        <p:txBody>
          <a:bodyPr lIns="90000" tIns="46800" rIns="90000" bIns="46800"/>
          <a:lstStyle>
            <a:lvl1pPr>
              <a:defRPr lang="en-US" dirty="0"/>
            </a:lvl1pPr>
          </a:lstStyle>
          <a:p>
            <a:pPr lvl="0"/>
            <a:r>
              <a:rPr lang="de-DE"/>
              <a:t>10</a:t>
            </a:r>
            <a:endParaRPr lang="en-US"/>
          </a:p>
        </p:txBody>
      </p:sp>
      <p:sp>
        <p:nvSpPr>
          <p:cNvPr id="12" name="Textplatzhalter 6">
            <a:extLst>
              <a:ext uri="{FF2B5EF4-FFF2-40B4-BE49-F238E27FC236}">
                <a16:creationId xmlns:a16="http://schemas.microsoft.com/office/drawing/2014/main" id="{7636AEAD-5908-FCB2-C98B-60496EB2C6C6}"/>
              </a:ext>
            </a:extLst>
          </p:cNvPr>
          <p:cNvSpPr>
            <a:spLocks noGrp="1"/>
          </p:cNvSpPr>
          <p:nvPr>
            <p:ph type="body" sz="quarter" idx="25" hasCustomPrompt="1"/>
          </p:nvPr>
        </p:nvSpPr>
        <p:spPr>
          <a:xfrm>
            <a:off x="879162" y="6114638"/>
            <a:ext cx="10904848" cy="338550"/>
          </a:xfrm>
        </p:spPr>
        <p:txBody>
          <a:bodyPr lIns="90000" tIns="46800" rIns="90000" bIns="46800"/>
          <a:lstStyle>
            <a:lvl1pPr>
              <a:defRPr lang="en-US" dirty="0"/>
            </a:lvl1pPr>
          </a:lstStyle>
          <a:p>
            <a:pPr lvl="0"/>
            <a:r>
              <a:rPr lang="en-US"/>
              <a:t>Example Topic in Antarctica Light Regular 16pt</a:t>
            </a:r>
          </a:p>
        </p:txBody>
      </p:sp>
      <p:sp>
        <p:nvSpPr>
          <p:cNvPr id="13" name="Textplatzhalter 6">
            <a:extLst>
              <a:ext uri="{FF2B5EF4-FFF2-40B4-BE49-F238E27FC236}">
                <a16:creationId xmlns:a16="http://schemas.microsoft.com/office/drawing/2014/main" id="{C9DA9CE8-A47E-FF6D-581F-E0B0C8F3C5C9}"/>
              </a:ext>
            </a:extLst>
          </p:cNvPr>
          <p:cNvSpPr>
            <a:spLocks noGrp="1"/>
          </p:cNvSpPr>
          <p:nvPr>
            <p:ph type="body" sz="quarter" idx="26" hasCustomPrompt="1"/>
          </p:nvPr>
        </p:nvSpPr>
        <p:spPr>
          <a:xfrm>
            <a:off x="879163" y="4217321"/>
            <a:ext cx="10904848" cy="338550"/>
          </a:xfrm>
        </p:spPr>
        <p:txBody>
          <a:bodyPr lIns="90000" tIns="46800" rIns="90000" bIns="46800"/>
          <a:lstStyle>
            <a:lvl1pPr>
              <a:defRPr lang="en-US" dirty="0"/>
            </a:lvl1pPr>
          </a:lstStyle>
          <a:p>
            <a:pPr lvl="0"/>
            <a:r>
              <a:rPr lang="en-US"/>
              <a:t>Example Topic in Antarctica Light Regular 16pt</a:t>
            </a:r>
          </a:p>
        </p:txBody>
      </p:sp>
      <p:sp>
        <p:nvSpPr>
          <p:cNvPr id="14" name="Textplatzhalter 6">
            <a:extLst>
              <a:ext uri="{FF2B5EF4-FFF2-40B4-BE49-F238E27FC236}">
                <a16:creationId xmlns:a16="http://schemas.microsoft.com/office/drawing/2014/main" id="{C9ADD4F9-6159-369F-AD12-0A9DDB2E2ADB}"/>
              </a:ext>
            </a:extLst>
          </p:cNvPr>
          <p:cNvSpPr>
            <a:spLocks noGrp="1"/>
          </p:cNvSpPr>
          <p:nvPr>
            <p:ph type="body" sz="quarter" idx="27" hasCustomPrompt="1"/>
          </p:nvPr>
        </p:nvSpPr>
        <p:spPr>
          <a:xfrm>
            <a:off x="407988" y="4691651"/>
            <a:ext cx="434603" cy="338550"/>
          </a:xfrm>
        </p:spPr>
        <p:txBody>
          <a:bodyPr lIns="90000" tIns="46800" rIns="90000" bIns="46800"/>
          <a:lstStyle>
            <a:lvl1pPr>
              <a:defRPr lang="en-US" dirty="0"/>
            </a:lvl1pPr>
          </a:lstStyle>
          <a:p>
            <a:pPr lvl="0"/>
            <a:r>
              <a:rPr lang="de-DE"/>
              <a:t>7</a:t>
            </a:r>
            <a:endParaRPr lang="en-US"/>
          </a:p>
        </p:txBody>
      </p:sp>
      <p:sp>
        <p:nvSpPr>
          <p:cNvPr id="15" name="Textplatzhalter 6">
            <a:extLst>
              <a:ext uri="{FF2B5EF4-FFF2-40B4-BE49-F238E27FC236}">
                <a16:creationId xmlns:a16="http://schemas.microsoft.com/office/drawing/2014/main" id="{FBFA649C-6A3E-D89F-EA76-37828B934219}"/>
              </a:ext>
            </a:extLst>
          </p:cNvPr>
          <p:cNvSpPr>
            <a:spLocks noGrp="1"/>
          </p:cNvSpPr>
          <p:nvPr>
            <p:ph type="body" sz="quarter" idx="28" hasCustomPrompt="1"/>
          </p:nvPr>
        </p:nvSpPr>
        <p:spPr>
          <a:xfrm>
            <a:off x="407989" y="4217321"/>
            <a:ext cx="434603" cy="338550"/>
          </a:xfrm>
        </p:spPr>
        <p:txBody>
          <a:bodyPr lIns="90000" tIns="46800" rIns="90000" bIns="46800"/>
          <a:lstStyle>
            <a:lvl1pPr>
              <a:defRPr lang="en-US" dirty="0"/>
            </a:lvl1pPr>
          </a:lstStyle>
          <a:p>
            <a:pPr lvl="0"/>
            <a:r>
              <a:rPr lang="de-DE"/>
              <a:t>6</a:t>
            </a:r>
            <a:endParaRPr lang="en-US"/>
          </a:p>
        </p:txBody>
      </p:sp>
      <p:sp>
        <p:nvSpPr>
          <p:cNvPr id="17" name="Textplatzhalter 6">
            <a:extLst>
              <a:ext uri="{FF2B5EF4-FFF2-40B4-BE49-F238E27FC236}">
                <a16:creationId xmlns:a16="http://schemas.microsoft.com/office/drawing/2014/main" id="{3F257507-3066-1389-427C-80AE952AC574}"/>
              </a:ext>
            </a:extLst>
          </p:cNvPr>
          <p:cNvSpPr>
            <a:spLocks noGrp="1"/>
          </p:cNvSpPr>
          <p:nvPr>
            <p:ph type="body" sz="quarter" idx="29" hasCustomPrompt="1"/>
          </p:nvPr>
        </p:nvSpPr>
        <p:spPr>
          <a:xfrm>
            <a:off x="879162" y="4691651"/>
            <a:ext cx="10904848" cy="338550"/>
          </a:xfrm>
        </p:spPr>
        <p:txBody>
          <a:bodyPr lIns="90000" tIns="46800" rIns="90000" bIns="46800"/>
          <a:lstStyle>
            <a:lvl1pPr>
              <a:defRPr lang="en-US" dirty="0"/>
            </a:lvl1pPr>
          </a:lstStyle>
          <a:p>
            <a:pPr lvl="0"/>
            <a:r>
              <a:rPr lang="en-US"/>
              <a:t>Example Topic in Antarctica Light Regular 16pt</a:t>
            </a:r>
          </a:p>
        </p:txBody>
      </p:sp>
      <p:pic>
        <p:nvPicPr>
          <p:cNvPr id="4" name="Grafik 3" descr="Ein Bild, das Screenshot, Farbigkeit enthält.&#10;&#10;Automatisch generierte Beschreibung">
            <a:extLst>
              <a:ext uri="{FF2B5EF4-FFF2-40B4-BE49-F238E27FC236}">
                <a16:creationId xmlns:a16="http://schemas.microsoft.com/office/drawing/2014/main" id="{A7176B91-1821-E8A2-F11B-540D84544DA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Tree>
    <p:extLst>
      <p:ext uri="{BB962C8B-B14F-4D97-AF65-F5344CB8AC3E}">
        <p14:creationId xmlns:p14="http://schemas.microsoft.com/office/powerpoint/2010/main" val="31152080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Agenda 1 dark">
    <p:bg>
      <p:bgPr>
        <a:solidFill>
          <a:schemeClr val="accent6"/>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3A64283-B161-7F72-3A78-A2A3B4832E1E}"/>
              </a:ext>
            </a:extLst>
          </p:cNvPr>
          <p:cNvSpPr>
            <a:spLocks noGrp="1"/>
          </p:cNvSpPr>
          <p:nvPr>
            <p:ph type="title" hasCustomPrompt="1"/>
          </p:nvPr>
        </p:nvSpPr>
        <p:spPr/>
        <p:txBody>
          <a:bodyPr/>
          <a:lstStyle>
            <a:lvl1pPr>
              <a:defRPr sz="4000"/>
            </a:lvl1pPr>
          </a:lstStyle>
          <a:p>
            <a:r>
              <a:rPr lang="de-DE"/>
              <a:t>Agenda</a:t>
            </a:r>
            <a:endParaRPr lang="en-US"/>
          </a:p>
        </p:txBody>
      </p:sp>
      <p:sp>
        <p:nvSpPr>
          <p:cNvPr id="16" name="Foliennummernplatzhalter 5">
            <a:extLst>
              <a:ext uri="{FF2B5EF4-FFF2-40B4-BE49-F238E27FC236}">
                <a16:creationId xmlns:a16="http://schemas.microsoft.com/office/drawing/2014/main" id="{BA7E796F-19FB-57E4-C4FC-A8CCBC7B795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DC36C169-2EF2-95EF-9E47-E81CFD121C9D}"/>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8" name="Fußzeilenplatzhalter 4">
            <a:extLst>
              <a:ext uri="{FF2B5EF4-FFF2-40B4-BE49-F238E27FC236}">
                <a16:creationId xmlns:a16="http://schemas.microsoft.com/office/drawing/2014/main" id="{F495C028-EAFC-F60C-424C-30945652F266}"/>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3" name="Textplatzhalter 6">
            <a:extLst>
              <a:ext uri="{FF2B5EF4-FFF2-40B4-BE49-F238E27FC236}">
                <a16:creationId xmlns:a16="http://schemas.microsoft.com/office/drawing/2014/main" id="{F1426AB5-5A03-98A2-514E-F7B5769685C4}"/>
              </a:ext>
            </a:extLst>
          </p:cNvPr>
          <p:cNvSpPr>
            <a:spLocks noGrp="1"/>
          </p:cNvSpPr>
          <p:nvPr>
            <p:ph type="body" sz="quarter" idx="14" hasCustomPrompt="1"/>
          </p:nvPr>
        </p:nvSpPr>
        <p:spPr>
          <a:xfrm>
            <a:off x="407989" y="2794331"/>
            <a:ext cx="434603" cy="338550"/>
          </a:xfrm>
        </p:spPr>
        <p:txBody>
          <a:bodyPr lIns="90000" tIns="46800" rIns="90000" bIns="46800"/>
          <a:lstStyle>
            <a:lvl1pPr>
              <a:defRPr lang="en-US" dirty="0"/>
            </a:lvl1pPr>
          </a:lstStyle>
          <a:p>
            <a:pPr lvl="0"/>
            <a:r>
              <a:rPr lang="en-US"/>
              <a:t>3</a:t>
            </a:r>
          </a:p>
        </p:txBody>
      </p:sp>
      <p:sp>
        <p:nvSpPr>
          <p:cNvPr id="4" name="Textplatzhalter 6">
            <a:extLst>
              <a:ext uri="{FF2B5EF4-FFF2-40B4-BE49-F238E27FC236}">
                <a16:creationId xmlns:a16="http://schemas.microsoft.com/office/drawing/2014/main" id="{249006E0-3AEC-2F04-596F-A60C22ABD6F3}"/>
              </a:ext>
            </a:extLst>
          </p:cNvPr>
          <p:cNvSpPr>
            <a:spLocks noGrp="1"/>
          </p:cNvSpPr>
          <p:nvPr>
            <p:ph type="body" sz="quarter" idx="15" hasCustomPrompt="1"/>
          </p:nvPr>
        </p:nvSpPr>
        <p:spPr>
          <a:xfrm>
            <a:off x="879163" y="2794331"/>
            <a:ext cx="10904848" cy="338550"/>
          </a:xfrm>
        </p:spPr>
        <p:txBody>
          <a:bodyPr lIns="90000" tIns="46800" rIns="90000" bIns="46800"/>
          <a:lstStyle>
            <a:lvl1pPr>
              <a:defRPr lang="en-US" dirty="0"/>
            </a:lvl1pPr>
          </a:lstStyle>
          <a:p>
            <a:pPr lvl="0"/>
            <a:r>
              <a:rPr lang="en-US"/>
              <a:t>Example Topic in Antarctica Light Regular 16pt</a:t>
            </a:r>
          </a:p>
        </p:txBody>
      </p:sp>
      <p:sp>
        <p:nvSpPr>
          <p:cNvPr id="6" name="Textplatzhalter 6">
            <a:extLst>
              <a:ext uri="{FF2B5EF4-FFF2-40B4-BE49-F238E27FC236}">
                <a16:creationId xmlns:a16="http://schemas.microsoft.com/office/drawing/2014/main" id="{981EF891-7FA2-E6BB-CCB9-79B3166DC750}"/>
              </a:ext>
            </a:extLst>
          </p:cNvPr>
          <p:cNvSpPr>
            <a:spLocks noGrp="1"/>
          </p:cNvSpPr>
          <p:nvPr>
            <p:ph type="body" sz="quarter" idx="16" hasCustomPrompt="1"/>
          </p:nvPr>
        </p:nvSpPr>
        <p:spPr>
          <a:xfrm>
            <a:off x="407989" y="3268661"/>
            <a:ext cx="434603" cy="338550"/>
          </a:xfrm>
        </p:spPr>
        <p:txBody>
          <a:bodyPr lIns="90000" tIns="46800" rIns="90000" bIns="46800"/>
          <a:lstStyle>
            <a:lvl1pPr>
              <a:defRPr lang="en-US" dirty="0"/>
            </a:lvl1pPr>
          </a:lstStyle>
          <a:p>
            <a:pPr lvl="0"/>
            <a:r>
              <a:rPr lang="de-DE"/>
              <a:t>4</a:t>
            </a:r>
            <a:endParaRPr lang="en-US"/>
          </a:p>
        </p:txBody>
      </p:sp>
      <p:sp>
        <p:nvSpPr>
          <p:cNvPr id="9" name="Textplatzhalter 6">
            <a:extLst>
              <a:ext uri="{FF2B5EF4-FFF2-40B4-BE49-F238E27FC236}">
                <a16:creationId xmlns:a16="http://schemas.microsoft.com/office/drawing/2014/main" id="{6F510BA4-CECB-40CC-938D-7706A464A986}"/>
              </a:ext>
            </a:extLst>
          </p:cNvPr>
          <p:cNvSpPr>
            <a:spLocks noGrp="1"/>
          </p:cNvSpPr>
          <p:nvPr>
            <p:ph type="body" sz="quarter" idx="17" hasCustomPrompt="1"/>
          </p:nvPr>
        </p:nvSpPr>
        <p:spPr>
          <a:xfrm>
            <a:off x="879163" y="3268661"/>
            <a:ext cx="10904848" cy="338550"/>
          </a:xfrm>
        </p:spPr>
        <p:txBody>
          <a:bodyPr lIns="90000" tIns="46800" rIns="90000" bIns="46800"/>
          <a:lstStyle>
            <a:lvl1pPr>
              <a:defRPr lang="en-US" dirty="0"/>
            </a:lvl1pPr>
          </a:lstStyle>
          <a:p>
            <a:pPr lvl="0"/>
            <a:r>
              <a:rPr lang="en-US"/>
              <a:t>Example Topic in Antarctica Light Regular 16pt</a:t>
            </a:r>
          </a:p>
        </p:txBody>
      </p:sp>
      <p:sp>
        <p:nvSpPr>
          <p:cNvPr id="10" name="Textplatzhalter 6">
            <a:extLst>
              <a:ext uri="{FF2B5EF4-FFF2-40B4-BE49-F238E27FC236}">
                <a16:creationId xmlns:a16="http://schemas.microsoft.com/office/drawing/2014/main" id="{FE56317B-5B53-3CE8-CC88-2C003A98F801}"/>
              </a:ext>
            </a:extLst>
          </p:cNvPr>
          <p:cNvSpPr>
            <a:spLocks noGrp="1"/>
          </p:cNvSpPr>
          <p:nvPr>
            <p:ph type="body" sz="quarter" idx="18" hasCustomPrompt="1"/>
          </p:nvPr>
        </p:nvSpPr>
        <p:spPr>
          <a:xfrm>
            <a:off x="407989" y="3742991"/>
            <a:ext cx="434603" cy="338550"/>
          </a:xfrm>
        </p:spPr>
        <p:txBody>
          <a:bodyPr lIns="90000" tIns="46800" rIns="90000" bIns="46800"/>
          <a:lstStyle>
            <a:lvl1pPr>
              <a:defRPr lang="en-US" dirty="0"/>
            </a:lvl1pPr>
          </a:lstStyle>
          <a:p>
            <a:pPr lvl="0"/>
            <a:r>
              <a:rPr lang="de-DE"/>
              <a:t>5</a:t>
            </a:r>
            <a:endParaRPr lang="en-US"/>
          </a:p>
        </p:txBody>
      </p:sp>
      <p:sp>
        <p:nvSpPr>
          <p:cNvPr id="11" name="Textplatzhalter 6">
            <a:extLst>
              <a:ext uri="{FF2B5EF4-FFF2-40B4-BE49-F238E27FC236}">
                <a16:creationId xmlns:a16="http://schemas.microsoft.com/office/drawing/2014/main" id="{75E10142-4062-9F13-0009-29FD42866C1A}"/>
              </a:ext>
            </a:extLst>
          </p:cNvPr>
          <p:cNvSpPr>
            <a:spLocks noGrp="1"/>
          </p:cNvSpPr>
          <p:nvPr>
            <p:ph type="body" sz="quarter" idx="19" hasCustomPrompt="1"/>
          </p:nvPr>
        </p:nvSpPr>
        <p:spPr>
          <a:xfrm>
            <a:off x="879163" y="3742991"/>
            <a:ext cx="10904848" cy="338550"/>
          </a:xfrm>
        </p:spPr>
        <p:txBody>
          <a:bodyPr lIns="90000" tIns="46800" rIns="90000" bIns="46800"/>
          <a:lstStyle>
            <a:lvl1pPr>
              <a:defRPr lang="en-US" dirty="0"/>
            </a:lvl1pPr>
          </a:lstStyle>
          <a:p>
            <a:pPr lvl="0"/>
            <a:r>
              <a:rPr lang="en-US"/>
              <a:t>Example Topic in Antarctica Light Regular 16pt</a:t>
            </a:r>
          </a:p>
        </p:txBody>
      </p:sp>
      <p:sp>
        <p:nvSpPr>
          <p:cNvPr id="12" name="Textplatzhalter 6">
            <a:extLst>
              <a:ext uri="{FF2B5EF4-FFF2-40B4-BE49-F238E27FC236}">
                <a16:creationId xmlns:a16="http://schemas.microsoft.com/office/drawing/2014/main" id="{8EF99CA6-4A5E-2944-EAA1-D1FB00B3A1C5}"/>
              </a:ext>
            </a:extLst>
          </p:cNvPr>
          <p:cNvSpPr>
            <a:spLocks noGrp="1"/>
          </p:cNvSpPr>
          <p:nvPr>
            <p:ph type="body" sz="quarter" idx="12" hasCustomPrompt="1"/>
          </p:nvPr>
        </p:nvSpPr>
        <p:spPr>
          <a:xfrm>
            <a:off x="879164" y="1845671"/>
            <a:ext cx="10904848" cy="338550"/>
          </a:xfrm>
        </p:spPr>
        <p:txBody>
          <a:bodyPr lIns="90000" tIns="46800" rIns="90000" bIns="46800"/>
          <a:lstStyle>
            <a:lvl1pPr>
              <a:defRPr lang="en-US" dirty="0"/>
            </a:lvl1pPr>
          </a:lstStyle>
          <a:p>
            <a:pPr lvl="0"/>
            <a:r>
              <a:rPr lang="en-US"/>
              <a:t>Example Topic in Antarctica Light Regular 16pt</a:t>
            </a:r>
          </a:p>
        </p:txBody>
      </p:sp>
      <p:sp>
        <p:nvSpPr>
          <p:cNvPr id="13" name="Textplatzhalter 6">
            <a:extLst>
              <a:ext uri="{FF2B5EF4-FFF2-40B4-BE49-F238E27FC236}">
                <a16:creationId xmlns:a16="http://schemas.microsoft.com/office/drawing/2014/main" id="{D86E3A82-3E82-BEEB-6A22-4A4543067D36}"/>
              </a:ext>
            </a:extLst>
          </p:cNvPr>
          <p:cNvSpPr>
            <a:spLocks noGrp="1"/>
          </p:cNvSpPr>
          <p:nvPr>
            <p:ph type="body" sz="quarter" idx="11" hasCustomPrompt="1"/>
          </p:nvPr>
        </p:nvSpPr>
        <p:spPr>
          <a:xfrm>
            <a:off x="407989" y="2320001"/>
            <a:ext cx="434603" cy="338550"/>
          </a:xfrm>
        </p:spPr>
        <p:txBody>
          <a:bodyPr lIns="90000" tIns="46800" rIns="90000" bIns="46800"/>
          <a:lstStyle>
            <a:lvl1pPr>
              <a:defRPr lang="en-US" dirty="0"/>
            </a:lvl1pPr>
          </a:lstStyle>
          <a:p>
            <a:pPr lvl="0"/>
            <a:r>
              <a:rPr lang="de-DE"/>
              <a:t>2</a:t>
            </a:r>
            <a:endParaRPr lang="en-US"/>
          </a:p>
        </p:txBody>
      </p:sp>
      <p:sp>
        <p:nvSpPr>
          <p:cNvPr id="14" name="Textplatzhalter 6">
            <a:extLst>
              <a:ext uri="{FF2B5EF4-FFF2-40B4-BE49-F238E27FC236}">
                <a16:creationId xmlns:a16="http://schemas.microsoft.com/office/drawing/2014/main" id="{4428E648-5FFC-6DED-F267-20AC996A1854}"/>
              </a:ext>
            </a:extLst>
          </p:cNvPr>
          <p:cNvSpPr>
            <a:spLocks noGrp="1"/>
          </p:cNvSpPr>
          <p:nvPr>
            <p:ph type="body" sz="quarter" idx="10" hasCustomPrompt="1"/>
          </p:nvPr>
        </p:nvSpPr>
        <p:spPr>
          <a:xfrm>
            <a:off x="407990" y="1845671"/>
            <a:ext cx="434603" cy="338550"/>
          </a:xfrm>
        </p:spPr>
        <p:txBody>
          <a:bodyPr lIns="90000" tIns="46800" rIns="90000" bIns="46800"/>
          <a:lstStyle>
            <a:lvl1pPr>
              <a:defRPr lang="en-US" dirty="0"/>
            </a:lvl1pPr>
          </a:lstStyle>
          <a:p>
            <a:pPr lvl="0"/>
            <a:r>
              <a:rPr lang="de-DE"/>
              <a:t>1</a:t>
            </a:r>
            <a:endParaRPr lang="en-US"/>
          </a:p>
        </p:txBody>
      </p:sp>
      <p:sp>
        <p:nvSpPr>
          <p:cNvPr id="15" name="Textplatzhalter 6">
            <a:extLst>
              <a:ext uri="{FF2B5EF4-FFF2-40B4-BE49-F238E27FC236}">
                <a16:creationId xmlns:a16="http://schemas.microsoft.com/office/drawing/2014/main" id="{207069FB-5E0C-3B27-1E87-3924514483F6}"/>
              </a:ext>
            </a:extLst>
          </p:cNvPr>
          <p:cNvSpPr>
            <a:spLocks noGrp="1"/>
          </p:cNvSpPr>
          <p:nvPr>
            <p:ph type="body" sz="quarter" idx="13" hasCustomPrompt="1"/>
          </p:nvPr>
        </p:nvSpPr>
        <p:spPr>
          <a:xfrm>
            <a:off x="879163" y="2320001"/>
            <a:ext cx="10904848" cy="338550"/>
          </a:xfrm>
        </p:spPr>
        <p:txBody>
          <a:bodyPr lIns="90000" tIns="46800" rIns="90000" bIns="46800"/>
          <a:lstStyle>
            <a:lvl1pPr>
              <a:defRPr lang="en-US" dirty="0"/>
            </a:lvl1pPr>
          </a:lstStyle>
          <a:p>
            <a:pPr lvl="0"/>
            <a:r>
              <a:rPr lang="en-US"/>
              <a:t>Example Topic in Antarctica Light Regular 16pt</a:t>
            </a:r>
          </a:p>
        </p:txBody>
      </p:sp>
      <p:sp>
        <p:nvSpPr>
          <p:cNvPr id="17" name="Textplatzhalter 6">
            <a:extLst>
              <a:ext uri="{FF2B5EF4-FFF2-40B4-BE49-F238E27FC236}">
                <a16:creationId xmlns:a16="http://schemas.microsoft.com/office/drawing/2014/main" id="{4742CD97-5651-35EE-2A0A-BE23300FC11A}"/>
              </a:ext>
            </a:extLst>
          </p:cNvPr>
          <p:cNvSpPr>
            <a:spLocks noGrp="1"/>
          </p:cNvSpPr>
          <p:nvPr>
            <p:ph type="body" sz="quarter" idx="20" hasCustomPrompt="1"/>
          </p:nvPr>
        </p:nvSpPr>
        <p:spPr>
          <a:xfrm>
            <a:off x="407988" y="5165981"/>
            <a:ext cx="434603" cy="338550"/>
          </a:xfrm>
        </p:spPr>
        <p:txBody>
          <a:bodyPr lIns="90000" tIns="46800" rIns="90000" bIns="46800"/>
          <a:lstStyle>
            <a:lvl1pPr>
              <a:defRPr lang="en-US" dirty="0"/>
            </a:lvl1pPr>
          </a:lstStyle>
          <a:p>
            <a:pPr lvl="0"/>
            <a:r>
              <a:rPr lang="en-US"/>
              <a:t>8</a:t>
            </a:r>
          </a:p>
        </p:txBody>
      </p:sp>
      <p:sp>
        <p:nvSpPr>
          <p:cNvPr id="38" name="Textplatzhalter 6">
            <a:extLst>
              <a:ext uri="{FF2B5EF4-FFF2-40B4-BE49-F238E27FC236}">
                <a16:creationId xmlns:a16="http://schemas.microsoft.com/office/drawing/2014/main" id="{73B7C0C9-66F0-C052-ACB0-F05AC3E69BDA}"/>
              </a:ext>
            </a:extLst>
          </p:cNvPr>
          <p:cNvSpPr>
            <a:spLocks noGrp="1"/>
          </p:cNvSpPr>
          <p:nvPr>
            <p:ph type="body" sz="quarter" idx="21" hasCustomPrompt="1"/>
          </p:nvPr>
        </p:nvSpPr>
        <p:spPr>
          <a:xfrm>
            <a:off x="879162" y="5165981"/>
            <a:ext cx="10904848" cy="338550"/>
          </a:xfrm>
        </p:spPr>
        <p:txBody>
          <a:bodyPr lIns="90000" tIns="46800" rIns="90000" bIns="46800"/>
          <a:lstStyle>
            <a:lvl1pPr>
              <a:defRPr lang="en-US" dirty="0"/>
            </a:lvl1pPr>
          </a:lstStyle>
          <a:p>
            <a:pPr lvl="0"/>
            <a:r>
              <a:rPr lang="en-US"/>
              <a:t>Example Topic in Antarctica Light Regular 16pt</a:t>
            </a:r>
          </a:p>
        </p:txBody>
      </p:sp>
      <p:sp>
        <p:nvSpPr>
          <p:cNvPr id="39" name="Textplatzhalter 6">
            <a:extLst>
              <a:ext uri="{FF2B5EF4-FFF2-40B4-BE49-F238E27FC236}">
                <a16:creationId xmlns:a16="http://schemas.microsoft.com/office/drawing/2014/main" id="{6329D911-F0B1-1E75-B71F-DB20DD2FD8D7}"/>
              </a:ext>
            </a:extLst>
          </p:cNvPr>
          <p:cNvSpPr>
            <a:spLocks noGrp="1"/>
          </p:cNvSpPr>
          <p:nvPr>
            <p:ph type="body" sz="quarter" idx="22" hasCustomPrompt="1"/>
          </p:nvPr>
        </p:nvSpPr>
        <p:spPr>
          <a:xfrm>
            <a:off x="407988" y="5640311"/>
            <a:ext cx="434603" cy="338550"/>
          </a:xfrm>
        </p:spPr>
        <p:txBody>
          <a:bodyPr lIns="90000" tIns="46800" rIns="90000" bIns="46800"/>
          <a:lstStyle>
            <a:lvl1pPr>
              <a:defRPr lang="en-US" dirty="0"/>
            </a:lvl1pPr>
          </a:lstStyle>
          <a:p>
            <a:pPr lvl="0"/>
            <a:r>
              <a:rPr lang="de-DE"/>
              <a:t>9</a:t>
            </a:r>
            <a:endParaRPr lang="en-US"/>
          </a:p>
        </p:txBody>
      </p:sp>
      <p:sp>
        <p:nvSpPr>
          <p:cNvPr id="40" name="Textplatzhalter 6">
            <a:extLst>
              <a:ext uri="{FF2B5EF4-FFF2-40B4-BE49-F238E27FC236}">
                <a16:creationId xmlns:a16="http://schemas.microsoft.com/office/drawing/2014/main" id="{F90B677E-F9A7-C6D5-0284-C9437EEFE4E0}"/>
              </a:ext>
            </a:extLst>
          </p:cNvPr>
          <p:cNvSpPr>
            <a:spLocks noGrp="1"/>
          </p:cNvSpPr>
          <p:nvPr>
            <p:ph type="body" sz="quarter" idx="23" hasCustomPrompt="1"/>
          </p:nvPr>
        </p:nvSpPr>
        <p:spPr>
          <a:xfrm>
            <a:off x="879162" y="5640311"/>
            <a:ext cx="10904848" cy="338550"/>
          </a:xfrm>
        </p:spPr>
        <p:txBody>
          <a:bodyPr lIns="90000" tIns="46800" rIns="90000" bIns="46800"/>
          <a:lstStyle>
            <a:lvl1pPr>
              <a:defRPr lang="en-US" dirty="0"/>
            </a:lvl1pPr>
          </a:lstStyle>
          <a:p>
            <a:pPr lvl="0"/>
            <a:r>
              <a:rPr lang="en-US"/>
              <a:t>Example Topic in Antarctica Light Regular 16pt</a:t>
            </a:r>
          </a:p>
        </p:txBody>
      </p:sp>
      <p:sp>
        <p:nvSpPr>
          <p:cNvPr id="41" name="Textplatzhalter 6">
            <a:extLst>
              <a:ext uri="{FF2B5EF4-FFF2-40B4-BE49-F238E27FC236}">
                <a16:creationId xmlns:a16="http://schemas.microsoft.com/office/drawing/2014/main" id="{4F19E186-85C9-1FCF-6046-1DB747B3BB7C}"/>
              </a:ext>
            </a:extLst>
          </p:cNvPr>
          <p:cNvSpPr>
            <a:spLocks noGrp="1"/>
          </p:cNvSpPr>
          <p:nvPr>
            <p:ph type="body" sz="quarter" idx="24" hasCustomPrompt="1"/>
          </p:nvPr>
        </p:nvSpPr>
        <p:spPr>
          <a:xfrm>
            <a:off x="407988" y="6114638"/>
            <a:ext cx="434603" cy="338550"/>
          </a:xfrm>
        </p:spPr>
        <p:txBody>
          <a:bodyPr lIns="90000" tIns="46800" rIns="90000" bIns="46800"/>
          <a:lstStyle>
            <a:lvl1pPr>
              <a:defRPr lang="en-US" dirty="0"/>
            </a:lvl1pPr>
          </a:lstStyle>
          <a:p>
            <a:pPr lvl="0"/>
            <a:r>
              <a:rPr lang="de-DE"/>
              <a:t>10</a:t>
            </a:r>
            <a:endParaRPr lang="en-US"/>
          </a:p>
        </p:txBody>
      </p:sp>
      <p:sp>
        <p:nvSpPr>
          <p:cNvPr id="42" name="Textplatzhalter 6">
            <a:extLst>
              <a:ext uri="{FF2B5EF4-FFF2-40B4-BE49-F238E27FC236}">
                <a16:creationId xmlns:a16="http://schemas.microsoft.com/office/drawing/2014/main" id="{9A1F2AAD-72AC-8283-EB15-9981D20BB88D}"/>
              </a:ext>
            </a:extLst>
          </p:cNvPr>
          <p:cNvSpPr>
            <a:spLocks noGrp="1"/>
          </p:cNvSpPr>
          <p:nvPr>
            <p:ph type="body" sz="quarter" idx="25" hasCustomPrompt="1"/>
          </p:nvPr>
        </p:nvSpPr>
        <p:spPr>
          <a:xfrm>
            <a:off x="879162" y="6114638"/>
            <a:ext cx="10904848" cy="338550"/>
          </a:xfrm>
        </p:spPr>
        <p:txBody>
          <a:bodyPr lIns="90000" tIns="46800" rIns="90000" bIns="46800"/>
          <a:lstStyle>
            <a:lvl1pPr>
              <a:defRPr lang="en-US" dirty="0"/>
            </a:lvl1pPr>
          </a:lstStyle>
          <a:p>
            <a:pPr lvl="0"/>
            <a:r>
              <a:rPr lang="en-US"/>
              <a:t>Example Topic in Antarctica Light Regular 16pt</a:t>
            </a:r>
          </a:p>
        </p:txBody>
      </p:sp>
      <p:sp>
        <p:nvSpPr>
          <p:cNvPr id="43" name="Textplatzhalter 6">
            <a:extLst>
              <a:ext uri="{FF2B5EF4-FFF2-40B4-BE49-F238E27FC236}">
                <a16:creationId xmlns:a16="http://schemas.microsoft.com/office/drawing/2014/main" id="{B2201B38-4963-7953-9893-7044BC779B85}"/>
              </a:ext>
            </a:extLst>
          </p:cNvPr>
          <p:cNvSpPr>
            <a:spLocks noGrp="1"/>
          </p:cNvSpPr>
          <p:nvPr>
            <p:ph type="body" sz="quarter" idx="26" hasCustomPrompt="1"/>
          </p:nvPr>
        </p:nvSpPr>
        <p:spPr>
          <a:xfrm>
            <a:off x="879163" y="4217321"/>
            <a:ext cx="10904848" cy="338550"/>
          </a:xfrm>
        </p:spPr>
        <p:txBody>
          <a:bodyPr lIns="90000" tIns="46800" rIns="90000" bIns="46800"/>
          <a:lstStyle>
            <a:lvl1pPr>
              <a:defRPr lang="en-US" dirty="0"/>
            </a:lvl1pPr>
          </a:lstStyle>
          <a:p>
            <a:pPr lvl="0"/>
            <a:r>
              <a:rPr lang="en-US"/>
              <a:t>Example Topic in Antarctica Light Regular 16pt</a:t>
            </a:r>
          </a:p>
        </p:txBody>
      </p:sp>
      <p:sp>
        <p:nvSpPr>
          <p:cNvPr id="44" name="Textplatzhalter 6">
            <a:extLst>
              <a:ext uri="{FF2B5EF4-FFF2-40B4-BE49-F238E27FC236}">
                <a16:creationId xmlns:a16="http://schemas.microsoft.com/office/drawing/2014/main" id="{24B96792-C30B-873F-B648-EB1A08329A4A}"/>
              </a:ext>
            </a:extLst>
          </p:cNvPr>
          <p:cNvSpPr>
            <a:spLocks noGrp="1"/>
          </p:cNvSpPr>
          <p:nvPr>
            <p:ph type="body" sz="quarter" idx="27" hasCustomPrompt="1"/>
          </p:nvPr>
        </p:nvSpPr>
        <p:spPr>
          <a:xfrm>
            <a:off x="407988" y="4691651"/>
            <a:ext cx="434603" cy="338550"/>
          </a:xfrm>
        </p:spPr>
        <p:txBody>
          <a:bodyPr lIns="90000" tIns="46800" rIns="90000" bIns="46800"/>
          <a:lstStyle>
            <a:lvl1pPr>
              <a:defRPr lang="en-US" dirty="0"/>
            </a:lvl1pPr>
          </a:lstStyle>
          <a:p>
            <a:pPr lvl="0"/>
            <a:r>
              <a:rPr lang="de-DE"/>
              <a:t>7</a:t>
            </a:r>
            <a:endParaRPr lang="en-US"/>
          </a:p>
        </p:txBody>
      </p:sp>
      <p:sp>
        <p:nvSpPr>
          <p:cNvPr id="45" name="Textplatzhalter 6">
            <a:extLst>
              <a:ext uri="{FF2B5EF4-FFF2-40B4-BE49-F238E27FC236}">
                <a16:creationId xmlns:a16="http://schemas.microsoft.com/office/drawing/2014/main" id="{CB427AF9-8C6C-BDC7-6C13-DFA6E09EA814}"/>
              </a:ext>
            </a:extLst>
          </p:cNvPr>
          <p:cNvSpPr>
            <a:spLocks noGrp="1"/>
          </p:cNvSpPr>
          <p:nvPr>
            <p:ph type="body" sz="quarter" idx="28" hasCustomPrompt="1"/>
          </p:nvPr>
        </p:nvSpPr>
        <p:spPr>
          <a:xfrm>
            <a:off x="407989" y="4217321"/>
            <a:ext cx="434603" cy="338550"/>
          </a:xfrm>
        </p:spPr>
        <p:txBody>
          <a:bodyPr lIns="90000" tIns="46800" rIns="90000" bIns="46800"/>
          <a:lstStyle>
            <a:lvl1pPr>
              <a:defRPr lang="en-US" dirty="0"/>
            </a:lvl1pPr>
          </a:lstStyle>
          <a:p>
            <a:pPr lvl="0"/>
            <a:r>
              <a:rPr lang="de-DE"/>
              <a:t>6</a:t>
            </a:r>
            <a:endParaRPr lang="en-US"/>
          </a:p>
        </p:txBody>
      </p:sp>
      <p:sp>
        <p:nvSpPr>
          <p:cNvPr id="46" name="Textplatzhalter 6">
            <a:extLst>
              <a:ext uri="{FF2B5EF4-FFF2-40B4-BE49-F238E27FC236}">
                <a16:creationId xmlns:a16="http://schemas.microsoft.com/office/drawing/2014/main" id="{BB061A45-81FC-B748-B93A-EBB7C06D6D8B}"/>
              </a:ext>
            </a:extLst>
          </p:cNvPr>
          <p:cNvSpPr>
            <a:spLocks noGrp="1"/>
          </p:cNvSpPr>
          <p:nvPr>
            <p:ph type="body" sz="quarter" idx="29" hasCustomPrompt="1"/>
          </p:nvPr>
        </p:nvSpPr>
        <p:spPr>
          <a:xfrm>
            <a:off x="879162" y="4691651"/>
            <a:ext cx="10904848" cy="338550"/>
          </a:xfrm>
        </p:spPr>
        <p:txBody>
          <a:bodyPr lIns="90000" tIns="46800" rIns="90000" bIns="46800"/>
          <a:lstStyle>
            <a:lvl1pPr>
              <a:defRPr lang="en-US" dirty="0"/>
            </a:lvl1pPr>
          </a:lstStyle>
          <a:p>
            <a:pPr lvl="0"/>
            <a:r>
              <a:rPr lang="en-US"/>
              <a:t>Example Topic in Antarctica Light Regular 16pt</a:t>
            </a:r>
          </a:p>
        </p:txBody>
      </p:sp>
      <p:pic>
        <p:nvPicPr>
          <p:cNvPr id="7" name="Grafik 6">
            <a:extLst>
              <a:ext uri="{FF2B5EF4-FFF2-40B4-BE49-F238E27FC236}">
                <a16:creationId xmlns:a16="http://schemas.microsoft.com/office/drawing/2014/main" id="{C5A6B3D3-14F9-10B2-A33F-4B7E2DFFCD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82272" y="568006"/>
            <a:ext cx="397765" cy="347473"/>
          </a:xfrm>
          <a:prstGeom prst="rect">
            <a:avLst/>
          </a:prstGeom>
        </p:spPr>
      </p:pic>
    </p:spTree>
    <p:extLst>
      <p:ext uri="{BB962C8B-B14F-4D97-AF65-F5344CB8AC3E}">
        <p14:creationId xmlns:p14="http://schemas.microsoft.com/office/powerpoint/2010/main" val="97879642"/>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lean">
    <p:bg>
      <p:bgPr>
        <a:solidFill>
          <a:schemeClr val="accent5"/>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DD8AFF-190A-DBBA-A8A7-2664C61AA4F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4" name="Datumsplatzhalter 3">
            <a:extLst>
              <a:ext uri="{FF2B5EF4-FFF2-40B4-BE49-F238E27FC236}">
                <a16:creationId xmlns:a16="http://schemas.microsoft.com/office/drawing/2014/main" id="{3DA98631-AD90-9E94-533D-F8409FA3A757}"/>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7" name="Fußzeilenplatzhalter 4">
            <a:extLst>
              <a:ext uri="{FF2B5EF4-FFF2-40B4-BE49-F238E27FC236}">
                <a16:creationId xmlns:a16="http://schemas.microsoft.com/office/drawing/2014/main" id="{C57837B9-B54D-E743-5A68-D149C63D01B7}"/>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pic>
        <p:nvPicPr>
          <p:cNvPr id="3" name="Grafik 2" descr="Ein Bild, das Screenshot, Farbigkeit enthält.&#10;&#10;Automatisch generierte Beschreibung">
            <a:extLst>
              <a:ext uri="{FF2B5EF4-FFF2-40B4-BE49-F238E27FC236}">
                <a16:creationId xmlns:a16="http://schemas.microsoft.com/office/drawing/2014/main" id="{3936A904-1D55-53D9-5598-8057A21145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Tree>
    <p:extLst>
      <p:ext uri="{BB962C8B-B14F-4D97-AF65-F5344CB8AC3E}">
        <p14:creationId xmlns:p14="http://schemas.microsoft.com/office/powerpoint/2010/main" val="36761943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Picture right 1">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8950BCC-6737-3F07-CAAF-1D431DC3B223}"/>
              </a:ext>
            </a:extLst>
          </p:cNvPr>
          <p:cNvSpPr>
            <a:spLocks noGrp="1"/>
          </p:cNvSpPr>
          <p:nvPr>
            <p:ph type="pic" sz="quarter" idx="10" hasCustomPrompt="1"/>
          </p:nvPr>
        </p:nvSpPr>
        <p:spPr>
          <a:xfrm>
            <a:off x="8123238" y="-1"/>
            <a:ext cx="4068762" cy="6858000"/>
          </a:xfrm>
          <a:solidFill>
            <a:schemeClr val="bg1">
              <a:lumMod val="65000"/>
            </a:schemeClr>
          </a:solidFill>
        </p:spPr>
        <p:txBody>
          <a:bodyPr anchor="ctr"/>
          <a:lstStyle>
            <a:lvl1pPr algn="ctr">
              <a:defRPr/>
            </a:lvl1pPr>
          </a:lstStyle>
          <a:p>
            <a:r>
              <a:rPr lang="en-US"/>
              <a:t>Add image by clicking on icon,</a:t>
            </a:r>
            <a:br>
              <a:rPr lang="en-US"/>
            </a:br>
            <a:r>
              <a:rPr lang="en-US"/>
              <a:t>then ‘Send to Back’</a:t>
            </a:r>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7362334"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856638DB-D30F-8C75-CC45-375AD566A5D7}"/>
              </a:ext>
            </a:extLst>
          </p:cNvPr>
          <p:cNvSpPr>
            <a:spLocks noGrp="1"/>
          </p:cNvSpPr>
          <p:nvPr>
            <p:ph type="dt" sz="half" idx="2"/>
          </p:nvPr>
        </p:nvSpPr>
        <p:spPr>
          <a:xfrm>
            <a:off x="6737073"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8" name="Fußzeilenplatzhalter 4">
            <a:extLst>
              <a:ext uri="{FF2B5EF4-FFF2-40B4-BE49-F238E27FC236}">
                <a16:creationId xmlns:a16="http://schemas.microsoft.com/office/drawing/2014/main" id="{86DED01A-C968-08FB-0853-5408007B832E}"/>
              </a:ext>
            </a:extLst>
          </p:cNvPr>
          <p:cNvSpPr>
            <a:spLocks noGrp="1"/>
          </p:cNvSpPr>
          <p:nvPr>
            <p:ph type="ftr" sz="quarter" idx="3"/>
          </p:nvPr>
        </p:nvSpPr>
        <p:spPr>
          <a:xfrm>
            <a:off x="0" y="6597649"/>
            <a:ext cx="6382072"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4" name="Titelplatzhalter 1">
            <a:extLst>
              <a:ext uri="{FF2B5EF4-FFF2-40B4-BE49-F238E27FC236}">
                <a16:creationId xmlns:a16="http://schemas.microsoft.com/office/drawing/2014/main" id="{040F65D5-2CA7-0FEB-9AD3-7390E249D10E}"/>
              </a:ext>
            </a:extLst>
          </p:cNvPr>
          <p:cNvSpPr>
            <a:spLocks noGrp="1"/>
          </p:cNvSpPr>
          <p:nvPr>
            <p:ph type="title"/>
          </p:nvPr>
        </p:nvSpPr>
        <p:spPr>
          <a:xfrm>
            <a:off x="407988" y="549274"/>
            <a:ext cx="7458346"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7" name="Textplatzhalter 6">
            <a:extLst>
              <a:ext uri="{FF2B5EF4-FFF2-40B4-BE49-F238E27FC236}">
                <a16:creationId xmlns:a16="http://schemas.microsoft.com/office/drawing/2014/main" id="{A3B0622A-A7CA-8B8D-38D6-ED034C148776}"/>
              </a:ext>
            </a:extLst>
          </p:cNvPr>
          <p:cNvSpPr>
            <a:spLocks noGrp="1"/>
          </p:cNvSpPr>
          <p:nvPr>
            <p:ph type="body" sz="quarter" idx="11" hasCustomPrompt="1"/>
          </p:nvPr>
        </p:nvSpPr>
        <p:spPr>
          <a:xfrm>
            <a:off x="407988" y="1844675"/>
            <a:ext cx="7458346"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pic>
        <p:nvPicPr>
          <p:cNvPr id="3" name="Grafik 2" descr="Ein Bild, das Screenshot, Farbigkeit enthält.&#10;&#10;Automatisch generierte Beschreibung">
            <a:extLst>
              <a:ext uri="{FF2B5EF4-FFF2-40B4-BE49-F238E27FC236}">
                <a16:creationId xmlns:a16="http://schemas.microsoft.com/office/drawing/2014/main" id="{B9CE1C68-BDA4-0048-56D3-9EFAE0E8ED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10" name="Textplatzhalter 8">
            <a:extLst>
              <a:ext uri="{FF2B5EF4-FFF2-40B4-BE49-F238E27FC236}">
                <a16:creationId xmlns:a16="http://schemas.microsoft.com/office/drawing/2014/main" id="{E41CD03B-46F8-2222-D7BE-6E1DBBAAA999}"/>
              </a:ext>
            </a:extLst>
          </p:cNvPr>
          <p:cNvSpPr>
            <a:spLocks noGrp="1"/>
          </p:cNvSpPr>
          <p:nvPr>
            <p:ph type="body" sz="quarter" idx="12" hasCustomPrompt="1"/>
          </p:nvPr>
        </p:nvSpPr>
        <p:spPr>
          <a:xfrm>
            <a:off x="406401" y="1063993"/>
            <a:ext cx="7458346"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35414121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3_Title, Picture right 1">
    <p:bg>
      <p:bgPr>
        <a:solidFill>
          <a:schemeClr val="accent6"/>
        </a:solidFill>
        <a:effectLst/>
      </p:bgPr>
    </p:b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8950BCC-6737-3F07-CAAF-1D431DC3B223}"/>
              </a:ext>
            </a:extLst>
          </p:cNvPr>
          <p:cNvSpPr>
            <a:spLocks noGrp="1"/>
          </p:cNvSpPr>
          <p:nvPr>
            <p:ph type="pic" sz="quarter" idx="10" hasCustomPrompt="1"/>
          </p:nvPr>
        </p:nvSpPr>
        <p:spPr>
          <a:xfrm>
            <a:off x="8123238" y="-1"/>
            <a:ext cx="4068762" cy="6858000"/>
          </a:xfrm>
          <a:solidFill>
            <a:srgbClr val="A6A6A6"/>
          </a:solidFill>
        </p:spPr>
        <p:txBody>
          <a:bodyPr vert="horz" lIns="0" tIns="0" rIns="0" bIns="0" rtlCol="0" anchor="ctr" anchorCtr="0">
            <a:noAutofit/>
          </a:bodyPr>
          <a:lstStyle>
            <a:lvl1pPr>
              <a:defRPr lang="en-US" dirty="0"/>
            </a:lvl1pPr>
          </a:lstStyle>
          <a:p>
            <a:pPr lvl="0" algn="ctr"/>
            <a:r>
              <a:rPr lang="en-US"/>
              <a:t>Add image by clicking on icon,</a:t>
            </a:r>
            <a:br>
              <a:rPr lang="en-US"/>
            </a:br>
            <a:r>
              <a:rPr lang="en-US"/>
              <a:t>then ‘Send to Back’</a:t>
            </a:r>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7362334"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856638DB-D30F-8C75-CC45-375AD566A5D7}"/>
              </a:ext>
            </a:extLst>
          </p:cNvPr>
          <p:cNvSpPr>
            <a:spLocks noGrp="1"/>
          </p:cNvSpPr>
          <p:nvPr>
            <p:ph type="dt" sz="half" idx="2"/>
          </p:nvPr>
        </p:nvSpPr>
        <p:spPr>
          <a:xfrm>
            <a:off x="6737073"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8" name="Fußzeilenplatzhalter 4">
            <a:extLst>
              <a:ext uri="{FF2B5EF4-FFF2-40B4-BE49-F238E27FC236}">
                <a16:creationId xmlns:a16="http://schemas.microsoft.com/office/drawing/2014/main" id="{86DED01A-C968-08FB-0853-5408007B832E}"/>
              </a:ext>
            </a:extLst>
          </p:cNvPr>
          <p:cNvSpPr>
            <a:spLocks noGrp="1"/>
          </p:cNvSpPr>
          <p:nvPr>
            <p:ph type="ftr" sz="quarter" idx="3"/>
          </p:nvPr>
        </p:nvSpPr>
        <p:spPr>
          <a:xfrm>
            <a:off x="0" y="6597649"/>
            <a:ext cx="6382072"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4" name="Titelplatzhalter 1">
            <a:extLst>
              <a:ext uri="{FF2B5EF4-FFF2-40B4-BE49-F238E27FC236}">
                <a16:creationId xmlns:a16="http://schemas.microsoft.com/office/drawing/2014/main" id="{040F65D5-2CA7-0FEB-9AD3-7390E249D10E}"/>
              </a:ext>
            </a:extLst>
          </p:cNvPr>
          <p:cNvSpPr>
            <a:spLocks noGrp="1"/>
          </p:cNvSpPr>
          <p:nvPr>
            <p:ph type="title"/>
          </p:nvPr>
        </p:nvSpPr>
        <p:spPr>
          <a:xfrm>
            <a:off x="407988" y="549274"/>
            <a:ext cx="7456760"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7" name="Textplatzhalter 6">
            <a:extLst>
              <a:ext uri="{FF2B5EF4-FFF2-40B4-BE49-F238E27FC236}">
                <a16:creationId xmlns:a16="http://schemas.microsoft.com/office/drawing/2014/main" id="{A3B0622A-A7CA-8B8D-38D6-ED034C148776}"/>
              </a:ext>
            </a:extLst>
          </p:cNvPr>
          <p:cNvSpPr>
            <a:spLocks noGrp="1"/>
          </p:cNvSpPr>
          <p:nvPr>
            <p:ph type="body" sz="quarter" idx="11" hasCustomPrompt="1"/>
          </p:nvPr>
        </p:nvSpPr>
        <p:spPr>
          <a:xfrm>
            <a:off x="407988" y="1844675"/>
            <a:ext cx="7458346"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pic>
        <p:nvPicPr>
          <p:cNvPr id="6" name="Grafik 5">
            <a:extLst>
              <a:ext uri="{FF2B5EF4-FFF2-40B4-BE49-F238E27FC236}">
                <a16:creationId xmlns:a16="http://schemas.microsoft.com/office/drawing/2014/main" id="{B0330347-0C82-9026-7B58-5E1A3FE1B0A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82272" y="568006"/>
            <a:ext cx="397765" cy="347473"/>
          </a:xfrm>
          <a:prstGeom prst="rect">
            <a:avLst/>
          </a:prstGeom>
        </p:spPr>
      </p:pic>
      <p:sp>
        <p:nvSpPr>
          <p:cNvPr id="9" name="Textplatzhalter 8">
            <a:extLst>
              <a:ext uri="{FF2B5EF4-FFF2-40B4-BE49-F238E27FC236}">
                <a16:creationId xmlns:a16="http://schemas.microsoft.com/office/drawing/2014/main" id="{5B796251-539D-7134-3FE9-CCC6DAA13F5C}"/>
              </a:ext>
            </a:extLst>
          </p:cNvPr>
          <p:cNvSpPr>
            <a:spLocks noGrp="1"/>
          </p:cNvSpPr>
          <p:nvPr>
            <p:ph type="body" sz="quarter" idx="12" hasCustomPrompt="1"/>
          </p:nvPr>
        </p:nvSpPr>
        <p:spPr>
          <a:xfrm>
            <a:off x="406401" y="1063993"/>
            <a:ext cx="7458346"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1916145902"/>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2_Title, Picture right 1">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8950BCC-6737-3F07-CAAF-1D431DC3B223}"/>
              </a:ext>
            </a:extLst>
          </p:cNvPr>
          <p:cNvSpPr>
            <a:spLocks noGrp="1"/>
          </p:cNvSpPr>
          <p:nvPr>
            <p:ph type="pic" sz="quarter" idx="10" hasCustomPrompt="1"/>
          </p:nvPr>
        </p:nvSpPr>
        <p:spPr>
          <a:xfrm>
            <a:off x="6096000" y="0"/>
            <a:ext cx="6096000" cy="6858000"/>
          </a:xfrm>
          <a:solidFill>
            <a:schemeClr val="bg1">
              <a:lumMod val="65000"/>
            </a:schemeClr>
          </a:solidFill>
        </p:spPr>
        <p:txBody>
          <a:bodyPr anchor="ctr"/>
          <a:lstStyle>
            <a:lvl1pPr algn="ctr">
              <a:defRPr/>
            </a:lvl1pPr>
          </a:lstStyle>
          <a:p>
            <a:r>
              <a:rPr lang="en-US"/>
              <a:t>Add image by clicking on icon,</a:t>
            </a:r>
            <a:br>
              <a:rPr lang="en-US"/>
            </a:br>
            <a:r>
              <a:rPr lang="en-US"/>
              <a:t>then ‘Send to Back’</a:t>
            </a:r>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5351585"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Textplatzhalter 6">
            <a:extLst>
              <a:ext uri="{FF2B5EF4-FFF2-40B4-BE49-F238E27FC236}">
                <a16:creationId xmlns:a16="http://schemas.microsoft.com/office/drawing/2014/main" id="{1AF50C38-F248-BF46-2995-3C832AEC7269}"/>
              </a:ext>
            </a:extLst>
          </p:cNvPr>
          <p:cNvSpPr>
            <a:spLocks noGrp="1"/>
          </p:cNvSpPr>
          <p:nvPr>
            <p:ph type="body" sz="quarter" idx="11" hasCustomPrompt="1"/>
          </p:nvPr>
        </p:nvSpPr>
        <p:spPr>
          <a:xfrm>
            <a:off x="407988" y="1844675"/>
            <a:ext cx="5447597"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8" name="Datumsplatzhalter 3">
            <a:extLst>
              <a:ext uri="{FF2B5EF4-FFF2-40B4-BE49-F238E27FC236}">
                <a16:creationId xmlns:a16="http://schemas.microsoft.com/office/drawing/2014/main" id="{05DFE566-19A9-C024-CF73-910B2A271FDE}"/>
              </a:ext>
            </a:extLst>
          </p:cNvPr>
          <p:cNvSpPr>
            <a:spLocks noGrp="1"/>
          </p:cNvSpPr>
          <p:nvPr>
            <p:ph type="dt" sz="half" idx="2"/>
          </p:nvPr>
        </p:nvSpPr>
        <p:spPr>
          <a:xfrm>
            <a:off x="4766867"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9" name="Fußzeilenplatzhalter 4">
            <a:extLst>
              <a:ext uri="{FF2B5EF4-FFF2-40B4-BE49-F238E27FC236}">
                <a16:creationId xmlns:a16="http://schemas.microsoft.com/office/drawing/2014/main" id="{0FD9D340-2DDA-5C83-B91D-9B40BFCBF129}"/>
              </a:ext>
            </a:extLst>
          </p:cNvPr>
          <p:cNvSpPr>
            <a:spLocks noGrp="1"/>
          </p:cNvSpPr>
          <p:nvPr>
            <p:ph type="ftr" sz="quarter" idx="3"/>
          </p:nvPr>
        </p:nvSpPr>
        <p:spPr>
          <a:xfrm>
            <a:off x="176454" y="6597648"/>
            <a:ext cx="4235412" cy="260351"/>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4" name="Titelplatzhalter 1">
            <a:extLst>
              <a:ext uri="{FF2B5EF4-FFF2-40B4-BE49-F238E27FC236}">
                <a16:creationId xmlns:a16="http://schemas.microsoft.com/office/drawing/2014/main" id="{1FD89F16-2ABD-B6F8-3E9A-62DE5F709841}"/>
              </a:ext>
            </a:extLst>
          </p:cNvPr>
          <p:cNvSpPr>
            <a:spLocks noGrp="1"/>
          </p:cNvSpPr>
          <p:nvPr>
            <p:ph type="title"/>
          </p:nvPr>
        </p:nvSpPr>
        <p:spPr>
          <a:xfrm>
            <a:off x="407987" y="549274"/>
            <a:ext cx="5447597"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6" name="Grafik 5" descr="Ein Bild, das Screenshot, Farbigkeit enthält.&#10;&#10;Automatisch generierte Beschreibung">
            <a:extLst>
              <a:ext uri="{FF2B5EF4-FFF2-40B4-BE49-F238E27FC236}">
                <a16:creationId xmlns:a16="http://schemas.microsoft.com/office/drawing/2014/main" id="{A7375357-92A9-9E0C-C315-B3B0DAE0A4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10" name="Textplatzhalter 8">
            <a:extLst>
              <a:ext uri="{FF2B5EF4-FFF2-40B4-BE49-F238E27FC236}">
                <a16:creationId xmlns:a16="http://schemas.microsoft.com/office/drawing/2014/main" id="{F47EC3D7-B6CB-56CF-1579-7C52A60D1C07}"/>
              </a:ext>
            </a:extLst>
          </p:cNvPr>
          <p:cNvSpPr>
            <a:spLocks noGrp="1"/>
          </p:cNvSpPr>
          <p:nvPr>
            <p:ph type="body" sz="quarter" idx="12" hasCustomPrompt="1"/>
          </p:nvPr>
        </p:nvSpPr>
        <p:spPr>
          <a:xfrm>
            <a:off x="406401" y="1063993"/>
            <a:ext cx="5447597"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22925883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Title, Picture right 1">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8950BCC-6737-3F07-CAAF-1D431DC3B223}"/>
              </a:ext>
            </a:extLst>
          </p:cNvPr>
          <p:cNvSpPr>
            <a:spLocks noGrp="1"/>
          </p:cNvSpPr>
          <p:nvPr>
            <p:ph type="pic" sz="quarter" idx="10" hasCustomPrompt="1"/>
          </p:nvPr>
        </p:nvSpPr>
        <p:spPr>
          <a:xfrm>
            <a:off x="0" y="0"/>
            <a:ext cx="8123238" cy="6858000"/>
          </a:xfrm>
          <a:solidFill>
            <a:schemeClr val="bg1">
              <a:lumMod val="65000"/>
            </a:schemeClr>
          </a:solidFill>
        </p:spPr>
        <p:txBody>
          <a:bodyPr anchor="ctr"/>
          <a:lstStyle>
            <a:lvl1pPr algn="ctr">
              <a:defRPr/>
            </a:lvl1pPr>
          </a:lstStyle>
          <a:p>
            <a:r>
              <a:rPr lang="en-US"/>
              <a:t>Add image by clicking on icon,</a:t>
            </a:r>
            <a:br>
              <a:rPr lang="en-US"/>
            </a:br>
            <a:r>
              <a:rPr lang="en-US"/>
              <a:t>then ‘Send to Back’</a:t>
            </a:r>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7964ED03-9AC0-71F1-9E0C-EC222BF0EB31}"/>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8" name="Fußzeilenplatzhalter 4">
            <a:extLst>
              <a:ext uri="{FF2B5EF4-FFF2-40B4-BE49-F238E27FC236}">
                <a16:creationId xmlns:a16="http://schemas.microsoft.com/office/drawing/2014/main" id="{E3FEC834-822D-7C98-81F8-F1C8270C0952}"/>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4" name="Titelplatzhalter 1">
            <a:extLst>
              <a:ext uri="{FF2B5EF4-FFF2-40B4-BE49-F238E27FC236}">
                <a16:creationId xmlns:a16="http://schemas.microsoft.com/office/drawing/2014/main" id="{7B68F901-625A-556F-70DE-CEF58C6C57CA}"/>
              </a:ext>
            </a:extLst>
          </p:cNvPr>
          <p:cNvSpPr>
            <a:spLocks noGrp="1"/>
          </p:cNvSpPr>
          <p:nvPr>
            <p:ph type="title"/>
          </p:nvPr>
        </p:nvSpPr>
        <p:spPr>
          <a:xfrm>
            <a:off x="8331200" y="549274"/>
            <a:ext cx="3048000"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6" name="Grafik 5" descr="Ein Bild, das Screenshot, Farbigkeit enthält.&#10;&#10;Automatisch generierte Beschreibung">
            <a:extLst>
              <a:ext uri="{FF2B5EF4-FFF2-40B4-BE49-F238E27FC236}">
                <a16:creationId xmlns:a16="http://schemas.microsoft.com/office/drawing/2014/main" id="{4795B41A-36DC-C997-4749-8E3C859527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7" name="Textplatzhalter 8">
            <a:extLst>
              <a:ext uri="{FF2B5EF4-FFF2-40B4-BE49-F238E27FC236}">
                <a16:creationId xmlns:a16="http://schemas.microsoft.com/office/drawing/2014/main" id="{F7F18EC2-294B-EB05-92D3-786F97940A22}"/>
              </a:ext>
            </a:extLst>
          </p:cNvPr>
          <p:cNvSpPr>
            <a:spLocks noGrp="1"/>
          </p:cNvSpPr>
          <p:nvPr>
            <p:ph type="body" sz="quarter" idx="12" hasCustomPrompt="1"/>
          </p:nvPr>
        </p:nvSpPr>
        <p:spPr>
          <a:xfrm>
            <a:off x="8331200" y="1063993"/>
            <a:ext cx="3455200"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38862622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Picture right 2">
    <p:spTree>
      <p:nvGrpSpPr>
        <p:cNvPr id="1" name=""/>
        <p:cNvGrpSpPr/>
        <p:nvPr/>
      </p:nvGrpSpPr>
      <p:grpSpPr>
        <a:xfrm>
          <a:off x="0" y="0"/>
          <a:ext cx="0" cy="0"/>
          <a:chOff x="0" y="0"/>
          <a:chExt cx="0" cy="0"/>
        </a:xfrm>
      </p:grpSpPr>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7952553"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10" name="Bildplatzhalter 9">
            <a:extLst>
              <a:ext uri="{FF2B5EF4-FFF2-40B4-BE49-F238E27FC236}">
                <a16:creationId xmlns:a16="http://schemas.microsoft.com/office/drawing/2014/main" id="{A6654B79-013F-C0C1-AD35-02EC4F03FCF4}"/>
              </a:ext>
            </a:extLst>
          </p:cNvPr>
          <p:cNvSpPr>
            <a:spLocks noGrp="1"/>
          </p:cNvSpPr>
          <p:nvPr>
            <p:ph type="pic" sz="quarter" idx="14" hasCustomPrompt="1"/>
          </p:nvPr>
        </p:nvSpPr>
        <p:spPr>
          <a:xfrm>
            <a:off x="8123238" y="-3394"/>
            <a:ext cx="4068762" cy="6861394"/>
          </a:xfrm>
          <a:custGeom>
            <a:avLst/>
            <a:gdLst>
              <a:gd name="connsiteX0" fmla="*/ 3918946 w 4068762"/>
              <a:gd name="connsiteY0" fmla="*/ 0 h 6861394"/>
              <a:gd name="connsiteX1" fmla="*/ 4068762 w 4068762"/>
              <a:gd name="connsiteY1" fmla="*/ 3788 h 6861394"/>
              <a:gd name="connsiteX2" fmla="*/ 4068762 w 4068762"/>
              <a:gd name="connsiteY2" fmla="*/ 6861394 h 6861394"/>
              <a:gd name="connsiteX3" fmla="*/ 1327005 w 4068762"/>
              <a:gd name="connsiteY3" fmla="*/ 6861394 h 6861394"/>
              <a:gd name="connsiteX4" fmla="*/ 1145875 w 4068762"/>
              <a:gd name="connsiteY4" fmla="*/ 6694787 h 6861394"/>
              <a:gd name="connsiteX5" fmla="*/ 17479 w 4068762"/>
              <a:gd name="connsiteY5" fmla="*/ 4322688 h 6861394"/>
              <a:gd name="connsiteX6" fmla="*/ 0 w 4068762"/>
              <a:gd name="connsiteY6" fmla="*/ 3976553 h 6861394"/>
              <a:gd name="connsiteX7" fmla="*/ 0 w 4068762"/>
              <a:gd name="connsiteY7" fmla="*/ 3866878 h 6861394"/>
              <a:gd name="connsiteX8" fmla="*/ 17479 w 4068762"/>
              <a:gd name="connsiteY8" fmla="*/ 3520743 h 6861394"/>
              <a:gd name="connsiteX9" fmla="*/ 3918946 w 4068762"/>
              <a:gd name="connsiteY9" fmla="*/ 0 h 686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8762" h="6861394">
                <a:moveTo>
                  <a:pt x="3918946" y="0"/>
                </a:moveTo>
                <a:lnTo>
                  <a:pt x="4068762" y="3788"/>
                </a:lnTo>
                <a:lnTo>
                  <a:pt x="4068762" y="6861394"/>
                </a:lnTo>
                <a:lnTo>
                  <a:pt x="1327005" y="6861394"/>
                </a:lnTo>
                <a:lnTo>
                  <a:pt x="1145875" y="6694787"/>
                </a:lnTo>
                <a:cubicBezTo>
                  <a:pt x="524896" y="6073808"/>
                  <a:pt x="111200" y="5245545"/>
                  <a:pt x="17479" y="4322688"/>
                </a:cubicBezTo>
                <a:lnTo>
                  <a:pt x="0" y="3976553"/>
                </a:lnTo>
                <a:lnTo>
                  <a:pt x="0" y="3866878"/>
                </a:lnTo>
                <a:lnTo>
                  <a:pt x="17479" y="3520743"/>
                </a:lnTo>
                <a:cubicBezTo>
                  <a:pt x="218309" y="1543194"/>
                  <a:pt x="1888411" y="0"/>
                  <a:pt x="3918946" y="0"/>
                </a:cubicBezTo>
                <a:close/>
              </a:path>
            </a:pathLst>
          </a:custGeom>
          <a:solidFill>
            <a:schemeClr val="bg1">
              <a:lumMod val="65000"/>
            </a:schemeClr>
          </a:solidFill>
        </p:spPr>
        <p:txBody>
          <a:bodyPr wrap="square" lIns="216000" anchor="ctr">
            <a:noAutofit/>
          </a:bodyPr>
          <a:lstStyle>
            <a:lvl1pPr>
              <a:defRPr/>
            </a:lvl1pPr>
          </a:lstStyle>
          <a:p>
            <a:r>
              <a:rPr lang="en-US"/>
              <a:t>Picture</a:t>
            </a:r>
          </a:p>
        </p:txBody>
      </p:sp>
      <p:sp>
        <p:nvSpPr>
          <p:cNvPr id="2" name="Datumsplatzhalter 3">
            <a:extLst>
              <a:ext uri="{FF2B5EF4-FFF2-40B4-BE49-F238E27FC236}">
                <a16:creationId xmlns:a16="http://schemas.microsoft.com/office/drawing/2014/main" id="{A3279B6E-1131-75E5-48C9-B2CE47C63AB6}"/>
              </a:ext>
            </a:extLst>
          </p:cNvPr>
          <p:cNvSpPr>
            <a:spLocks noGrp="1"/>
          </p:cNvSpPr>
          <p:nvPr>
            <p:ph type="dt" sz="half" idx="2"/>
          </p:nvPr>
        </p:nvSpPr>
        <p:spPr>
          <a:xfrm>
            <a:off x="7368183"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7" name="Fußzeilenplatzhalter 4">
            <a:extLst>
              <a:ext uri="{FF2B5EF4-FFF2-40B4-BE49-F238E27FC236}">
                <a16:creationId xmlns:a16="http://schemas.microsoft.com/office/drawing/2014/main" id="{D9587AEA-22C9-DCF6-C7E5-B27DC02F77C0}"/>
              </a:ext>
            </a:extLst>
          </p:cNvPr>
          <p:cNvSpPr>
            <a:spLocks noGrp="1"/>
          </p:cNvSpPr>
          <p:nvPr>
            <p:ph type="ftr" sz="quarter" idx="3"/>
          </p:nvPr>
        </p:nvSpPr>
        <p:spPr>
          <a:xfrm>
            <a:off x="407987"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4" name="Textplatzhalter 6">
            <a:extLst>
              <a:ext uri="{FF2B5EF4-FFF2-40B4-BE49-F238E27FC236}">
                <a16:creationId xmlns:a16="http://schemas.microsoft.com/office/drawing/2014/main" id="{BF3F410B-3051-DC0E-3F46-6C4E987D2927}"/>
              </a:ext>
            </a:extLst>
          </p:cNvPr>
          <p:cNvSpPr>
            <a:spLocks noGrp="1"/>
          </p:cNvSpPr>
          <p:nvPr>
            <p:ph type="body" sz="quarter" idx="10" hasCustomPrompt="1"/>
          </p:nvPr>
        </p:nvSpPr>
        <p:spPr>
          <a:xfrm>
            <a:off x="407989" y="1844675"/>
            <a:ext cx="7199311"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5" name="Titelplatzhalter 1">
            <a:extLst>
              <a:ext uri="{FF2B5EF4-FFF2-40B4-BE49-F238E27FC236}">
                <a16:creationId xmlns:a16="http://schemas.microsoft.com/office/drawing/2014/main" id="{3516B901-C684-9E10-DA55-D01DF730E0C2}"/>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6" name="Grafik 5" descr="Ein Bild, das Screenshot, Farbigkeit enthält.&#10;&#10;Automatisch generierte Beschreibung">
            <a:extLst>
              <a:ext uri="{FF2B5EF4-FFF2-40B4-BE49-F238E27FC236}">
                <a16:creationId xmlns:a16="http://schemas.microsoft.com/office/drawing/2014/main" id="{8781FB70-7250-A28B-608D-01D687178C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8" name="Textplatzhalter 8">
            <a:extLst>
              <a:ext uri="{FF2B5EF4-FFF2-40B4-BE49-F238E27FC236}">
                <a16:creationId xmlns:a16="http://schemas.microsoft.com/office/drawing/2014/main" id="{3D42A705-09E1-E68C-3D93-BF7DAD6606C0}"/>
              </a:ext>
            </a:extLst>
          </p:cNvPr>
          <p:cNvSpPr>
            <a:spLocks noGrp="1"/>
          </p:cNvSpPr>
          <p:nvPr>
            <p:ph type="body" sz="quarter" idx="12" hasCustomPrompt="1"/>
          </p:nvPr>
        </p:nvSpPr>
        <p:spPr>
          <a:xfrm>
            <a:off x="407988" y="1063993"/>
            <a:ext cx="113784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1382328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4265367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13" imgH="416" progId="TCLayout.ActiveDocument.1">
                  <p:embed/>
                </p:oleObj>
              </mc:Choice>
              <mc:Fallback>
                <p:oleObj name="think-cell Foli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EEEEEE"/>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de-DE" noProof="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519011"/>
            <a:ext cx="7918704" cy="384721"/>
          </a:xfrm>
        </p:spPr>
        <p:txBody>
          <a:bodyPr vert="horz" wrap="square">
            <a:spAutoFit/>
          </a:bodyPr>
          <a:lstStyle>
            <a:lvl1pPr rtl="0">
              <a:defRPr/>
            </a:lvl1pPr>
          </a:lstStyle>
          <a:p>
            <a:r>
              <a:rPr lang="en-US"/>
              <a:t>Click to edit Master title style</a:t>
            </a:r>
            <a:endParaRPr lang="de-DE"/>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72982"/>
            <a:ext cx="7918704"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6" name="Slide Number">
            <a:extLst>
              <a:ext uri="{FF2B5EF4-FFF2-40B4-BE49-F238E27FC236}">
                <a16:creationId xmlns:a16="http://schemas.microsoft.com/office/drawing/2014/main" id="{A289EA07-09D2-E16F-C6E9-9686870C35AF}"/>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DA56CB39-5DC8-3FDC-D83B-1CB35AD2AD1B}"/>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8" name="Grafik 13">
            <a:extLst>
              <a:ext uri="{FF2B5EF4-FFF2-40B4-BE49-F238E27FC236}">
                <a16:creationId xmlns:a16="http://schemas.microsoft.com/office/drawing/2014/main" id="{F4A3C4E2-2EFB-949C-05FB-079D6B560C46}"/>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9" name="Grafik 43">
            <a:extLst>
              <a:ext uri="{FF2B5EF4-FFF2-40B4-BE49-F238E27FC236}">
                <a16:creationId xmlns:a16="http://schemas.microsoft.com/office/drawing/2014/main" id="{E578191F-430C-7905-76E6-5829C2E3E630}"/>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14" name="Date Placeholder 13">
            <a:extLst>
              <a:ext uri="{FF2B5EF4-FFF2-40B4-BE49-F238E27FC236}">
                <a16:creationId xmlns:a16="http://schemas.microsoft.com/office/drawing/2014/main" id="{C810B1EB-DF0F-4EA6-22A4-3B9DC4275D01}"/>
              </a:ext>
            </a:extLst>
          </p:cNvPr>
          <p:cNvSpPr>
            <a:spLocks noGrp="1"/>
          </p:cNvSpPr>
          <p:nvPr>
            <p:ph type="dt" sz="half" idx="11"/>
          </p:nvPr>
        </p:nvSpPr>
        <p:spPr/>
        <p:txBody>
          <a:bodyPr/>
          <a:lstStyle/>
          <a:p>
            <a:fld id="{C3037288-CC3A-453F-82CD-42A45FE2A9BC}" type="datetime1">
              <a:rPr lang="de-DE" smtClean="0"/>
              <a:t>03.02.2026</a:t>
            </a:fld>
            <a:endParaRPr lang="de-DE"/>
          </a:p>
        </p:txBody>
      </p:sp>
    </p:spTree>
    <p:extLst>
      <p:ext uri="{BB962C8B-B14F-4D97-AF65-F5344CB8AC3E}">
        <p14:creationId xmlns:p14="http://schemas.microsoft.com/office/powerpoint/2010/main" val="14708615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Title, Picture right 2">
    <p:bg>
      <p:bgPr>
        <a:solidFill>
          <a:schemeClr val="accent6"/>
        </a:solidFill>
        <a:effectLst/>
      </p:bgPr>
    </p:bg>
    <p:spTree>
      <p:nvGrpSpPr>
        <p:cNvPr id="1" name=""/>
        <p:cNvGrpSpPr/>
        <p:nvPr/>
      </p:nvGrpSpPr>
      <p:grpSpPr>
        <a:xfrm>
          <a:off x="0" y="0"/>
          <a:ext cx="0" cy="0"/>
          <a:chOff x="0" y="0"/>
          <a:chExt cx="0" cy="0"/>
        </a:xfrm>
      </p:grpSpPr>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7952553"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10" name="Bildplatzhalter 9">
            <a:extLst>
              <a:ext uri="{FF2B5EF4-FFF2-40B4-BE49-F238E27FC236}">
                <a16:creationId xmlns:a16="http://schemas.microsoft.com/office/drawing/2014/main" id="{A6654B79-013F-C0C1-AD35-02EC4F03FCF4}"/>
              </a:ext>
            </a:extLst>
          </p:cNvPr>
          <p:cNvSpPr>
            <a:spLocks noGrp="1"/>
          </p:cNvSpPr>
          <p:nvPr>
            <p:ph type="pic" sz="quarter" idx="14" hasCustomPrompt="1"/>
          </p:nvPr>
        </p:nvSpPr>
        <p:spPr>
          <a:xfrm>
            <a:off x="8123238" y="-3394"/>
            <a:ext cx="4068762" cy="6861394"/>
          </a:xfrm>
          <a:custGeom>
            <a:avLst/>
            <a:gdLst>
              <a:gd name="connsiteX0" fmla="*/ 3918946 w 4068762"/>
              <a:gd name="connsiteY0" fmla="*/ 0 h 6861394"/>
              <a:gd name="connsiteX1" fmla="*/ 4068762 w 4068762"/>
              <a:gd name="connsiteY1" fmla="*/ 3788 h 6861394"/>
              <a:gd name="connsiteX2" fmla="*/ 4068762 w 4068762"/>
              <a:gd name="connsiteY2" fmla="*/ 6861394 h 6861394"/>
              <a:gd name="connsiteX3" fmla="*/ 1327005 w 4068762"/>
              <a:gd name="connsiteY3" fmla="*/ 6861394 h 6861394"/>
              <a:gd name="connsiteX4" fmla="*/ 1145875 w 4068762"/>
              <a:gd name="connsiteY4" fmla="*/ 6694787 h 6861394"/>
              <a:gd name="connsiteX5" fmla="*/ 17479 w 4068762"/>
              <a:gd name="connsiteY5" fmla="*/ 4322688 h 6861394"/>
              <a:gd name="connsiteX6" fmla="*/ 0 w 4068762"/>
              <a:gd name="connsiteY6" fmla="*/ 3976553 h 6861394"/>
              <a:gd name="connsiteX7" fmla="*/ 0 w 4068762"/>
              <a:gd name="connsiteY7" fmla="*/ 3866878 h 6861394"/>
              <a:gd name="connsiteX8" fmla="*/ 17479 w 4068762"/>
              <a:gd name="connsiteY8" fmla="*/ 3520743 h 6861394"/>
              <a:gd name="connsiteX9" fmla="*/ 3918946 w 4068762"/>
              <a:gd name="connsiteY9" fmla="*/ 0 h 686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8762" h="6861394">
                <a:moveTo>
                  <a:pt x="3918946" y="0"/>
                </a:moveTo>
                <a:lnTo>
                  <a:pt x="4068762" y="3788"/>
                </a:lnTo>
                <a:lnTo>
                  <a:pt x="4068762" y="6861394"/>
                </a:lnTo>
                <a:lnTo>
                  <a:pt x="1327005" y="6861394"/>
                </a:lnTo>
                <a:lnTo>
                  <a:pt x="1145875" y="6694787"/>
                </a:lnTo>
                <a:cubicBezTo>
                  <a:pt x="524896" y="6073808"/>
                  <a:pt x="111200" y="5245545"/>
                  <a:pt x="17479" y="4322688"/>
                </a:cubicBezTo>
                <a:lnTo>
                  <a:pt x="0" y="3976553"/>
                </a:lnTo>
                <a:lnTo>
                  <a:pt x="0" y="3866878"/>
                </a:lnTo>
                <a:lnTo>
                  <a:pt x="17479" y="3520743"/>
                </a:lnTo>
                <a:cubicBezTo>
                  <a:pt x="218309" y="1543194"/>
                  <a:pt x="1888411" y="0"/>
                  <a:pt x="3918946" y="0"/>
                </a:cubicBezTo>
                <a:close/>
              </a:path>
            </a:pathLst>
          </a:custGeom>
          <a:solidFill>
            <a:srgbClr val="A6A6A6"/>
          </a:solidFill>
        </p:spPr>
        <p:txBody>
          <a:bodyPr wrap="square" lIns="216000" anchor="ctr">
            <a:noAutofit/>
          </a:bodyPr>
          <a:lstStyle>
            <a:lvl1pPr>
              <a:defRPr/>
            </a:lvl1pPr>
          </a:lstStyle>
          <a:p>
            <a:r>
              <a:rPr lang="en-US"/>
              <a:t>Picture</a:t>
            </a:r>
          </a:p>
        </p:txBody>
      </p:sp>
      <p:sp>
        <p:nvSpPr>
          <p:cNvPr id="2" name="Datumsplatzhalter 3">
            <a:extLst>
              <a:ext uri="{FF2B5EF4-FFF2-40B4-BE49-F238E27FC236}">
                <a16:creationId xmlns:a16="http://schemas.microsoft.com/office/drawing/2014/main" id="{A3279B6E-1131-75E5-48C9-B2CE47C63AB6}"/>
              </a:ext>
            </a:extLst>
          </p:cNvPr>
          <p:cNvSpPr>
            <a:spLocks noGrp="1"/>
          </p:cNvSpPr>
          <p:nvPr>
            <p:ph type="dt" sz="half" idx="2"/>
          </p:nvPr>
        </p:nvSpPr>
        <p:spPr>
          <a:xfrm>
            <a:off x="7368183"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7" name="Fußzeilenplatzhalter 4">
            <a:extLst>
              <a:ext uri="{FF2B5EF4-FFF2-40B4-BE49-F238E27FC236}">
                <a16:creationId xmlns:a16="http://schemas.microsoft.com/office/drawing/2014/main" id="{D9587AEA-22C9-DCF6-C7E5-B27DC02F77C0}"/>
              </a:ext>
            </a:extLst>
          </p:cNvPr>
          <p:cNvSpPr>
            <a:spLocks noGrp="1"/>
          </p:cNvSpPr>
          <p:nvPr>
            <p:ph type="ftr" sz="quarter" idx="3"/>
          </p:nvPr>
        </p:nvSpPr>
        <p:spPr>
          <a:xfrm>
            <a:off x="407987"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4" name="Textplatzhalter 6">
            <a:extLst>
              <a:ext uri="{FF2B5EF4-FFF2-40B4-BE49-F238E27FC236}">
                <a16:creationId xmlns:a16="http://schemas.microsoft.com/office/drawing/2014/main" id="{BF3F410B-3051-DC0E-3F46-6C4E987D2927}"/>
              </a:ext>
            </a:extLst>
          </p:cNvPr>
          <p:cNvSpPr>
            <a:spLocks noGrp="1"/>
          </p:cNvSpPr>
          <p:nvPr>
            <p:ph type="body" sz="quarter" idx="10" hasCustomPrompt="1"/>
          </p:nvPr>
        </p:nvSpPr>
        <p:spPr>
          <a:xfrm>
            <a:off x="407989" y="1844675"/>
            <a:ext cx="7199311"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5" name="Titelplatzhalter 1">
            <a:extLst>
              <a:ext uri="{FF2B5EF4-FFF2-40B4-BE49-F238E27FC236}">
                <a16:creationId xmlns:a16="http://schemas.microsoft.com/office/drawing/2014/main" id="{3516B901-C684-9E10-DA55-D01DF730E0C2}"/>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6" name="Grafik 5">
            <a:extLst>
              <a:ext uri="{FF2B5EF4-FFF2-40B4-BE49-F238E27FC236}">
                <a16:creationId xmlns:a16="http://schemas.microsoft.com/office/drawing/2014/main" id="{9E3AA774-2A85-7D81-5052-432074ED272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82272" y="568006"/>
            <a:ext cx="397765" cy="347473"/>
          </a:xfrm>
          <a:prstGeom prst="rect">
            <a:avLst/>
          </a:prstGeom>
        </p:spPr>
      </p:pic>
      <p:sp>
        <p:nvSpPr>
          <p:cNvPr id="8" name="Textplatzhalter 8">
            <a:extLst>
              <a:ext uri="{FF2B5EF4-FFF2-40B4-BE49-F238E27FC236}">
                <a16:creationId xmlns:a16="http://schemas.microsoft.com/office/drawing/2014/main" id="{DC95F0E9-04EF-2D29-CC53-69E6633B5E94}"/>
              </a:ext>
            </a:extLst>
          </p:cNvPr>
          <p:cNvSpPr>
            <a:spLocks noGrp="1"/>
          </p:cNvSpPr>
          <p:nvPr>
            <p:ph type="body" sz="quarter" idx="12" hasCustomPrompt="1"/>
          </p:nvPr>
        </p:nvSpPr>
        <p:spPr>
          <a:xfrm>
            <a:off x="407988" y="1063993"/>
            <a:ext cx="113784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309650526"/>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Picture right 3">
    <p:spTree>
      <p:nvGrpSpPr>
        <p:cNvPr id="1" name=""/>
        <p:cNvGrpSpPr/>
        <p:nvPr/>
      </p:nvGrpSpPr>
      <p:grpSpPr>
        <a:xfrm>
          <a:off x="0" y="0"/>
          <a:ext cx="0" cy="0"/>
          <a:chOff x="0" y="0"/>
          <a:chExt cx="0" cy="0"/>
        </a:xfrm>
      </p:grpSpPr>
      <p:sp>
        <p:nvSpPr>
          <p:cNvPr id="16" name="Bildplatzhalter 15">
            <a:extLst>
              <a:ext uri="{FF2B5EF4-FFF2-40B4-BE49-F238E27FC236}">
                <a16:creationId xmlns:a16="http://schemas.microsoft.com/office/drawing/2014/main" id="{FC8FDA27-1175-2A86-BC15-DB40BAF21AEA}"/>
              </a:ext>
            </a:extLst>
          </p:cNvPr>
          <p:cNvSpPr>
            <a:spLocks noGrp="1"/>
          </p:cNvSpPr>
          <p:nvPr>
            <p:ph type="pic" sz="quarter" idx="10" hasCustomPrompt="1"/>
          </p:nvPr>
        </p:nvSpPr>
        <p:spPr>
          <a:xfrm>
            <a:off x="7385049" y="-2"/>
            <a:ext cx="4806951" cy="6858000"/>
          </a:xfrm>
          <a:custGeom>
            <a:avLst/>
            <a:gdLst>
              <a:gd name="connsiteX0" fmla="*/ 1406525 w 4806951"/>
              <a:gd name="connsiteY0" fmla="*/ 2228850 h 6858000"/>
              <a:gd name="connsiteX1" fmla="*/ 2813050 w 4806951"/>
              <a:gd name="connsiteY1" fmla="*/ 3635375 h 6858000"/>
              <a:gd name="connsiteX2" fmla="*/ 1406525 w 4806951"/>
              <a:gd name="connsiteY2" fmla="*/ 5041900 h 6858000"/>
              <a:gd name="connsiteX3" fmla="*/ 0 w 4806951"/>
              <a:gd name="connsiteY3" fmla="*/ 3635375 h 6858000"/>
              <a:gd name="connsiteX4" fmla="*/ 1406525 w 4806951"/>
              <a:gd name="connsiteY4" fmla="*/ 2228850 h 6858000"/>
              <a:gd name="connsiteX5" fmla="*/ 3787775 w 4806951"/>
              <a:gd name="connsiteY5" fmla="*/ 2139950 h 6858000"/>
              <a:gd name="connsiteX6" fmla="*/ 4806951 w 4806951"/>
              <a:gd name="connsiteY6" fmla="*/ 3159126 h 6858000"/>
              <a:gd name="connsiteX7" fmla="*/ 3787775 w 4806951"/>
              <a:gd name="connsiteY7" fmla="*/ 4178302 h 6858000"/>
              <a:gd name="connsiteX8" fmla="*/ 3723389 w 4806951"/>
              <a:gd name="connsiteY8" fmla="*/ 4175051 h 6858000"/>
              <a:gd name="connsiteX9" fmla="*/ 3851804 w 4806951"/>
              <a:gd name="connsiteY9" fmla="*/ 4208070 h 6858000"/>
              <a:gd name="connsiteX10" fmla="*/ 4794835 w 4806951"/>
              <a:gd name="connsiteY10" fmla="*/ 5289623 h 6858000"/>
              <a:gd name="connsiteX11" fmla="*/ 4806951 w 4806951"/>
              <a:gd name="connsiteY11" fmla="*/ 5387495 h 6858000"/>
              <a:gd name="connsiteX12" fmla="*/ 4806951 w 4806951"/>
              <a:gd name="connsiteY12" fmla="*/ 5640748 h 6858000"/>
              <a:gd name="connsiteX13" fmla="*/ 4806237 w 4806951"/>
              <a:gd name="connsiteY13" fmla="*/ 5654888 h 6858000"/>
              <a:gd name="connsiteX14" fmla="*/ 3720662 w 4806951"/>
              <a:gd name="connsiteY14" fmla="*/ 6855599 h 6858000"/>
              <a:gd name="connsiteX15" fmla="*/ 3704926 w 4806951"/>
              <a:gd name="connsiteY15" fmla="*/ 6858000 h 6858000"/>
              <a:gd name="connsiteX16" fmla="*/ 3187734 w 4806951"/>
              <a:gd name="connsiteY16" fmla="*/ 6858000 h 6858000"/>
              <a:gd name="connsiteX17" fmla="*/ 2974365 w 4806951"/>
              <a:gd name="connsiteY17" fmla="*/ 6800365 h 6858000"/>
              <a:gd name="connsiteX18" fmla="*/ 2104252 w 4806951"/>
              <a:gd name="connsiteY18" fmla="*/ 5790760 h 6858000"/>
              <a:gd name="connsiteX19" fmla="*/ 2087769 w 4806951"/>
              <a:gd name="connsiteY19" fmla="*/ 5682761 h 6858000"/>
              <a:gd name="connsiteX20" fmla="*/ 2095500 w 4806951"/>
              <a:gd name="connsiteY20" fmla="*/ 5759451 h 6858000"/>
              <a:gd name="connsiteX21" fmla="*/ 1377949 w 4806951"/>
              <a:gd name="connsiteY21" fmla="*/ 6477002 h 6858000"/>
              <a:gd name="connsiteX22" fmla="*/ 660398 w 4806951"/>
              <a:gd name="connsiteY22" fmla="*/ 5759451 h 6858000"/>
              <a:gd name="connsiteX23" fmla="*/ 1377949 w 4806951"/>
              <a:gd name="connsiteY23" fmla="*/ 5041900 h 6858000"/>
              <a:gd name="connsiteX24" fmla="*/ 2080922 w 4806951"/>
              <a:gd name="connsiteY24" fmla="*/ 5614840 h 6858000"/>
              <a:gd name="connsiteX25" fmla="*/ 2082066 w 4806951"/>
              <a:gd name="connsiteY25" fmla="*/ 5626186 h 6858000"/>
              <a:gd name="connsiteX26" fmla="*/ 2076450 w 4806951"/>
              <a:gd name="connsiteY26" fmla="*/ 5514974 h 6858000"/>
              <a:gd name="connsiteX27" fmla="*/ 3444876 w 4806951"/>
              <a:gd name="connsiteY27" fmla="*/ 4146548 h 6858000"/>
              <a:gd name="connsiteX28" fmla="*/ 3562510 w 4806951"/>
              <a:gd name="connsiteY28" fmla="*/ 4152488 h 6858000"/>
              <a:gd name="connsiteX29" fmla="*/ 3484703 w 4806951"/>
              <a:gd name="connsiteY29" fmla="*/ 4132482 h 6858000"/>
              <a:gd name="connsiteX30" fmla="*/ 2768599 w 4806951"/>
              <a:gd name="connsiteY30" fmla="*/ 3159126 h 6858000"/>
              <a:gd name="connsiteX31" fmla="*/ 3787775 w 4806951"/>
              <a:gd name="connsiteY31" fmla="*/ 2139950 h 6858000"/>
              <a:gd name="connsiteX32" fmla="*/ 2565400 w 4806951"/>
              <a:gd name="connsiteY32" fmla="*/ 0 h 6858000"/>
              <a:gd name="connsiteX33" fmla="*/ 3813176 w 4806951"/>
              <a:gd name="connsiteY33" fmla="*/ 1247776 h 6858000"/>
              <a:gd name="connsiteX34" fmla="*/ 2565400 w 4806951"/>
              <a:gd name="connsiteY34" fmla="*/ 2495552 h 6858000"/>
              <a:gd name="connsiteX35" fmla="*/ 1317624 w 4806951"/>
              <a:gd name="connsiteY35" fmla="*/ 1247776 h 6858000"/>
              <a:gd name="connsiteX36" fmla="*/ 2565400 w 4806951"/>
              <a:gd name="connsiteY3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06951" h="6858000">
                <a:moveTo>
                  <a:pt x="1406525" y="2228850"/>
                </a:moveTo>
                <a:cubicBezTo>
                  <a:pt x="2183327" y="2228850"/>
                  <a:pt x="2813050" y="2858573"/>
                  <a:pt x="2813050" y="3635375"/>
                </a:cubicBezTo>
                <a:cubicBezTo>
                  <a:pt x="2813050" y="4412177"/>
                  <a:pt x="2183327" y="5041900"/>
                  <a:pt x="1406525" y="5041900"/>
                </a:cubicBezTo>
                <a:cubicBezTo>
                  <a:pt x="629723" y="5041900"/>
                  <a:pt x="0" y="4412177"/>
                  <a:pt x="0" y="3635375"/>
                </a:cubicBezTo>
                <a:cubicBezTo>
                  <a:pt x="0" y="2858573"/>
                  <a:pt x="629723" y="2228850"/>
                  <a:pt x="1406525" y="2228850"/>
                </a:cubicBezTo>
                <a:close/>
                <a:moveTo>
                  <a:pt x="3787775" y="2139950"/>
                </a:moveTo>
                <a:cubicBezTo>
                  <a:pt x="4350650" y="2139950"/>
                  <a:pt x="4806951" y="2596251"/>
                  <a:pt x="4806951" y="3159126"/>
                </a:cubicBezTo>
                <a:cubicBezTo>
                  <a:pt x="4806951" y="3722001"/>
                  <a:pt x="4350650" y="4178302"/>
                  <a:pt x="3787775" y="4178302"/>
                </a:cubicBezTo>
                <a:lnTo>
                  <a:pt x="3723389" y="4175051"/>
                </a:lnTo>
                <a:lnTo>
                  <a:pt x="3851804" y="4208070"/>
                </a:lnTo>
                <a:cubicBezTo>
                  <a:pt x="4339217" y="4359671"/>
                  <a:pt x="4709804" y="4776432"/>
                  <a:pt x="4794835" y="5289623"/>
                </a:cubicBezTo>
                <a:lnTo>
                  <a:pt x="4806951" y="5387495"/>
                </a:lnTo>
                <a:lnTo>
                  <a:pt x="4806951" y="5640748"/>
                </a:lnTo>
                <a:lnTo>
                  <a:pt x="4806237" y="5654888"/>
                </a:lnTo>
                <a:cubicBezTo>
                  <a:pt x="4745504" y="6252920"/>
                  <a:pt x="4299690" y="6737112"/>
                  <a:pt x="3720662" y="6855599"/>
                </a:cubicBezTo>
                <a:lnTo>
                  <a:pt x="3704926" y="6858000"/>
                </a:lnTo>
                <a:lnTo>
                  <a:pt x="3187734" y="6858000"/>
                </a:lnTo>
                <a:lnTo>
                  <a:pt x="2974365" y="6800365"/>
                </a:lnTo>
                <a:cubicBezTo>
                  <a:pt x="2534227" y="6639209"/>
                  <a:pt x="2199952" y="6258437"/>
                  <a:pt x="2104252" y="5790760"/>
                </a:cubicBezTo>
                <a:lnTo>
                  <a:pt x="2087769" y="5682761"/>
                </a:lnTo>
                <a:lnTo>
                  <a:pt x="2095500" y="5759451"/>
                </a:lnTo>
                <a:cubicBezTo>
                  <a:pt x="2095500" y="6155743"/>
                  <a:pt x="1774241" y="6477002"/>
                  <a:pt x="1377949" y="6477002"/>
                </a:cubicBezTo>
                <a:cubicBezTo>
                  <a:pt x="981657" y="6477002"/>
                  <a:pt x="660398" y="6155743"/>
                  <a:pt x="660398" y="5759451"/>
                </a:cubicBezTo>
                <a:cubicBezTo>
                  <a:pt x="660398" y="5363159"/>
                  <a:pt x="981657" y="5041900"/>
                  <a:pt x="1377949" y="5041900"/>
                </a:cubicBezTo>
                <a:cubicBezTo>
                  <a:pt x="1724705" y="5041900"/>
                  <a:pt x="2014013" y="5287864"/>
                  <a:pt x="2080922" y="5614840"/>
                </a:cubicBezTo>
                <a:lnTo>
                  <a:pt x="2082066" y="5626186"/>
                </a:lnTo>
                <a:lnTo>
                  <a:pt x="2076450" y="5514974"/>
                </a:lnTo>
                <a:cubicBezTo>
                  <a:pt x="2076450" y="4759213"/>
                  <a:pt x="2689115" y="4146548"/>
                  <a:pt x="3444876" y="4146548"/>
                </a:cubicBezTo>
                <a:lnTo>
                  <a:pt x="3562510" y="4152488"/>
                </a:lnTo>
                <a:lnTo>
                  <a:pt x="3484703" y="4132482"/>
                </a:lnTo>
                <a:cubicBezTo>
                  <a:pt x="3069829" y="4003442"/>
                  <a:pt x="2768599" y="3616462"/>
                  <a:pt x="2768599" y="3159126"/>
                </a:cubicBezTo>
                <a:cubicBezTo>
                  <a:pt x="2768599" y="2596251"/>
                  <a:pt x="3224900" y="2139950"/>
                  <a:pt x="3787775" y="2139950"/>
                </a:cubicBezTo>
                <a:close/>
                <a:moveTo>
                  <a:pt x="2565400" y="0"/>
                </a:moveTo>
                <a:cubicBezTo>
                  <a:pt x="3254528" y="0"/>
                  <a:pt x="3813176" y="558648"/>
                  <a:pt x="3813176" y="1247776"/>
                </a:cubicBezTo>
                <a:cubicBezTo>
                  <a:pt x="3813176" y="1936904"/>
                  <a:pt x="3254528" y="2495552"/>
                  <a:pt x="2565400" y="2495552"/>
                </a:cubicBezTo>
                <a:cubicBezTo>
                  <a:pt x="1876272" y="2495552"/>
                  <a:pt x="1317624" y="1936904"/>
                  <a:pt x="1317624" y="1247776"/>
                </a:cubicBezTo>
                <a:cubicBezTo>
                  <a:pt x="1317624" y="558648"/>
                  <a:pt x="1876272" y="0"/>
                  <a:pt x="2565400"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4" name="Textplatzhalter 6">
            <a:extLst>
              <a:ext uri="{FF2B5EF4-FFF2-40B4-BE49-F238E27FC236}">
                <a16:creationId xmlns:a16="http://schemas.microsoft.com/office/drawing/2014/main" id="{CA5F479C-590F-80FB-12C2-05E2C087BADC}"/>
              </a:ext>
            </a:extLst>
          </p:cNvPr>
          <p:cNvSpPr>
            <a:spLocks noGrp="1"/>
          </p:cNvSpPr>
          <p:nvPr>
            <p:ph type="body" sz="quarter" idx="11" hasCustomPrompt="1"/>
          </p:nvPr>
        </p:nvSpPr>
        <p:spPr>
          <a:xfrm>
            <a:off x="407989" y="1844675"/>
            <a:ext cx="6605195"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5" name="Titelplatzhalter 1">
            <a:extLst>
              <a:ext uri="{FF2B5EF4-FFF2-40B4-BE49-F238E27FC236}">
                <a16:creationId xmlns:a16="http://schemas.microsoft.com/office/drawing/2014/main" id="{86144200-C389-C7EA-9856-811628D37659}"/>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3" name="Foliennummernplatzhalter 5">
            <a:extLst>
              <a:ext uri="{FF2B5EF4-FFF2-40B4-BE49-F238E27FC236}">
                <a16:creationId xmlns:a16="http://schemas.microsoft.com/office/drawing/2014/main" id="{4865BC1C-EF26-A229-63A2-C8FD191B9217}"/>
              </a:ext>
            </a:extLst>
          </p:cNvPr>
          <p:cNvSpPr>
            <a:spLocks noGrp="1"/>
          </p:cNvSpPr>
          <p:nvPr>
            <p:ph type="sldNum" sz="quarter" idx="4"/>
          </p:nvPr>
        </p:nvSpPr>
        <p:spPr>
          <a:xfrm>
            <a:off x="7952553"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8" name="Datumsplatzhalter 3">
            <a:extLst>
              <a:ext uri="{FF2B5EF4-FFF2-40B4-BE49-F238E27FC236}">
                <a16:creationId xmlns:a16="http://schemas.microsoft.com/office/drawing/2014/main" id="{4E17E707-6496-32D5-775E-442620495A8B}"/>
              </a:ext>
            </a:extLst>
          </p:cNvPr>
          <p:cNvSpPr>
            <a:spLocks noGrp="1"/>
          </p:cNvSpPr>
          <p:nvPr>
            <p:ph type="dt" sz="half" idx="2"/>
          </p:nvPr>
        </p:nvSpPr>
        <p:spPr>
          <a:xfrm>
            <a:off x="7368183"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9" name="Fußzeilenplatzhalter 4">
            <a:extLst>
              <a:ext uri="{FF2B5EF4-FFF2-40B4-BE49-F238E27FC236}">
                <a16:creationId xmlns:a16="http://schemas.microsoft.com/office/drawing/2014/main" id="{8FA9E1B8-94F3-0CC3-646C-06D01CAE1665}"/>
              </a:ext>
            </a:extLst>
          </p:cNvPr>
          <p:cNvSpPr>
            <a:spLocks noGrp="1"/>
          </p:cNvSpPr>
          <p:nvPr>
            <p:ph type="ftr" sz="quarter" idx="3"/>
          </p:nvPr>
        </p:nvSpPr>
        <p:spPr>
          <a:xfrm>
            <a:off x="407987"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pic>
        <p:nvPicPr>
          <p:cNvPr id="2" name="Grafik 1" descr="Ein Bild, das Screenshot, Farbigkeit enthält.&#10;&#10;Automatisch generierte Beschreibung">
            <a:extLst>
              <a:ext uri="{FF2B5EF4-FFF2-40B4-BE49-F238E27FC236}">
                <a16:creationId xmlns:a16="http://schemas.microsoft.com/office/drawing/2014/main" id="{038BD718-AAAC-D22A-9116-19F9FBF627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6" name="Textplatzhalter 8">
            <a:extLst>
              <a:ext uri="{FF2B5EF4-FFF2-40B4-BE49-F238E27FC236}">
                <a16:creationId xmlns:a16="http://schemas.microsoft.com/office/drawing/2014/main" id="{2937257C-059F-21CE-E641-69B03E554197}"/>
              </a:ext>
            </a:extLst>
          </p:cNvPr>
          <p:cNvSpPr>
            <a:spLocks noGrp="1"/>
          </p:cNvSpPr>
          <p:nvPr>
            <p:ph type="body" sz="quarter" idx="12" hasCustomPrompt="1"/>
          </p:nvPr>
        </p:nvSpPr>
        <p:spPr>
          <a:xfrm>
            <a:off x="407988" y="1063993"/>
            <a:ext cx="113784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6417290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_Title, Picture right 3">
    <p:bg>
      <p:bgRef idx="1001">
        <a:schemeClr val="bg1"/>
      </p:bgRef>
    </p:bg>
    <p:spTree>
      <p:nvGrpSpPr>
        <p:cNvPr id="1" name=""/>
        <p:cNvGrpSpPr/>
        <p:nvPr/>
      </p:nvGrpSpPr>
      <p:grpSpPr>
        <a:xfrm>
          <a:off x="0" y="0"/>
          <a:ext cx="0" cy="0"/>
          <a:chOff x="0" y="0"/>
          <a:chExt cx="0" cy="0"/>
        </a:xfrm>
      </p:grpSpPr>
      <p:sp>
        <p:nvSpPr>
          <p:cNvPr id="16" name="Bildplatzhalter 15">
            <a:extLst>
              <a:ext uri="{FF2B5EF4-FFF2-40B4-BE49-F238E27FC236}">
                <a16:creationId xmlns:a16="http://schemas.microsoft.com/office/drawing/2014/main" id="{FC8FDA27-1175-2A86-BC15-DB40BAF21AEA}"/>
              </a:ext>
            </a:extLst>
          </p:cNvPr>
          <p:cNvSpPr>
            <a:spLocks noGrp="1"/>
          </p:cNvSpPr>
          <p:nvPr>
            <p:ph type="pic" sz="quarter" idx="10" hasCustomPrompt="1"/>
          </p:nvPr>
        </p:nvSpPr>
        <p:spPr>
          <a:xfrm>
            <a:off x="7385049" y="-2"/>
            <a:ext cx="4806951" cy="6858000"/>
          </a:xfrm>
          <a:custGeom>
            <a:avLst/>
            <a:gdLst>
              <a:gd name="connsiteX0" fmla="*/ 1406525 w 4806951"/>
              <a:gd name="connsiteY0" fmla="*/ 2228850 h 6858000"/>
              <a:gd name="connsiteX1" fmla="*/ 2813050 w 4806951"/>
              <a:gd name="connsiteY1" fmla="*/ 3635375 h 6858000"/>
              <a:gd name="connsiteX2" fmla="*/ 1406525 w 4806951"/>
              <a:gd name="connsiteY2" fmla="*/ 5041900 h 6858000"/>
              <a:gd name="connsiteX3" fmla="*/ 0 w 4806951"/>
              <a:gd name="connsiteY3" fmla="*/ 3635375 h 6858000"/>
              <a:gd name="connsiteX4" fmla="*/ 1406525 w 4806951"/>
              <a:gd name="connsiteY4" fmla="*/ 2228850 h 6858000"/>
              <a:gd name="connsiteX5" fmla="*/ 3787775 w 4806951"/>
              <a:gd name="connsiteY5" fmla="*/ 2139950 h 6858000"/>
              <a:gd name="connsiteX6" fmla="*/ 4806951 w 4806951"/>
              <a:gd name="connsiteY6" fmla="*/ 3159126 h 6858000"/>
              <a:gd name="connsiteX7" fmla="*/ 3787775 w 4806951"/>
              <a:gd name="connsiteY7" fmla="*/ 4178302 h 6858000"/>
              <a:gd name="connsiteX8" fmla="*/ 3723389 w 4806951"/>
              <a:gd name="connsiteY8" fmla="*/ 4175051 h 6858000"/>
              <a:gd name="connsiteX9" fmla="*/ 3851804 w 4806951"/>
              <a:gd name="connsiteY9" fmla="*/ 4208070 h 6858000"/>
              <a:gd name="connsiteX10" fmla="*/ 4794835 w 4806951"/>
              <a:gd name="connsiteY10" fmla="*/ 5289623 h 6858000"/>
              <a:gd name="connsiteX11" fmla="*/ 4806951 w 4806951"/>
              <a:gd name="connsiteY11" fmla="*/ 5387495 h 6858000"/>
              <a:gd name="connsiteX12" fmla="*/ 4806951 w 4806951"/>
              <a:gd name="connsiteY12" fmla="*/ 5640748 h 6858000"/>
              <a:gd name="connsiteX13" fmla="*/ 4806237 w 4806951"/>
              <a:gd name="connsiteY13" fmla="*/ 5654888 h 6858000"/>
              <a:gd name="connsiteX14" fmla="*/ 3720662 w 4806951"/>
              <a:gd name="connsiteY14" fmla="*/ 6855599 h 6858000"/>
              <a:gd name="connsiteX15" fmla="*/ 3704926 w 4806951"/>
              <a:gd name="connsiteY15" fmla="*/ 6858000 h 6858000"/>
              <a:gd name="connsiteX16" fmla="*/ 3187734 w 4806951"/>
              <a:gd name="connsiteY16" fmla="*/ 6858000 h 6858000"/>
              <a:gd name="connsiteX17" fmla="*/ 2974365 w 4806951"/>
              <a:gd name="connsiteY17" fmla="*/ 6800365 h 6858000"/>
              <a:gd name="connsiteX18" fmla="*/ 2104252 w 4806951"/>
              <a:gd name="connsiteY18" fmla="*/ 5790760 h 6858000"/>
              <a:gd name="connsiteX19" fmla="*/ 2087769 w 4806951"/>
              <a:gd name="connsiteY19" fmla="*/ 5682761 h 6858000"/>
              <a:gd name="connsiteX20" fmla="*/ 2095500 w 4806951"/>
              <a:gd name="connsiteY20" fmla="*/ 5759451 h 6858000"/>
              <a:gd name="connsiteX21" fmla="*/ 1377949 w 4806951"/>
              <a:gd name="connsiteY21" fmla="*/ 6477002 h 6858000"/>
              <a:gd name="connsiteX22" fmla="*/ 660398 w 4806951"/>
              <a:gd name="connsiteY22" fmla="*/ 5759451 h 6858000"/>
              <a:gd name="connsiteX23" fmla="*/ 1377949 w 4806951"/>
              <a:gd name="connsiteY23" fmla="*/ 5041900 h 6858000"/>
              <a:gd name="connsiteX24" fmla="*/ 2080922 w 4806951"/>
              <a:gd name="connsiteY24" fmla="*/ 5614840 h 6858000"/>
              <a:gd name="connsiteX25" fmla="*/ 2082066 w 4806951"/>
              <a:gd name="connsiteY25" fmla="*/ 5626186 h 6858000"/>
              <a:gd name="connsiteX26" fmla="*/ 2076450 w 4806951"/>
              <a:gd name="connsiteY26" fmla="*/ 5514974 h 6858000"/>
              <a:gd name="connsiteX27" fmla="*/ 3444876 w 4806951"/>
              <a:gd name="connsiteY27" fmla="*/ 4146548 h 6858000"/>
              <a:gd name="connsiteX28" fmla="*/ 3562510 w 4806951"/>
              <a:gd name="connsiteY28" fmla="*/ 4152488 h 6858000"/>
              <a:gd name="connsiteX29" fmla="*/ 3484703 w 4806951"/>
              <a:gd name="connsiteY29" fmla="*/ 4132482 h 6858000"/>
              <a:gd name="connsiteX30" fmla="*/ 2768599 w 4806951"/>
              <a:gd name="connsiteY30" fmla="*/ 3159126 h 6858000"/>
              <a:gd name="connsiteX31" fmla="*/ 3787775 w 4806951"/>
              <a:gd name="connsiteY31" fmla="*/ 2139950 h 6858000"/>
              <a:gd name="connsiteX32" fmla="*/ 2565400 w 4806951"/>
              <a:gd name="connsiteY32" fmla="*/ 0 h 6858000"/>
              <a:gd name="connsiteX33" fmla="*/ 3813176 w 4806951"/>
              <a:gd name="connsiteY33" fmla="*/ 1247776 h 6858000"/>
              <a:gd name="connsiteX34" fmla="*/ 2565400 w 4806951"/>
              <a:gd name="connsiteY34" fmla="*/ 2495552 h 6858000"/>
              <a:gd name="connsiteX35" fmla="*/ 1317624 w 4806951"/>
              <a:gd name="connsiteY35" fmla="*/ 1247776 h 6858000"/>
              <a:gd name="connsiteX36" fmla="*/ 2565400 w 4806951"/>
              <a:gd name="connsiteY3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06951" h="6858000">
                <a:moveTo>
                  <a:pt x="1406525" y="2228850"/>
                </a:moveTo>
                <a:cubicBezTo>
                  <a:pt x="2183327" y="2228850"/>
                  <a:pt x="2813050" y="2858573"/>
                  <a:pt x="2813050" y="3635375"/>
                </a:cubicBezTo>
                <a:cubicBezTo>
                  <a:pt x="2813050" y="4412177"/>
                  <a:pt x="2183327" y="5041900"/>
                  <a:pt x="1406525" y="5041900"/>
                </a:cubicBezTo>
                <a:cubicBezTo>
                  <a:pt x="629723" y="5041900"/>
                  <a:pt x="0" y="4412177"/>
                  <a:pt x="0" y="3635375"/>
                </a:cubicBezTo>
                <a:cubicBezTo>
                  <a:pt x="0" y="2858573"/>
                  <a:pt x="629723" y="2228850"/>
                  <a:pt x="1406525" y="2228850"/>
                </a:cubicBezTo>
                <a:close/>
                <a:moveTo>
                  <a:pt x="3787775" y="2139950"/>
                </a:moveTo>
                <a:cubicBezTo>
                  <a:pt x="4350650" y="2139950"/>
                  <a:pt x="4806951" y="2596251"/>
                  <a:pt x="4806951" y="3159126"/>
                </a:cubicBezTo>
                <a:cubicBezTo>
                  <a:pt x="4806951" y="3722001"/>
                  <a:pt x="4350650" y="4178302"/>
                  <a:pt x="3787775" y="4178302"/>
                </a:cubicBezTo>
                <a:lnTo>
                  <a:pt x="3723389" y="4175051"/>
                </a:lnTo>
                <a:lnTo>
                  <a:pt x="3851804" y="4208070"/>
                </a:lnTo>
                <a:cubicBezTo>
                  <a:pt x="4339217" y="4359671"/>
                  <a:pt x="4709804" y="4776432"/>
                  <a:pt x="4794835" y="5289623"/>
                </a:cubicBezTo>
                <a:lnTo>
                  <a:pt x="4806951" y="5387495"/>
                </a:lnTo>
                <a:lnTo>
                  <a:pt x="4806951" y="5640748"/>
                </a:lnTo>
                <a:lnTo>
                  <a:pt x="4806237" y="5654888"/>
                </a:lnTo>
                <a:cubicBezTo>
                  <a:pt x="4745504" y="6252920"/>
                  <a:pt x="4299690" y="6737112"/>
                  <a:pt x="3720662" y="6855599"/>
                </a:cubicBezTo>
                <a:lnTo>
                  <a:pt x="3704926" y="6858000"/>
                </a:lnTo>
                <a:lnTo>
                  <a:pt x="3187734" y="6858000"/>
                </a:lnTo>
                <a:lnTo>
                  <a:pt x="2974365" y="6800365"/>
                </a:lnTo>
                <a:cubicBezTo>
                  <a:pt x="2534227" y="6639209"/>
                  <a:pt x="2199952" y="6258437"/>
                  <a:pt x="2104252" y="5790760"/>
                </a:cubicBezTo>
                <a:lnTo>
                  <a:pt x="2087769" y="5682761"/>
                </a:lnTo>
                <a:lnTo>
                  <a:pt x="2095500" y="5759451"/>
                </a:lnTo>
                <a:cubicBezTo>
                  <a:pt x="2095500" y="6155743"/>
                  <a:pt x="1774241" y="6477002"/>
                  <a:pt x="1377949" y="6477002"/>
                </a:cubicBezTo>
                <a:cubicBezTo>
                  <a:pt x="981657" y="6477002"/>
                  <a:pt x="660398" y="6155743"/>
                  <a:pt x="660398" y="5759451"/>
                </a:cubicBezTo>
                <a:cubicBezTo>
                  <a:pt x="660398" y="5363159"/>
                  <a:pt x="981657" y="5041900"/>
                  <a:pt x="1377949" y="5041900"/>
                </a:cubicBezTo>
                <a:cubicBezTo>
                  <a:pt x="1724705" y="5041900"/>
                  <a:pt x="2014013" y="5287864"/>
                  <a:pt x="2080922" y="5614840"/>
                </a:cubicBezTo>
                <a:lnTo>
                  <a:pt x="2082066" y="5626186"/>
                </a:lnTo>
                <a:lnTo>
                  <a:pt x="2076450" y="5514974"/>
                </a:lnTo>
                <a:cubicBezTo>
                  <a:pt x="2076450" y="4759213"/>
                  <a:pt x="2689115" y="4146548"/>
                  <a:pt x="3444876" y="4146548"/>
                </a:cubicBezTo>
                <a:lnTo>
                  <a:pt x="3562510" y="4152488"/>
                </a:lnTo>
                <a:lnTo>
                  <a:pt x="3484703" y="4132482"/>
                </a:lnTo>
                <a:cubicBezTo>
                  <a:pt x="3069829" y="4003442"/>
                  <a:pt x="2768599" y="3616462"/>
                  <a:pt x="2768599" y="3159126"/>
                </a:cubicBezTo>
                <a:cubicBezTo>
                  <a:pt x="2768599" y="2596251"/>
                  <a:pt x="3224900" y="2139950"/>
                  <a:pt x="3787775" y="2139950"/>
                </a:cubicBezTo>
                <a:close/>
                <a:moveTo>
                  <a:pt x="2565400" y="0"/>
                </a:moveTo>
                <a:cubicBezTo>
                  <a:pt x="3254528" y="0"/>
                  <a:pt x="3813176" y="558648"/>
                  <a:pt x="3813176" y="1247776"/>
                </a:cubicBezTo>
                <a:cubicBezTo>
                  <a:pt x="3813176" y="1936904"/>
                  <a:pt x="3254528" y="2495552"/>
                  <a:pt x="2565400" y="2495552"/>
                </a:cubicBezTo>
                <a:cubicBezTo>
                  <a:pt x="1876272" y="2495552"/>
                  <a:pt x="1317624" y="1936904"/>
                  <a:pt x="1317624" y="1247776"/>
                </a:cubicBezTo>
                <a:cubicBezTo>
                  <a:pt x="1317624" y="558648"/>
                  <a:pt x="1876272" y="0"/>
                  <a:pt x="2565400"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4" name="Textplatzhalter 6">
            <a:extLst>
              <a:ext uri="{FF2B5EF4-FFF2-40B4-BE49-F238E27FC236}">
                <a16:creationId xmlns:a16="http://schemas.microsoft.com/office/drawing/2014/main" id="{CA5F479C-590F-80FB-12C2-05E2C087BADC}"/>
              </a:ext>
            </a:extLst>
          </p:cNvPr>
          <p:cNvSpPr>
            <a:spLocks noGrp="1"/>
          </p:cNvSpPr>
          <p:nvPr>
            <p:ph type="body" sz="quarter" idx="11" hasCustomPrompt="1"/>
          </p:nvPr>
        </p:nvSpPr>
        <p:spPr>
          <a:xfrm>
            <a:off x="407989" y="1844675"/>
            <a:ext cx="6605195"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5" name="Titelplatzhalter 1">
            <a:extLst>
              <a:ext uri="{FF2B5EF4-FFF2-40B4-BE49-F238E27FC236}">
                <a16:creationId xmlns:a16="http://schemas.microsoft.com/office/drawing/2014/main" id="{86144200-C389-C7EA-9856-811628D37659}"/>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3" name="Foliennummernplatzhalter 5">
            <a:extLst>
              <a:ext uri="{FF2B5EF4-FFF2-40B4-BE49-F238E27FC236}">
                <a16:creationId xmlns:a16="http://schemas.microsoft.com/office/drawing/2014/main" id="{4865BC1C-EF26-A229-63A2-C8FD191B9217}"/>
              </a:ext>
            </a:extLst>
          </p:cNvPr>
          <p:cNvSpPr>
            <a:spLocks noGrp="1"/>
          </p:cNvSpPr>
          <p:nvPr>
            <p:ph type="sldNum" sz="quarter" idx="4"/>
          </p:nvPr>
        </p:nvSpPr>
        <p:spPr>
          <a:xfrm>
            <a:off x="7952553"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8" name="Datumsplatzhalter 3">
            <a:extLst>
              <a:ext uri="{FF2B5EF4-FFF2-40B4-BE49-F238E27FC236}">
                <a16:creationId xmlns:a16="http://schemas.microsoft.com/office/drawing/2014/main" id="{4E17E707-6496-32D5-775E-442620495A8B}"/>
              </a:ext>
            </a:extLst>
          </p:cNvPr>
          <p:cNvSpPr>
            <a:spLocks noGrp="1"/>
          </p:cNvSpPr>
          <p:nvPr>
            <p:ph type="dt" sz="half" idx="2"/>
          </p:nvPr>
        </p:nvSpPr>
        <p:spPr>
          <a:xfrm>
            <a:off x="7368183"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9" name="Fußzeilenplatzhalter 4">
            <a:extLst>
              <a:ext uri="{FF2B5EF4-FFF2-40B4-BE49-F238E27FC236}">
                <a16:creationId xmlns:a16="http://schemas.microsoft.com/office/drawing/2014/main" id="{8FA9E1B8-94F3-0CC3-646C-06D01CAE1665}"/>
              </a:ext>
            </a:extLst>
          </p:cNvPr>
          <p:cNvSpPr>
            <a:spLocks noGrp="1"/>
          </p:cNvSpPr>
          <p:nvPr>
            <p:ph type="ftr" sz="quarter" idx="3"/>
          </p:nvPr>
        </p:nvSpPr>
        <p:spPr>
          <a:xfrm>
            <a:off x="407987"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pic>
        <p:nvPicPr>
          <p:cNvPr id="6" name="Grafik 5" descr="Ein Bild, das Screenshot, Farbigkeit enthält.&#10;&#10;Automatisch generierte Beschreibung">
            <a:extLst>
              <a:ext uri="{FF2B5EF4-FFF2-40B4-BE49-F238E27FC236}">
                <a16:creationId xmlns:a16="http://schemas.microsoft.com/office/drawing/2014/main" id="{5BDF6822-D498-7EF6-534C-4D7A8CF1B6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7" name="Textplatzhalter 8">
            <a:extLst>
              <a:ext uri="{FF2B5EF4-FFF2-40B4-BE49-F238E27FC236}">
                <a16:creationId xmlns:a16="http://schemas.microsoft.com/office/drawing/2014/main" id="{B3A9DDB6-C813-2743-1BBC-DECC39700DCF}"/>
              </a:ext>
            </a:extLst>
          </p:cNvPr>
          <p:cNvSpPr>
            <a:spLocks noGrp="1"/>
          </p:cNvSpPr>
          <p:nvPr>
            <p:ph type="body" sz="quarter" idx="12" hasCustomPrompt="1"/>
          </p:nvPr>
        </p:nvSpPr>
        <p:spPr>
          <a:xfrm>
            <a:off x="407988" y="1063993"/>
            <a:ext cx="113784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1498013007"/>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three columns 1">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C71F3F30-65D9-C1A1-48B2-599F3B984A11}"/>
              </a:ext>
            </a:extLst>
          </p:cNvPr>
          <p:cNvSpPr/>
          <p:nvPr userDrawn="1"/>
        </p:nvSpPr>
        <p:spPr>
          <a:xfrm>
            <a:off x="407988" y="1844675"/>
            <a:ext cx="3526811" cy="4604700"/>
          </a:xfrm>
          <a:prstGeom prst="roundRect">
            <a:avLst>
              <a:gd name="adj" fmla="val 41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4" name="Inhaltsplatzhalter 2">
            <a:extLst>
              <a:ext uri="{FF2B5EF4-FFF2-40B4-BE49-F238E27FC236}">
                <a16:creationId xmlns:a16="http://schemas.microsoft.com/office/drawing/2014/main" id="{E4BDC9C8-3818-09F0-D511-2A6CABC281D6}"/>
              </a:ext>
            </a:extLst>
          </p:cNvPr>
          <p:cNvSpPr>
            <a:spLocks noGrp="1"/>
          </p:cNvSpPr>
          <p:nvPr>
            <p:ph sz="half" idx="1" hasCustomPrompt="1"/>
          </p:nvPr>
        </p:nvSpPr>
        <p:spPr>
          <a:xfrm>
            <a:off x="407988" y="1844675"/>
            <a:ext cx="3528000" cy="4604700"/>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3" name="Rechteck: abgerundete Ecken 12">
            <a:extLst>
              <a:ext uri="{FF2B5EF4-FFF2-40B4-BE49-F238E27FC236}">
                <a16:creationId xmlns:a16="http://schemas.microsoft.com/office/drawing/2014/main" id="{B24418B2-A47B-4DF1-2C63-F30BFE2D0329}"/>
              </a:ext>
            </a:extLst>
          </p:cNvPr>
          <p:cNvSpPr/>
          <p:nvPr userDrawn="1"/>
        </p:nvSpPr>
        <p:spPr>
          <a:xfrm>
            <a:off x="4332000" y="1844675"/>
            <a:ext cx="3526811" cy="4604700"/>
          </a:xfrm>
          <a:prstGeom prst="roundRect">
            <a:avLst>
              <a:gd name="adj" fmla="val 41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nhaltsplatzhalter 2">
            <a:extLst>
              <a:ext uri="{FF2B5EF4-FFF2-40B4-BE49-F238E27FC236}">
                <a16:creationId xmlns:a16="http://schemas.microsoft.com/office/drawing/2014/main" id="{725274A0-1BF1-B953-5AD3-70C66508A634}"/>
              </a:ext>
            </a:extLst>
          </p:cNvPr>
          <p:cNvSpPr>
            <a:spLocks noGrp="1"/>
          </p:cNvSpPr>
          <p:nvPr>
            <p:ph sz="half" idx="14" hasCustomPrompt="1"/>
          </p:nvPr>
        </p:nvSpPr>
        <p:spPr>
          <a:xfrm>
            <a:off x="4332000" y="1844675"/>
            <a:ext cx="3528000" cy="4604700"/>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6" name="Rechteck: abgerundete Ecken 15">
            <a:extLst>
              <a:ext uri="{FF2B5EF4-FFF2-40B4-BE49-F238E27FC236}">
                <a16:creationId xmlns:a16="http://schemas.microsoft.com/office/drawing/2014/main" id="{E366BB56-95D2-9FFC-F76F-0CFCB0F21458}"/>
              </a:ext>
            </a:extLst>
          </p:cNvPr>
          <p:cNvSpPr/>
          <p:nvPr userDrawn="1"/>
        </p:nvSpPr>
        <p:spPr>
          <a:xfrm>
            <a:off x="8256012" y="1844675"/>
            <a:ext cx="3526811" cy="4604700"/>
          </a:xfrm>
          <a:prstGeom prst="roundRect">
            <a:avLst>
              <a:gd name="adj" fmla="val 41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nhaltsplatzhalter 2">
            <a:extLst>
              <a:ext uri="{FF2B5EF4-FFF2-40B4-BE49-F238E27FC236}">
                <a16:creationId xmlns:a16="http://schemas.microsoft.com/office/drawing/2014/main" id="{AF588EBA-1D16-5F91-55DE-D02114EA4467}"/>
              </a:ext>
            </a:extLst>
          </p:cNvPr>
          <p:cNvSpPr>
            <a:spLocks noGrp="1"/>
          </p:cNvSpPr>
          <p:nvPr>
            <p:ph sz="half" idx="15" hasCustomPrompt="1"/>
          </p:nvPr>
        </p:nvSpPr>
        <p:spPr>
          <a:xfrm>
            <a:off x="8256012" y="1844675"/>
            <a:ext cx="3528000" cy="4604700"/>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5" name="Datumsplatzhalter 3">
            <a:extLst>
              <a:ext uri="{FF2B5EF4-FFF2-40B4-BE49-F238E27FC236}">
                <a16:creationId xmlns:a16="http://schemas.microsoft.com/office/drawing/2014/main" id="{E61856AE-E3EE-5A03-B181-A3FF5C8C0B12}"/>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6" name="Fußzeilenplatzhalter 4">
            <a:extLst>
              <a:ext uri="{FF2B5EF4-FFF2-40B4-BE49-F238E27FC236}">
                <a16:creationId xmlns:a16="http://schemas.microsoft.com/office/drawing/2014/main" id="{4901698B-1CD1-7395-0A37-25E8EBE8DC69}"/>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7" name="Titelplatzhalter 1">
            <a:extLst>
              <a:ext uri="{FF2B5EF4-FFF2-40B4-BE49-F238E27FC236}">
                <a16:creationId xmlns:a16="http://schemas.microsoft.com/office/drawing/2014/main" id="{0690B2FD-6E3F-3C85-EC4D-E4D9D9648904}"/>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8" name="Grafik 7" descr="Ein Bild, das Screenshot, Farbigkeit enthält.&#10;&#10;Automatisch generierte Beschreibung">
            <a:extLst>
              <a:ext uri="{FF2B5EF4-FFF2-40B4-BE49-F238E27FC236}">
                <a16:creationId xmlns:a16="http://schemas.microsoft.com/office/drawing/2014/main" id="{33879ED6-42C8-3694-10BA-9BD5E3C7B3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9" name="Textplatzhalter 8">
            <a:extLst>
              <a:ext uri="{FF2B5EF4-FFF2-40B4-BE49-F238E27FC236}">
                <a16:creationId xmlns:a16="http://schemas.microsoft.com/office/drawing/2014/main" id="{B7CE623E-5763-A986-4235-88FBAA198864}"/>
              </a:ext>
            </a:extLst>
          </p:cNvPr>
          <p:cNvSpPr>
            <a:spLocks noGrp="1"/>
          </p:cNvSpPr>
          <p:nvPr>
            <p:ph type="body" sz="quarter" idx="12" hasCustomPrompt="1"/>
          </p:nvPr>
        </p:nvSpPr>
        <p:spPr>
          <a:xfrm>
            <a:off x="407988" y="1063993"/>
            <a:ext cx="113784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40530743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_Title, three columns 1">
    <p:bg>
      <p:bgPr>
        <a:solidFill>
          <a:schemeClr val="accent6"/>
        </a:solidFill>
        <a:effectLst/>
      </p:bgPr>
    </p:bg>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C71F3F30-65D9-C1A1-48B2-599F3B984A11}"/>
              </a:ext>
            </a:extLst>
          </p:cNvPr>
          <p:cNvSpPr/>
          <p:nvPr userDrawn="1"/>
        </p:nvSpPr>
        <p:spPr>
          <a:xfrm>
            <a:off x="407988" y="1844673"/>
            <a:ext cx="3526811" cy="4604701"/>
          </a:xfrm>
          <a:prstGeom prst="roundRect">
            <a:avLst>
              <a:gd name="adj" fmla="val 41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4" name="Inhaltsplatzhalter 2">
            <a:extLst>
              <a:ext uri="{FF2B5EF4-FFF2-40B4-BE49-F238E27FC236}">
                <a16:creationId xmlns:a16="http://schemas.microsoft.com/office/drawing/2014/main" id="{E4BDC9C8-3818-09F0-D511-2A6CABC281D6}"/>
              </a:ext>
            </a:extLst>
          </p:cNvPr>
          <p:cNvSpPr>
            <a:spLocks noGrp="1"/>
          </p:cNvSpPr>
          <p:nvPr>
            <p:ph sz="half" idx="1" hasCustomPrompt="1"/>
          </p:nvPr>
        </p:nvSpPr>
        <p:spPr>
          <a:xfrm>
            <a:off x="407988" y="1844675"/>
            <a:ext cx="3528000" cy="4604700"/>
          </a:xfrm>
          <a:noFill/>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3" name="Rechteck: abgerundete Ecken 12">
            <a:extLst>
              <a:ext uri="{FF2B5EF4-FFF2-40B4-BE49-F238E27FC236}">
                <a16:creationId xmlns:a16="http://schemas.microsoft.com/office/drawing/2014/main" id="{B24418B2-A47B-4DF1-2C63-F30BFE2D0329}"/>
              </a:ext>
            </a:extLst>
          </p:cNvPr>
          <p:cNvSpPr/>
          <p:nvPr userDrawn="1"/>
        </p:nvSpPr>
        <p:spPr>
          <a:xfrm>
            <a:off x="4332000" y="1844673"/>
            <a:ext cx="3526811" cy="4604701"/>
          </a:xfrm>
          <a:prstGeom prst="roundRect">
            <a:avLst>
              <a:gd name="adj" fmla="val 41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nhaltsplatzhalter 2">
            <a:extLst>
              <a:ext uri="{FF2B5EF4-FFF2-40B4-BE49-F238E27FC236}">
                <a16:creationId xmlns:a16="http://schemas.microsoft.com/office/drawing/2014/main" id="{725274A0-1BF1-B953-5AD3-70C66508A634}"/>
              </a:ext>
            </a:extLst>
          </p:cNvPr>
          <p:cNvSpPr>
            <a:spLocks noGrp="1"/>
          </p:cNvSpPr>
          <p:nvPr>
            <p:ph sz="half" idx="14" hasCustomPrompt="1"/>
          </p:nvPr>
        </p:nvSpPr>
        <p:spPr>
          <a:xfrm>
            <a:off x="4332000" y="1844675"/>
            <a:ext cx="3528000" cy="4604700"/>
          </a:xfrm>
          <a:noFill/>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6" name="Rechteck: abgerundete Ecken 15">
            <a:extLst>
              <a:ext uri="{FF2B5EF4-FFF2-40B4-BE49-F238E27FC236}">
                <a16:creationId xmlns:a16="http://schemas.microsoft.com/office/drawing/2014/main" id="{E366BB56-95D2-9FFC-F76F-0CFCB0F21458}"/>
              </a:ext>
            </a:extLst>
          </p:cNvPr>
          <p:cNvSpPr/>
          <p:nvPr userDrawn="1"/>
        </p:nvSpPr>
        <p:spPr>
          <a:xfrm>
            <a:off x="8256012" y="1844673"/>
            <a:ext cx="3526811" cy="4604701"/>
          </a:xfrm>
          <a:prstGeom prst="roundRect">
            <a:avLst>
              <a:gd name="adj" fmla="val 41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nhaltsplatzhalter 2">
            <a:extLst>
              <a:ext uri="{FF2B5EF4-FFF2-40B4-BE49-F238E27FC236}">
                <a16:creationId xmlns:a16="http://schemas.microsoft.com/office/drawing/2014/main" id="{AF588EBA-1D16-5F91-55DE-D02114EA4467}"/>
              </a:ext>
            </a:extLst>
          </p:cNvPr>
          <p:cNvSpPr>
            <a:spLocks noGrp="1"/>
          </p:cNvSpPr>
          <p:nvPr>
            <p:ph sz="half" idx="15" hasCustomPrompt="1"/>
          </p:nvPr>
        </p:nvSpPr>
        <p:spPr>
          <a:xfrm>
            <a:off x="8256012" y="1844675"/>
            <a:ext cx="3528000" cy="4604700"/>
          </a:xfrm>
          <a:noFill/>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5" name="Datumsplatzhalter 3">
            <a:extLst>
              <a:ext uri="{FF2B5EF4-FFF2-40B4-BE49-F238E27FC236}">
                <a16:creationId xmlns:a16="http://schemas.microsoft.com/office/drawing/2014/main" id="{E61856AE-E3EE-5A03-B181-A3FF5C8C0B12}"/>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6" name="Fußzeilenplatzhalter 4">
            <a:extLst>
              <a:ext uri="{FF2B5EF4-FFF2-40B4-BE49-F238E27FC236}">
                <a16:creationId xmlns:a16="http://schemas.microsoft.com/office/drawing/2014/main" id="{4901698B-1CD1-7395-0A37-25E8EBE8DC69}"/>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7" name="Titelplatzhalter 1">
            <a:extLst>
              <a:ext uri="{FF2B5EF4-FFF2-40B4-BE49-F238E27FC236}">
                <a16:creationId xmlns:a16="http://schemas.microsoft.com/office/drawing/2014/main" id="{2C2AEBE3-46E4-02A3-0F0E-532BF039D135}"/>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8" name="Grafik 7">
            <a:extLst>
              <a:ext uri="{FF2B5EF4-FFF2-40B4-BE49-F238E27FC236}">
                <a16:creationId xmlns:a16="http://schemas.microsoft.com/office/drawing/2014/main" id="{D1FCAD1A-50B9-ADDB-E188-E28555DD873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82272" y="568006"/>
            <a:ext cx="397765" cy="347473"/>
          </a:xfrm>
          <a:prstGeom prst="rect">
            <a:avLst/>
          </a:prstGeom>
        </p:spPr>
      </p:pic>
      <p:sp>
        <p:nvSpPr>
          <p:cNvPr id="9" name="Textplatzhalter 8">
            <a:extLst>
              <a:ext uri="{FF2B5EF4-FFF2-40B4-BE49-F238E27FC236}">
                <a16:creationId xmlns:a16="http://schemas.microsoft.com/office/drawing/2014/main" id="{146E8809-4639-8D43-5077-81BA02C331BE}"/>
              </a:ext>
            </a:extLst>
          </p:cNvPr>
          <p:cNvSpPr>
            <a:spLocks noGrp="1"/>
          </p:cNvSpPr>
          <p:nvPr>
            <p:ph type="body" sz="quarter" idx="12" hasCustomPrompt="1"/>
          </p:nvPr>
        </p:nvSpPr>
        <p:spPr>
          <a:xfrm>
            <a:off x="407988" y="1063993"/>
            <a:ext cx="113784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3863889077"/>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three columns 2">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63A99D40-8A01-9CB8-9AFB-92428CF21142}"/>
              </a:ext>
            </a:extLst>
          </p:cNvPr>
          <p:cNvSpPr/>
          <p:nvPr userDrawn="1"/>
        </p:nvSpPr>
        <p:spPr>
          <a:xfrm>
            <a:off x="407987" y="3297848"/>
            <a:ext cx="3526812" cy="3155340"/>
          </a:xfrm>
          <a:prstGeom prst="roundRect">
            <a:avLst>
              <a:gd name="adj" fmla="val 44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4" name="Inhaltsplatzhalter 2">
            <a:extLst>
              <a:ext uri="{FF2B5EF4-FFF2-40B4-BE49-F238E27FC236}">
                <a16:creationId xmlns:a16="http://schemas.microsoft.com/office/drawing/2014/main" id="{E4BDC9C8-3818-09F0-D511-2A6CABC281D6}"/>
              </a:ext>
            </a:extLst>
          </p:cNvPr>
          <p:cNvSpPr>
            <a:spLocks noGrp="1"/>
          </p:cNvSpPr>
          <p:nvPr>
            <p:ph sz="half" idx="1" hasCustomPrompt="1"/>
          </p:nvPr>
        </p:nvSpPr>
        <p:spPr>
          <a:xfrm>
            <a:off x="406800" y="3299460"/>
            <a:ext cx="3528000" cy="3155340"/>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3" name="Rechteck: abgerundete Ecken 12">
            <a:extLst>
              <a:ext uri="{FF2B5EF4-FFF2-40B4-BE49-F238E27FC236}">
                <a16:creationId xmlns:a16="http://schemas.microsoft.com/office/drawing/2014/main" id="{91D60392-763C-916E-C15B-9D03D5C3EF15}"/>
              </a:ext>
            </a:extLst>
          </p:cNvPr>
          <p:cNvSpPr/>
          <p:nvPr userDrawn="1"/>
        </p:nvSpPr>
        <p:spPr>
          <a:xfrm>
            <a:off x="4332592" y="3299460"/>
            <a:ext cx="3526812" cy="3155340"/>
          </a:xfrm>
          <a:prstGeom prst="roundRect">
            <a:avLst>
              <a:gd name="adj" fmla="val 44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nhaltsplatzhalter 2">
            <a:extLst>
              <a:ext uri="{FF2B5EF4-FFF2-40B4-BE49-F238E27FC236}">
                <a16:creationId xmlns:a16="http://schemas.microsoft.com/office/drawing/2014/main" id="{FE6DC4B9-82DF-A4E7-BC54-0625BDDA5AD9}"/>
              </a:ext>
            </a:extLst>
          </p:cNvPr>
          <p:cNvSpPr>
            <a:spLocks noGrp="1"/>
          </p:cNvSpPr>
          <p:nvPr>
            <p:ph sz="half" idx="17" hasCustomPrompt="1"/>
          </p:nvPr>
        </p:nvSpPr>
        <p:spPr>
          <a:xfrm>
            <a:off x="4331405" y="3299460"/>
            <a:ext cx="3528000" cy="3155340"/>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7" name="Rechteck: abgerundete Ecken 16">
            <a:extLst>
              <a:ext uri="{FF2B5EF4-FFF2-40B4-BE49-F238E27FC236}">
                <a16:creationId xmlns:a16="http://schemas.microsoft.com/office/drawing/2014/main" id="{7541945E-1F62-E22A-F293-27D92237F0ED}"/>
              </a:ext>
            </a:extLst>
          </p:cNvPr>
          <p:cNvSpPr/>
          <p:nvPr userDrawn="1"/>
        </p:nvSpPr>
        <p:spPr>
          <a:xfrm>
            <a:off x="8257197" y="3299460"/>
            <a:ext cx="3526812" cy="3155340"/>
          </a:xfrm>
          <a:prstGeom prst="roundRect">
            <a:avLst>
              <a:gd name="adj" fmla="val 44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nhaltsplatzhalter 2">
            <a:extLst>
              <a:ext uri="{FF2B5EF4-FFF2-40B4-BE49-F238E27FC236}">
                <a16:creationId xmlns:a16="http://schemas.microsoft.com/office/drawing/2014/main" id="{9C44DE4E-88AE-BB7B-BEC2-D775F6AE628B}"/>
              </a:ext>
            </a:extLst>
          </p:cNvPr>
          <p:cNvSpPr>
            <a:spLocks noGrp="1"/>
          </p:cNvSpPr>
          <p:nvPr>
            <p:ph sz="half" idx="18" hasCustomPrompt="1"/>
          </p:nvPr>
        </p:nvSpPr>
        <p:spPr>
          <a:xfrm>
            <a:off x="8256010" y="3299460"/>
            <a:ext cx="3528000" cy="3155340"/>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5" name="Datumsplatzhalter 3">
            <a:extLst>
              <a:ext uri="{FF2B5EF4-FFF2-40B4-BE49-F238E27FC236}">
                <a16:creationId xmlns:a16="http://schemas.microsoft.com/office/drawing/2014/main" id="{D89C5AD0-7A8A-0892-ECBD-F3DA4CCDD3E7}"/>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6" name="Fußzeilenplatzhalter 4">
            <a:extLst>
              <a:ext uri="{FF2B5EF4-FFF2-40B4-BE49-F238E27FC236}">
                <a16:creationId xmlns:a16="http://schemas.microsoft.com/office/drawing/2014/main" id="{C57AAFDA-78CC-1BCE-4677-3C49B06539B2}"/>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7" name="Titelplatzhalter 1">
            <a:extLst>
              <a:ext uri="{FF2B5EF4-FFF2-40B4-BE49-F238E27FC236}">
                <a16:creationId xmlns:a16="http://schemas.microsoft.com/office/drawing/2014/main" id="{1818B9F0-608E-7D63-2C23-59149CF47E08}"/>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11" name="Bildplatzhalter 34">
            <a:extLst>
              <a:ext uri="{FF2B5EF4-FFF2-40B4-BE49-F238E27FC236}">
                <a16:creationId xmlns:a16="http://schemas.microsoft.com/office/drawing/2014/main" id="{B03EAA3D-8B77-617F-4094-8B2D93799DC1}"/>
              </a:ext>
            </a:extLst>
          </p:cNvPr>
          <p:cNvSpPr>
            <a:spLocks noGrp="1"/>
          </p:cNvSpPr>
          <p:nvPr>
            <p:ph type="pic" sz="quarter" idx="19" hasCustomPrompt="1"/>
          </p:nvPr>
        </p:nvSpPr>
        <p:spPr>
          <a:xfrm>
            <a:off x="407988" y="1849163"/>
            <a:ext cx="3526811" cy="1383510"/>
          </a:xfrm>
          <a:custGeom>
            <a:avLst/>
            <a:gdLst>
              <a:gd name="connsiteX0" fmla="*/ 111776 w 2572499"/>
              <a:gd name="connsiteY0" fmla="*/ 0 h 1447879"/>
              <a:gd name="connsiteX1" fmla="*/ 2460723 w 2572499"/>
              <a:gd name="connsiteY1" fmla="*/ 0 h 1447879"/>
              <a:gd name="connsiteX2" fmla="*/ 2572499 w 2572499"/>
              <a:gd name="connsiteY2" fmla="*/ 111776 h 1447879"/>
              <a:gd name="connsiteX3" fmla="*/ 2572499 w 2572499"/>
              <a:gd name="connsiteY3" fmla="*/ 1336103 h 1447879"/>
              <a:gd name="connsiteX4" fmla="*/ 2460723 w 2572499"/>
              <a:gd name="connsiteY4" fmla="*/ 1447879 h 1447879"/>
              <a:gd name="connsiteX5" fmla="*/ 111776 w 2572499"/>
              <a:gd name="connsiteY5" fmla="*/ 1447879 h 1447879"/>
              <a:gd name="connsiteX6" fmla="*/ 0 w 2572499"/>
              <a:gd name="connsiteY6" fmla="*/ 1336103 h 1447879"/>
              <a:gd name="connsiteX7" fmla="*/ 0 w 2572499"/>
              <a:gd name="connsiteY7" fmla="*/ 111776 h 1447879"/>
              <a:gd name="connsiteX8" fmla="*/ 111776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6" y="0"/>
                </a:moveTo>
                <a:lnTo>
                  <a:pt x="2460723" y="0"/>
                </a:lnTo>
                <a:cubicBezTo>
                  <a:pt x="2522455" y="0"/>
                  <a:pt x="2572499" y="50044"/>
                  <a:pt x="2572499" y="111776"/>
                </a:cubicBezTo>
                <a:lnTo>
                  <a:pt x="2572499" y="1336103"/>
                </a:lnTo>
                <a:cubicBezTo>
                  <a:pt x="2572499" y="1397835"/>
                  <a:pt x="2522455" y="1447879"/>
                  <a:pt x="2460723" y="1447879"/>
                </a:cubicBezTo>
                <a:lnTo>
                  <a:pt x="111776" y="1447879"/>
                </a:lnTo>
                <a:cubicBezTo>
                  <a:pt x="50044" y="1447879"/>
                  <a:pt x="0" y="1397835"/>
                  <a:pt x="0" y="1336103"/>
                </a:cubicBezTo>
                <a:lnTo>
                  <a:pt x="0" y="111776"/>
                </a:lnTo>
                <a:cubicBezTo>
                  <a:pt x="0" y="50044"/>
                  <a:pt x="50044" y="0"/>
                  <a:pt x="111776"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12" name="Bildplatzhalter 35">
            <a:extLst>
              <a:ext uri="{FF2B5EF4-FFF2-40B4-BE49-F238E27FC236}">
                <a16:creationId xmlns:a16="http://schemas.microsoft.com/office/drawing/2014/main" id="{35B0139F-A746-4E67-4C66-3F61EB7AB0ED}"/>
              </a:ext>
            </a:extLst>
          </p:cNvPr>
          <p:cNvSpPr>
            <a:spLocks noGrp="1"/>
          </p:cNvSpPr>
          <p:nvPr>
            <p:ph type="pic" sz="quarter" idx="20" hasCustomPrompt="1"/>
          </p:nvPr>
        </p:nvSpPr>
        <p:spPr>
          <a:xfrm>
            <a:off x="4332594" y="1849163"/>
            <a:ext cx="3526811" cy="1383510"/>
          </a:xfrm>
          <a:custGeom>
            <a:avLst/>
            <a:gdLst>
              <a:gd name="connsiteX0" fmla="*/ 111776 w 2572499"/>
              <a:gd name="connsiteY0" fmla="*/ 0 h 1447879"/>
              <a:gd name="connsiteX1" fmla="*/ 2460724 w 2572499"/>
              <a:gd name="connsiteY1" fmla="*/ 0 h 1447879"/>
              <a:gd name="connsiteX2" fmla="*/ 2572499 w 2572499"/>
              <a:gd name="connsiteY2" fmla="*/ 111776 h 1447879"/>
              <a:gd name="connsiteX3" fmla="*/ 2572499 w 2572499"/>
              <a:gd name="connsiteY3" fmla="*/ 1336103 h 1447879"/>
              <a:gd name="connsiteX4" fmla="*/ 2460724 w 2572499"/>
              <a:gd name="connsiteY4" fmla="*/ 1447879 h 1447879"/>
              <a:gd name="connsiteX5" fmla="*/ 111776 w 2572499"/>
              <a:gd name="connsiteY5" fmla="*/ 1447879 h 1447879"/>
              <a:gd name="connsiteX6" fmla="*/ 0 w 2572499"/>
              <a:gd name="connsiteY6" fmla="*/ 1336103 h 1447879"/>
              <a:gd name="connsiteX7" fmla="*/ 0 w 2572499"/>
              <a:gd name="connsiteY7" fmla="*/ 111776 h 1447879"/>
              <a:gd name="connsiteX8" fmla="*/ 111776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6" y="0"/>
                </a:moveTo>
                <a:lnTo>
                  <a:pt x="2460724" y="0"/>
                </a:lnTo>
                <a:cubicBezTo>
                  <a:pt x="2522456" y="0"/>
                  <a:pt x="2572499" y="50044"/>
                  <a:pt x="2572499" y="111776"/>
                </a:cubicBezTo>
                <a:lnTo>
                  <a:pt x="2572499" y="1336103"/>
                </a:lnTo>
                <a:cubicBezTo>
                  <a:pt x="2572499" y="1397835"/>
                  <a:pt x="2522456" y="1447879"/>
                  <a:pt x="2460724" y="1447879"/>
                </a:cubicBezTo>
                <a:lnTo>
                  <a:pt x="111776" y="1447879"/>
                </a:lnTo>
                <a:cubicBezTo>
                  <a:pt x="50044" y="1447879"/>
                  <a:pt x="0" y="1397835"/>
                  <a:pt x="0" y="1336103"/>
                </a:cubicBezTo>
                <a:lnTo>
                  <a:pt x="0" y="111776"/>
                </a:lnTo>
                <a:cubicBezTo>
                  <a:pt x="0" y="50044"/>
                  <a:pt x="50044" y="0"/>
                  <a:pt x="111776"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16" name="Bildplatzhalter 36">
            <a:extLst>
              <a:ext uri="{FF2B5EF4-FFF2-40B4-BE49-F238E27FC236}">
                <a16:creationId xmlns:a16="http://schemas.microsoft.com/office/drawing/2014/main" id="{8541ED5D-FA52-EDE0-AF8C-3645F8644E75}"/>
              </a:ext>
            </a:extLst>
          </p:cNvPr>
          <p:cNvSpPr>
            <a:spLocks noGrp="1"/>
          </p:cNvSpPr>
          <p:nvPr>
            <p:ph type="pic" sz="quarter" idx="21" hasCustomPrompt="1"/>
          </p:nvPr>
        </p:nvSpPr>
        <p:spPr>
          <a:xfrm>
            <a:off x="8257199" y="1849163"/>
            <a:ext cx="3526811" cy="1383510"/>
          </a:xfrm>
          <a:custGeom>
            <a:avLst/>
            <a:gdLst>
              <a:gd name="connsiteX0" fmla="*/ 111777 w 2572499"/>
              <a:gd name="connsiteY0" fmla="*/ 0 h 1447879"/>
              <a:gd name="connsiteX1" fmla="*/ 2460723 w 2572499"/>
              <a:gd name="connsiteY1" fmla="*/ 0 h 1447879"/>
              <a:gd name="connsiteX2" fmla="*/ 2572499 w 2572499"/>
              <a:gd name="connsiteY2" fmla="*/ 111776 h 1447879"/>
              <a:gd name="connsiteX3" fmla="*/ 2572499 w 2572499"/>
              <a:gd name="connsiteY3" fmla="*/ 1336103 h 1447879"/>
              <a:gd name="connsiteX4" fmla="*/ 2460723 w 2572499"/>
              <a:gd name="connsiteY4" fmla="*/ 1447879 h 1447879"/>
              <a:gd name="connsiteX5" fmla="*/ 111777 w 2572499"/>
              <a:gd name="connsiteY5" fmla="*/ 1447879 h 1447879"/>
              <a:gd name="connsiteX6" fmla="*/ 0 w 2572499"/>
              <a:gd name="connsiteY6" fmla="*/ 1336103 h 1447879"/>
              <a:gd name="connsiteX7" fmla="*/ 0 w 2572499"/>
              <a:gd name="connsiteY7" fmla="*/ 111776 h 1447879"/>
              <a:gd name="connsiteX8" fmla="*/ 111777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7" y="0"/>
                </a:moveTo>
                <a:lnTo>
                  <a:pt x="2460723" y="0"/>
                </a:lnTo>
                <a:cubicBezTo>
                  <a:pt x="2522455" y="0"/>
                  <a:pt x="2572499" y="50044"/>
                  <a:pt x="2572499" y="111776"/>
                </a:cubicBezTo>
                <a:lnTo>
                  <a:pt x="2572499" y="1336103"/>
                </a:lnTo>
                <a:cubicBezTo>
                  <a:pt x="2572499" y="1397835"/>
                  <a:pt x="2522455" y="1447879"/>
                  <a:pt x="2460723" y="1447879"/>
                </a:cubicBezTo>
                <a:lnTo>
                  <a:pt x="111777" y="1447879"/>
                </a:lnTo>
                <a:cubicBezTo>
                  <a:pt x="50044" y="1447879"/>
                  <a:pt x="0" y="1397835"/>
                  <a:pt x="0" y="1336103"/>
                </a:cubicBezTo>
                <a:lnTo>
                  <a:pt x="0" y="111776"/>
                </a:lnTo>
                <a:cubicBezTo>
                  <a:pt x="0" y="50044"/>
                  <a:pt x="50044" y="0"/>
                  <a:pt x="111777"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pic>
        <p:nvPicPr>
          <p:cNvPr id="8" name="Grafik 7" descr="Ein Bild, das Screenshot, Farbigkeit enthält.&#10;&#10;Automatisch generierte Beschreibung">
            <a:extLst>
              <a:ext uri="{FF2B5EF4-FFF2-40B4-BE49-F238E27FC236}">
                <a16:creationId xmlns:a16="http://schemas.microsoft.com/office/drawing/2014/main" id="{73707E6F-70A8-4733-723B-7046162919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9" name="Textplatzhalter 8">
            <a:extLst>
              <a:ext uri="{FF2B5EF4-FFF2-40B4-BE49-F238E27FC236}">
                <a16:creationId xmlns:a16="http://schemas.microsoft.com/office/drawing/2014/main" id="{BBD876A2-7004-1421-D413-7208FAB04979}"/>
              </a:ext>
            </a:extLst>
          </p:cNvPr>
          <p:cNvSpPr>
            <a:spLocks noGrp="1"/>
          </p:cNvSpPr>
          <p:nvPr>
            <p:ph type="body" sz="quarter" idx="12" hasCustomPrompt="1"/>
          </p:nvPr>
        </p:nvSpPr>
        <p:spPr>
          <a:xfrm>
            <a:off x="407988" y="1063993"/>
            <a:ext cx="113784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17898118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three columns 3">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16456865-DCC9-3091-9F12-B9E855CB8775}"/>
              </a:ext>
            </a:extLst>
          </p:cNvPr>
          <p:cNvSpPr/>
          <p:nvPr userDrawn="1"/>
        </p:nvSpPr>
        <p:spPr>
          <a:xfrm>
            <a:off x="406800" y="4927826"/>
            <a:ext cx="3526811" cy="1525362"/>
          </a:xfrm>
          <a:prstGeom prst="roundRect">
            <a:avLst>
              <a:gd name="adj" fmla="val 95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ildplatzhalter 10">
            <a:extLst>
              <a:ext uri="{FF2B5EF4-FFF2-40B4-BE49-F238E27FC236}">
                <a16:creationId xmlns:a16="http://schemas.microsoft.com/office/drawing/2014/main" id="{7BA1DA10-229D-57D0-6B04-B8246ED7FF4C}"/>
              </a:ext>
            </a:extLst>
          </p:cNvPr>
          <p:cNvSpPr>
            <a:spLocks noGrp="1"/>
          </p:cNvSpPr>
          <p:nvPr>
            <p:ph type="pic" sz="quarter" idx="14" hasCustomPrompt="1"/>
          </p:nvPr>
        </p:nvSpPr>
        <p:spPr>
          <a:xfrm>
            <a:off x="731038" y="1856055"/>
            <a:ext cx="2880710" cy="2881724"/>
          </a:xfrm>
          <a:custGeom>
            <a:avLst/>
            <a:gdLst>
              <a:gd name="connsiteX0" fmla="*/ 1681362 w 3363912"/>
              <a:gd name="connsiteY0" fmla="*/ 0 h 3365099"/>
              <a:gd name="connsiteX1" fmla="*/ 3363912 w 3363912"/>
              <a:gd name="connsiteY1" fmla="*/ 1682550 h 3365099"/>
              <a:gd name="connsiteX2" fmla="*/ 1853393 w 3363912"/>
              <a:gd name="connsiteY2" fmla="*/ 3356413 h 3365099"/>
              <a:gd name="connsiteX3" fmla="*/ 1681382 w 3363912"/>
              <a:gd name="connsiteY3" fmla="*/ 3365099 h 3365099"/>
              <a:gd name="connsiteX4" fmla="*/ 1681342 w 3363912"/>
              <a:gd name="connsiteY4" fmla="*/ 3365099 h 3365099"/>
              <a:gd name="connsiteX5" fmla="*/ 1509331 w 3363912"/>
              <a:gd name="connsiteY5" fmla="*/ 3356413 h 3365099"/>
              <a:gd name="connsiteX6" fmla="*/ 7499 w 3363912"/>
              <a:gd name="connsiteY6" fmla="*/ 1854581 h 3365099"/>
              <a:gd name="connsiteX7" fmla="*/ 0 w 3363912"/>
              <a:gd name="connsiteY7" fmla="*/ 1706077 h 3365099"/>
              <a:gd name="connsiteX8" fmla="*/ 0 w 3363912"/>
              <a:gd name="connsiteY8" fmla="*/ 1659023 h 3365099"/>
              <a:gd name="connsiteX9" fmla="*/ 7499 w 3363912"/>
              <a:gd name="connsiteY9" fmla="*/ 1510519 h 3365099"/>
              <a:gd name="connsiteX10" fmla="*/ 1681362 w 3363912"/>
              <a:gd name="connsiteY10" fmla="*/ 0 h 336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3912" h="3365099">
                <a:moveTo>
                  <a:pt x="1681362" y="0"/>
                </a:moveTo>
                <a:cubicBezTo>
                  <a:pt x="2610609" y="0"/>
                  <a:pt x="3363912" y="753303"/>
                  <a:pt x="3363912" y="1682550"/>
                </a:cubicBezTo>
                <a:cubicBezTo>
                  <a:pt x="3363912" y="2553719"/>
                  <a:pt x="2701829" y="3270250"/>
                  <a:pt x="1853393" y="3356413"/>
                </a:cubicBezTo>
                <a:lnTo>
                  <a:pt x="1681382" y="3365099"/>
                </a:lnTo>
                <a:lnTo>
                  <a:pt x="1681342" y="3365099"/>
                </a:lnTo>
                <a:lnTo>
                  <a:pt x="1509331" y="3356413"/>
                </a:lnTo>
                <a:cubicBezTo>
                  <a:pt x="717457" y="3275994"/>
                  <a:pt x="87918" y="2646455"/>
                  <a:pt x="7499" y="1854581"/>
                </a:cubicBezTo>
                <a:lnTo>
                  <a:pt x="0" y="1706077"/>
                </a:lnTo>
                <a:lnTo>
                  <a:pt x="0" y="1659023"/>
                </a:lnTo>
                <a:lnTo>
                  <a:pt x="7499" y="1510519"/>
                </a:lnTo>
                <a:cubicBezTo>
                  <a:pt x="93662" y="662083"/>
                  <a:pt x="810193" y="0"/>
                  <a:pt x="1681362" y="0"/>
                </a:cubicBezTo>
                <a:close/>
              </a:path>
            </a:pathLst>
          </a:custGeom>
          <a:solidFill>
            <a:schemeClr val="bg1">
              <a:lumMod val="75000"/>
            </a:schemeClr>
          </a:solidFill>
        </p:spPr>
        <p:txBody>
          <a:bodyPr wrap="square">
            <a:noAutofit/>
          </a:bodyPr>
          <a:lstStyle>
            <a:lvl1pPr>
              <a:defRPr/>
            </a:lvl1pPr>
          </a:lstStyle>
          <a:p>
            <a:r>
              <a:rPr lang="en-US"/>
              <a:t>Add image by clicking on icon</a:t>
            </a:r>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12" name="Bildplatzhalter 11">
            <a:extLst>
              <a:ext uri="{FF2B5EF4-FFF2-40B4-BE49-F238E27FC236}">
                <a16:creationId xmlns:a16="http://schemas.microsoft.com/office/drawing/2014/main" id="{1DB9FFD9-3F0D-CA52-9693-888618F47A3F}"/>
              </a:ext>
            </a:extLst>
          </p:cNvPr>
          <p:cNvSpPr>
            <a:spLocks noGrp="1"/>
          </p:cNvSpPr>
          <p:nvPr>
            <p:ph type="pic" sz="quarter" idx="15" hasCustomPrompt="1"/>
          </p:nvPr>
        </p:nvSpPr>
        <p:spPr>
          <a:xfrm>
            <a:off x="4655646" y="1850365"/>
            <a:ext cx="2880710" cy="2881724"/>
          </a:xfrm>
          <a:custGeom>
            <a:avLst/>
            <a:gdLst>
              <a:gd name="connsiteX0" fmla="*/ 1681362 w 3363912"/>
              <a:gd name="connsiteY0" fmla="*/ 0 h 3365099"/>
              <a:gd name="connsiteX1" fmla="*/ 3363912 w 3363912"/>
              <a:gd name="connsiteY1" fmla="*/ 1682550 h 3365099"/>
              <a:gd name="connsiteX2" fmla="*/ 1853393 w 3363912"/>
              <a:gd name="connsiteY2" fmla="*/ 3356413 h 3365099"/>
              <a:gd name="connsiteX3" fmla="*/ 1681382 w 3363912"/>
              <a:gd name="connsiteY3" fmla="*/ 3365099 h 3365099"/>
              <a:gd name="connsiteX4" fmla="*/ 1681342 w 3363912"/>
              <a:gd name="connsiteY4" fmla="*/ 3365099 h 3365099"/>
              <a:gd name="connsiteX5" fmla="*/ 1509331 w 3363912"/>
              <a:gd name="connsiteY5" fmla="*/ 3356413 h 3365099"/>
              <a:gd name="connsiteX6" fmla="*/ 7499 w 3363912"/>
              <a:gd name="connsiteY6" fmla="*/ 1854581 h 3365099"/>
              <a:gd name="connsiteX7" fmla="*/ 0 w 3363912"/>
              <a:gd name="connsiteY7" fmla="*/ 1706077 h 3365099"/>
              <a:gd name="connsiteX8" fmla="*/ 0 w 3363912"/>
              <a:gd name="connsiteY8" fmla="*/ 1659023 h 3365099"/>
              <a:gd name="connsiteX9" fmla="*/ 7499 w 3363912"/>
              <a:gd name="connsiteY9" fmla="*/ 1510519 h 3365099"/>
              <a:gd name="connsiteX10" fmla="*/ 1681362 w 3363912"/>
              <a:gd name="connsiteY10" fmla="*/ 0 h 336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3912" h="3365099">
                <a:moveTo>
                  <a:pt x="1681362" y="0"/>
                </a:moveTo>
                <a:cubicBezTo>
                  <a:pt x="2610609" y="0"/>
                  <a:pt x="3363912" y="753303"/>
                  <a:pt x="3363912" y="1682550"/>
                </a:cubicBezTo>
                <a:cubicBezTo>
                  <a:pt x="3363912" y="2553719"/>
                  <a:pt x="2701829" y="3270250"/>
                  <a:pt x="1853393" y="3356413"/>
                </a:cubicBezTo>
                <a:lnTo>
                  <a:pt x="1681382" y="3365099"/>
                </a:lnTo>
                <a:lnTo>
                  <a:pt x="1681342" y="3365099"/>
                </a:lnTo>
                <a:lnTo>
                  <a:pt x="1509331" y="3356413"/>
                </a:lnTo>
                <a:cubicBezTo>
                  <a:pt x="717457" y="3275994"/>
                  <a:pt x="87918" y="2646455"/>
                  <a:pt x="7499" y="1854581"/>
                </a:cubicBezTo>
                <a:lnTo>
                  <a:pt x="0" y="1706077"/>
                </a:lnTo>
                <a:lnTo>
                  <a:pt x="0" y="1659023"/>
                </a:lnTo>
                <a:lnTo>
                  <a:pt x="7499" y="1510519"/>
                </a:lnTo>
                <a:cubicBezTo>
                  <a:pt x="93662" y="662083"/>
                  <a:pt x="810193" y="0"/>
                  <a:pt x="1681362" y="0"/>
                </a:cubicBezTo>
                <a:close/>
              </a:path>
            </a:pathLst>
          </a:custGeom>
          <a:solidFill>
            <a:schemeClr val="bg1">
              <a:lumMod val="75000"/>
            </a:schemeClr>
          </a:solidFill>
        </p:spPr>
        <p:txBody>
          <a:bodyPr wrap="square">
            <a:noAutofit/>
          </a:bodyPr>
          <a:lstStyle>
            <a:lvl1pPr>
              <a:defRPr/>
            </a:lvl1pPr>
          </a:lstStyle>
          <a:p>
            <a:r>
              <a:rPr lang="en-US"/>
              <a:t>Add image by clicking on icon</a:t>
            </a:r>
          </a:p>
        </p:txBody>
      </p:sp>
      <p:sp>
        <p:nvSpPr>
          <p:cNvPr id="16" name="Bildplatzhalter 15">
            <a:extLst>
              <a:ext uri="{FF2B5EF4-FFF2-40B4-BE49-F238E27FC236}">
                <a16:creationId xmlns:a16="http://schemas.microsoft.com/office/drawing/2014/main" id="{AC87B63F-A919-0493-2D0E-3E6D4B306B88}"/>
              </a:ext>
            </a:extLst>
          </p:cNvPr>
          <p:cNvSpPr>
            <a:spLocks noGrp="1"/>
          </p:cNvSpPr>
          <p:nvPr>
            <p:ph type="pic" sz="quarter" idx="16" hasCustomPrompt="1"/>
          </p:nvPr>
        </p:nvSpPr>
        <p:spPr>
          <a:xfrm>
            <a:off x="8580254" y="1844675"/>
            <a:ext cx="2880710" cy="2881724"/>
          </a:xfrm>
          <a:custGeom>
            <a:avLst/>
            <a:gdLst>
              <a:gd name="connsiteX0" fmla="*/ 1681362 w 3363912"/>
              <a:gd name="connsiteY0" fmla="*/ 0 h 3365099"/>
              <a:gd name="connsiteX1" fmla="*/ 3363912 w 3363912"/>
              <a:gd name="connsiteY1" fmla="*/ 1682550 h 3365099"/>
              <a:gd name="connsiteX2" fmla="*/ 1853393 w 3363912"/>
              <a:gd name="connsiteY2" fmla="*/ 3356413 h 3365099"/>
              <a:gd name="connsiteX3" fmla="*/ 1681382 w 3363912"/>
              <a:gd name="connsiteY3" fmla="*/ 3365099 h 3365099"/>
              <a:gd name="connsiteX4" fmla="*/ 1681342 w 3363912"/>
              <a:gd name="connsiteY4" fmla="*/ 3365099 h 3365099"/>
              <a:gd name="connsiteX5" fmla="*/ 1509331 w 3363912"/>
              <a:gd name="connsiteY5" fmla="*/ 3356413 h 3365099"/>
              <a:gd name="connsiteX6" fmla="*/ 7499 w 3363912"/>
              <a:gd name="connsiteY6" fmla="*/ 1854581 h 3365099"/>
              <a:gd name="connsiteX7" fmla="*/ 0 w 3363912"/>
              <a:gd name="connsiteY7" fmla="*/ 1706077 h 3365099"/>
              <a:gd name="connsiteX8" fmla="*/ 0 w 3363912"/>
              <a:gd name="connsiteY8" fmla="*/ 1659023 h 3365099"/>
              <a:gd name="connsiteX9" fmla="*/ 7499 w 3363912"/>
              <a:gd name="connsiteY9" fmla="*/ 1510519 h 3365099"/>
              <a:gd name="connsiteX10" fmla="*/ 1681362 w 3363912"/>
              <a:gd name="connsiteY10" fmla="*/ 0 h 336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3912" h="3365099">
                <a:moveTo>
                  <a:pt x="1681362" y="0"/>
                </a:moveTo>
                <a:cubicBezTo>
                  <a:pt x="2610609" y="0"/>
                  <a:pt x="3363912" y="753303"/>
                  <a:pt x="3363912" y="1682550"/>
                </a:cubicBezTo>
                <a:cubicBezTo>
                  <a:pt x="3363912" y="2553719"/>
                  <a:pt x="2701829" y="3270250"/>
                  <a:pt x="1853393" y="3356413"/>
                </a:cubicBezTo>
                <a:lnTo>
                  <a:pt x="1681382" y="3365099"/>
                </a:lnTo>
                <a:lnTo>
                  <a:pt x="1681342" y="3365099"/>
                </a:lnTo>
                <a:lnTo>
                  <a:pt x="1509331" y="3356413"/>
                </a:lnTo>
                <a:cubicBezTo>
                  <a:pt x="717457" y="3275994"/>
                  <a:pt x="87918" y="2646455"/>
                  <a:pt x="7499" y="1854581"/>
                </a:cubicBezTo>
                <a:lnTo>
                  <a:pt x="0" y="1706077"/>
                </a:lnTo>
                <a:lnTo>
                  <a:pt x="0" y="1659023"/>
                </a:lnTo>
                <a:lnTo>
                  <a:pt x="7499" y="1510519"/>
                </a:lnTo>
                <a:cubicBezTo>
                  <a:pt x="93662" y="662083"/>
                  <a:pt x="810193" y="0"/>
                  <a:pt x="1681362" y="0"/>
                </a:cubicBezTo>
                <a:close/>
              </a:path>
            </a:pathLst>
          </a:custGeom>
          <a:solidFill>
            <a:schemeClr val="bg1">
              <a:lumMod val="75000"/>
            </a:schemeClr>
          </a:solidFill>
        </p:spPr>
        <p:txBody>
          <a:bodyPr wrap="square">
            <a:noAutofit/>
          </a:bodyPr>
          <a:lstStyle>
            <a:lvl1pPr>
              <a:defRPr/>
            </a:lvl1pPr>
          </a:lstStyle>
          <a:p>
            <a:r>
              <a:rPr lang="en-US"/>
              <a:t>Add image by clicking on icon</a:t>
            </a:r>
          </a:p>
        </p:txBody>
      </p:sp>
      <p:sp>
        <p:nvSpPr>
          <p:cNvPr id="4" name="Inhaltsplatzhalter 2">
            <a:extLst>
              <a:ext uri="{FF2B5EF4-FFF2-40B4-BE49-F238E27FC236}">
                <a16:creationId xmlns:a16="http://schemas.microsoft.com/office/drawing/2014/main" id="{E4BDC9C8-3818-09F0-D511-2A6CABC281D6}"/>
              </a:ext>
            </a:extLst>
          </p:cNvPr>
          <p:cNvSpPr>
            <a:spLocks noGrp="1"/>
          </p:cNvSpPr>
          <p:nvPr>
            <p:ph sz="half" idx="1" hasCustomPrompt="1"/>
          </p:nvPr>
        </p:nvSpPr>
        <p:spPr>
          <a:xfrm>
            <a:off x="406800" y="4929438"/>
            <a:ext cx="3528000" cy="1525362"/>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3" name="Rechteck: abgerundete Ecken 12">
            <a:extLst>
              <a:ext uri="{FF2B5EF4-FFF2-40B4-BE49-F238E27FC236}">
                <a16:creationId xmlns:a16="http://schemas.microsoft.com/office/drawing/2014/main" id="{376737F7-6328-86B2-1DEA-2D64B8618D26}"/>
              </a:ext>
            </a:extLst>
          </p:cNvPr>
          <p:cNvSpPr/>
          <p:nvPr userDrawn="1"/>
        </p:nvSpPr>
        <p:spPr>
          <a:xfrm>
            <a:off x="4332000" y="4929438"/>
            <a:ext cx="3526811" cy="1525362"/>
          </a:xfrm>
          <a:prstGeom prst="roundRect">
            <a:avLst>
              <a:gd name="adj" fmla="val 95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nhaltsplatzhalter 2">
            <a:extLst>
              <a:ext uri="{FF2B5EF4-FFF2-40B4-BE49-F238E27FC236}">
                <a16:creationId xmlns:a16="http://schemas.microsoft.com/office/drawing/2014/main" id="{C340C5BB-D800-D8E1-FB5D-3987BBCBA7EB}"/>
              </a:ext>
            </a:extLst>
          </p:cNvPr>
          <p:cNvSpPr>
            <a:spLocks noGrp="1"/>
          </p:cNvSpPr>
          <p:nvPr>
            <p:ph sz="half" idx="17" hasCustomPrompt="1"/>
          </p:nvPr>
        </p:nvSpPr>
        <p:spPr>
          <a:xfrm>
            <a:off x="4332000" y="4929438"/>
            <a:ext cx="3528000" cy="1525362"/>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7" name="Rechteck: abgerundete Ecken 16">
            <a:extLst>
              <a:ext uri="{FF2B5EF4-FFF2-40B4-BE49-F238E27FC236}">
                <a16:creationId xmlns:a16="http://schemas.microsoft.com/office/drawing/2014/main" id="{F802D50C-0F88-57DA-2871-352BD052DDEB}"/>
              </a:ext>
            </a:extLst>
          </p:cNvPr>
          <p:cNvSpPr/>
          <p:nvPr userDrawn="1"/>
        </p:nvSpPr>
        <p:spPr>
          <a:xfrm>
            <a:off x="8257200" y="4929438"/>
            <a:ext cx="3526811" cy="1525362"/>
          </a:xfrm>
          <a:prstGeom prst="roundRect">
            <a:avLst>
              <a:gd name="adj" fmla="val 95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nhaltsplatzhalter 2">
            <a:extLst>
              <a:ext uri="{FF2B5EF4-FFF2-40B4-BE49-F238E27FC236}">
                <a16:creationId xmlns:a16="http://schemas.microsoft.com/office/drawing/2014/main" id="{E85F880E-E4CD-5273-49BB-E4438BDB717E}"/>
              </a:ext>
            </a:extLst>
          </p:cNvPr>
          <p:cNvSpPr>
            <a:spLocks noGrp="1"/>
          </p:cNvSpPr>
          <p:nvPr>
            <p:ph sz="half" idx="18" hasCustomPrompt="1"/>
          </p:nvPr>
        </p:nvSpPr>
        <p:spPr>
          <a:xfrm>
            <a:off x="8257200" y="4929438"/>
            <a:ext cx="3528000" cy="1525362"/>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5" name="Datumsplatzhalter 3">
            <a:extLst>
              <a:ext uri="{FF2B5EF4-FFF2-40B4-BE49-F238E27FC236}">
                <a16:creationId xmlns:a16="http://schemas.microsoft.com/office/drawing/2014/main" id="{DC773DC3-8868-5E82-F54B-27E72822C4B8}"/>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6" name="Fußzeilenplatzhalter 4">
            <a:extLst>
              <a:ext uri="{FF2B5EF4-FFF2-40B4-BE49-F238E27FC236}">
                <a16:creationId xmlns:a16="http://schemas.microsoft.com/office/drawing/2014/main" id="{728F8237-8D79-E47D-9776-2B24E9E40E2B}"/>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7" name="Titelplatzhalter 1">
            <a:extLst>
              <a:ext uri="{FF2B5EF4-FFF2-40B4-BE49-F238E27FC236}">
                <a16:creationId xmlns:a16="http://schemas.microsoft.com/office/drawing/2014/main" id="{A040D4C5-A55D-9558-2D6D-B9E723149DD2}"/>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8" name="Grafik 7" descr="Ein Bild, das Screenshot, Farbigkeit enthält.&#10;&#10;Automatisch generierte Beschreibung">
            <a:extLst>
              <a:ext uri="{FF2B5EF4-FFF2-40B4-BE49-F238E27FC236}">
                <a16:creationId xmlns:a16="http://schemas.microsoft.com/office/drawing/2014/main" id="{D4F7CEE1-607C-94C9-9C0C-1EDB956F35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9" name="Textplatzhalter 8">
            <a:extLst>
              <a:ext uri="{FF2B5EF4-FFF2-40B4-BE49-F238E27FC236}">
                <a16:creationId xmlns:a16="http://schemas.microsoft.com/office/drawing/2014/main" id="{4AC98D59-6E9A-46AB-F87C-4D539E74105F}"/>
              </a:ext>
            </a:extLst>
          </p:cNvPr>
          <p:cNvSpPr>
            <a:spLocks noGrp="1"/>
          </p:cNvSpPr>
          <p:nvPr>
            <p:ph type="body" sz="quarter" idx="12" hasCustomPrompt="1"/>
          </p:nvPr>
        </p:nvSpPr>
        <p:spPr>
          <a:xfrm>
            <a:off x="407988" y="1063993"/>
            <a:ext cx="113784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11913003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three columns 4">
    <p:spTree>
      <p:nvGrpSpPr>
        <p:cNvPr id="1" name=""/>
        <p:cNvGrpSpPr/>
        <p:nvPr/>
      </p:nvGrpSpPr>
      <p:grpSpPr>
        <a:xfrm>
          <a:off x="0" y="0"/>
          <a:ext cx="0" cy="0"/>
          <a:chOff x="0" y="0"/>
          <a:chExt cx="0" cy="0"/>
        </a:xfrm>
      </p:grpSpPr>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8" name="Bildplatzhalter 7">
            <a:extLst>
              <a:ext uri="{FF2B5EF4-FFF2-40B4-BE49-F238E27FC236}">
                <a16:creationId xmlns:a16="http://schemas.microsoft.com/office/drawing/2014/main" id="{9A475B40-7E35-8917-4F99-81243F39D0F0}"/>
              </a:ext>
            </a:extLst>
          </p:cNvPr>
          <p:cNvSpPr>
            <a:spLocks noGrp="1"/>
          </p:cNvSpPr>
          <p:nvPr>
            <p:ph type="pic" sz="quarter" idx="17" hasCustomPrompt="1"/>
          </p:nvPr>
        </p:nvSpPr>
        <p:spPr>
          <a:xfrm>
            <a:off x="708247" y="1844675"/>
            <a:ext cx="2925106" cy="2994025"/>
          </a:xfrm>
          <a:custGeom>
            <a:avLst/>
            <a:gdLst>
              <a:gd name="connsiteX0" fmla="*/ 3628671 w 4578311"/>
              <a:gd name="connsiteY0" fmla="*/ 2786901 h 4686181"/>
              <a:gd name="connsiteX1" fmla="*/ 4578311 w 4578311"/>
              <a:gd name="connsiteY1" fmla="*/ 3736542 h 4686181"/>
              <a:gd name="connsiteX2" fmla="*/ 3725766 w 4578311"/>
              <a:gd name="connsiteY2" fmla="*/ 4681279 h 4686181"/>
              <a:gd name="connsiteX3" fmla="*/ 3628682 w 4578311"/>
              <a:gd name="connsiteY3" fmla="*/ 4686181 h 4686181"/>
              <a:gd name="connsiteX4" fmla="*/ 3628660 w 4578311"/>
              <a:gd name="connsiteY4" fmla="*/ 4686181 h 4686181"/>
              <a:gd name="connsiteX5" fmla="*/ 3531576 w 4578311"/>
              <a:gd name="connsiteY5" fmla="*/ 4681279 h 4686181"/>
              <a:gd name="connsiteX6" fmla="*/ 2683934 w 4578311"/>
              <a:gd name="connsiteY6" fmla="*/ 3833637 h 4686181"/>
              <a:gd name="connsiteX7" fmla="*/ 2679701 w 4578311"/>
              <a:gd name="connsiteY7" fmla="*/ 3749820 h 4686181"/>
              <a:gd name="connsiteX8" fmla="*/ 2679701 w 4578311"/>
              <a:gd name="connsiteY8" fmla="*/ 3723263 h 4686181"/>
              <a:gd name="connsiteX9" fmla="*/ 2683934 w 4578311"/>
              <a:gd name="connsiteY9" fmla="*/ 3639446 h 4686181"/>
              <a:gd name="connsiteX10" fmla="*/ 3628671 w 4578311"/>
              <a:gd name="connsiteY10" fmla="*/ 2786901 h 4686181"/>
              <a:gd name="connsiteX11" fmla="*/ 1762783 w 4578311"/>
              <a:gd name="connsiteY11" fmla="*/ 0 h 4686181"/>
              <a:gd name="connsiteX12" fmla="*/ 3526811 w 4578311"/>
              <a:gd name="connsiteY12" fmla="*/ 1764028 h 4686181"/>
              <a:gd name="connsiteX13" fmla="*/ 1943144 w 4578311"/>
              <a:gd name="connsiteY13" fmla="*/ 3518949 h 4686181"/>
              <a:gd name="connsiteX14" fmla="*/ 1762804 w 4578311"/>
              <a:gd name="connsiteY14" fmla="*/ 3528055 h 4686181"/>
              <a:gd name="connsiteX15" fmla="*/ 1762762 w 4578311"/>
              <a:gd name="connsiteY15" fmla="*/ 3528055 h 4686181"/>
              <a:gd name="connsiteX16" fmla="*/ 1582421 w 4578311"/>
              <a:gd name="connsiteY16" fmla="*/ 3518949 h 4686181"/>
              <a:gd name="connsiteX17" fmla="*/ 7862 w 4578311"/>
              <a:gd name="connsiteY17" fmla="*/ 1944389 h 4686181"/>
              <a:gd name="connsiteX18" fmla="*/ 0 w 4578311"/>
              <a:gd name="connsiteY18" fmla="*/ 1788694 h 4686181"/>
              <a:gd name="connsiteX19" fmla="*/ 0 w 4578311"/>
              <a:gd name="connsiteY19" fmla="*/ 1739362 h 4686181"/>
              <a:gd name="connsiteX20" fmla="*/ 7862 w 4578311"/>
              <a:gd name="connsiteY20" fmla="*/ 1583666 h 4686181"/>
              <a:gd name="connsiteX21" fmla="*/ 1762783 w 4578311"/>
              <a:gd name="connsiteY21" fmla="*/ 0 h 46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78311" h="4686181">
                <a:moveTo>
                  <a:pt x="3628671" y="2786901"/>
                </a:moveTo>
                <a:cubicBezTo>
                  <a:pt x="4153143" y="2786901"/>
                  <a:pt x="4578311" y="3212070"/>
                  <a:pt x="4578311" y="3736542"/>
                </a:cubicBezTo>
                <a:cubicBezTo>
                  <a:pt x="4578311" y="4228234"/>
                  <a:pt x="4204628" y="4632648"/>
                  <a:pt x="3725766" y="4681279"/>
                </a:cubicBezTo>
                <a:lnTo>
                  <a:pt x="3628682" y="4686181"/>
                </a:lnTo>
                <a:lnTo>
                  <a:pt x="3628660" y="4686181"/>
                </a:lnTo>
                <a:lnTo>
                  <a:pt x="3531576" y="4681279"/>
                </a:lnTo>
                <a:cubicBezTo>
                  <a:pt x="3084638" y="4635890"/>
                  <a:pt x="2729323" y="4280575"/>
                  <a:pt x="2683934" y="3833637"/>
                </a:cubicBezTo>
                <a:lnTo>
                  <a:pt x="2679701" y="3749820"/>
                </a:lnTo>
                <a:lnTo>
                  <a:pt x="2679701" y="3723263"/>
                </a:lnTo>
                <a:lnTo>
                  <a:pt x="2683934" y="3639446"/>
                </a:lnTo>
                <a:cubicBezTo>
                  <a:pt x="2732564" y="3160584"/>
                  <a:pt x="3136978" y="2786901"/>
                  <a:pt x="3628671" y="2786901"/>
                </a:cubicBezTo>
                <a:close/>
                <a:moveTo>
                  <a:pt x="1762783" y="0"/>
                </a:moveTo>
                <a:cubicBezTo>
                  <a:pt x="2737029" y="0"/>
                  <a:pt x="3526811" y="789782"/>
                  <a:pt x="3526811" y="1764028"/>
                </a:cubicBezTo>
                <a:cubicBezTo>
                  <a:pt x="3526811" y="2677384"/>
                  <a:pt x="2832666" y="3428613"/>
                  <a:pt x="1943144" y="3518949"/>
                </a:cubicBezTo>
                <a:lnTo>
                  <a:pt x="1762804" y="3528055"/>
                </a:lnTo>
                <a:lnTo>
                  <a:pt x="1762762" y="3528055"/>
                </a:lnTo>
                <a:lnTo>
                  <a:pt x="1582421" y="3518949"/>
                </a:lnTo>
                <a:cubicBezTo>
                  <a:pt x="752200" y="3434635"/>
                  <a:pt x="92175" y="2774610"/>
                  <a:pt x="7862" y="1944389"/>
                </a:cubicBezTo>
                <a:lnTo>
                  <a:pt x="0" y="1788694"/>
                </a:lnTo>
                <a:lnTo>
                  <a:pt x="0" y="1739362"/>
                </a:lnTo>
                <a:lnTo>
                  <a:pt x="7862" y="1583666"/>
                </a:lnTo>
                <a:cubicBezTo>
                  <a:pt x="98198" y="694145"/>
                  <a:pt x="849427" y="0"/>
                  <a:pt x="1762783" y="0"/>
                </a:cubicBezTo>
                <a:close/>
              </a:path>
            </a:pathLst>
          </a:custGeom>
          <a:solidFill>
            <a:schemeClr val="bg1">
              <a:lumMod val="75000"/>
            </a:schemeClr>
          </a:solidFill>
        </p:spPr>
        <p:txBody>
          <a:bodyPr wrap="square">
            <a:noAutofit/>
          </a:bodyPr>
          <a:lstStyle>
            <a:lvl1pPr>
              <a:defRPr/>
            </a:lvl1pPr>
          </a:lstStyle>
          <a:p>
            <a:r>
              <a:rPr lang="en-US"/>
              <a:t>Add image by clicking on icon</a:t>
            </a:r>
          </a:p>
        </p:txBody>
      </p:sp>
      <p:sp>
        <p:nvSpPr>
          <p:cNvPr id="9" name="Bildplatzhalter 8">
            <a:extLst>
              <a:ext uri="{FF2B5EF4-FFF2-40B4-BE49-F238E27FC236}">
                <a16:creationId xmlns:a16="http://schemas.microsoft.com/office/drawing/2014/main" id="{EBE10B78-4F13-05B8-9221-E1AA37D9E518}"/>
              </a:ext>
            </a:extLst>
          </p:cNvPr>
          <p:cNvSpPr>
            <a:spLocks noGrp="1"/>
          </p:cNvSpPr>
          <p:nvPr>
            <p:ph type="pic" sz="quarter" idx="18" hasCustomPrompt="1"/>
          </p:nvPr>
        </p:nvSpPr>
        <p:spPr>
          <a:xfrm>
            <a:off x="4617905" y="1844675"/>
            <a:ext cx="2925106" cy="2994025"/>
          </a:xfrm>
          <a:custGeom>
            <a:avLst/>
            <a:gdLst>
              <a:gd name="connsiteX0" fmla="*/ 3628671 w 4578311"/>
              <a:gd name="connsiteY0" fmla="*/ 2786901 h 4686181"/>
              <a:gd name="connsiteX1" fmla="*/ 4578311 w 4578311"/>
              <a:gd name="connsiteY1" fmla="*/ 3736542 h 4686181"/>
              <a:gd name="connsiteX2" fmla="*/ 3725766 w 4578311"/>
              <a:gd name="connsiteY2" fmla="*/ 4681279 h 4686181"/>
              <a:gd name="connsiteX3" fmla="*/ 3628682 w 4578311"/>
              <a:gd name="connsiteY3" fmla="*/ 4686181 h 4686181"/>
              <a:gd name="connsiteX4" fmla="*/ 3628660 w 4578311"/>
              <a:gd name="connsiteY4" fmla="*/ 4686181 h 4686181"/>
              <a:gd name="connsiteX5" fmla="*/ 3531576 w 4578311"/>
              <a:gd name="connsiteY5" fmla="*/ 4681279 h 4686181"/>
              <a:gd name="connsiteX6" fmla="*/ 2683934 w 4578311"/>
              <a:gd name="connsiteY6" fmla="*/ 3833637 h 4686181"/>
              <a:gd name="connsiteX7" fmla="*/ 2679701 w 4578311"/>
              <a:gd name="connsiteY7" fmla="*/ 3749820 h 4686181"/>
              <a:gd name="connsiteX8" fmla="*/ 2679701 w 4578311"/>
              <a:gd name="connsiteY8" fmla="*/ 3723263 h 4686181"/>
              <a:gd name="connsiteX9" fmla="*/ 2683934 w 4578311"/>
              <a:gd name="connsiteY9" fmla="*/ 3639446 h 4686181"/>
              <a:gd name="connsiteX10" fmla="*/ 3628671 w 4578311"/>
              <a:gd name="connsiteY10" fmla="*/ 2786901 h 4686181"/>
              <a:gd name="connsiteX11" fmla="*/ 1762783 w 4578311"/>
              <a:gd name="connsiteY11" fmla="*/ 0 h 4686181"/>
              <a:gd name="connsiteX12" fmla="*/ 3526811 w 4578311"/>
              <a:gd name="connsiteY12" fmla="*/ 1764028 h 4686181"/>
              <a:gd name="connsiteX13" fmla="*/ 1943144 w 4578311"/>
              <a:gd name="connsiteY13" fmla="*/ 3518949 h 4686181"/>
              <a:gd name="connsiteX14" fmla="*/ 1762804 w 4578311"/>
              <a:gd name="connsiteY14" fmla="*/ 3528055 h 4686181"/>
              <a:gd name="connsiteX15" fmla="*/ 1762762 w 4578311"/>
              <a:gd name="connsiteY15" fmla="*/ 3528055 h 4686181"/>
              <a:gd name="connsiteX16" fmla="*/ 1582421 w 4578311"/>
              <a:gd name="connsiteY16" fmla="*/ 3518949 h 4686181"/>
              <a:gd name="connsiteX17" fmla="*/ 7862 w 4578311"/>
              <a:gd name="connsiteY17" fmla="*/ 1944389 h 4686181"/>
              <a:gd name="connsiteX18" fmla="*/ 0 w 4578311"/>
              <a:gd name="connsiteY18" fmla="*/ 1788694 h 4686181"/>
              <a:gd name="connsiteX19" fmla="*/ 0 w 4578311"/>
              <a:gd name="connsiteY19" fmla="*/ 1739362 h 4686181"/>
              <a:gd name="connsiteX20" fmla="*/ 7862 w 4578311"/>
              <a:gd name="connsiteY20" fmla="*/ 1583666 h 4686181"/>
              <a:gd name="connsiteX21" fmla="*/ 1762783 w 4578311"/>
              <a:gd name="connsiteY21" fmla="*/ 0 h 46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78311" h="4686181">
                <a:moveTo>
                  <a:pt x="3628671" y="2786901"/>
                </a:moveTo>
                <a:cubicBezTo>
                  <a:pt x="4153143" y="2786901"/>
                  <a:pt x="4578311" y="3212070"/>
                  <a:pt x="4578311" y="3736542"/>
                </a:cubicBezTo>
                <a:cubicBezTo>
                  <a:pt x="4578311" y="4228234"/>
                  <a:pt x="4204628" y="4632648"/>
                  <a:pt x="3725766" y="4681279"/>
                </a:cubicBezTo>
                <a:lnTo>
                  <a:pt x="3628682" y="4686181"/>
                </a:lnTo>
                <a:lnTo>
                  <a:pt x="3628660" y="4686181"/>
                </a:lnTo>
                <a:lnTo>
                  <a:pt x="3531576" y="4681279"/>
                </a:lnTo>
                <a:cubicBezTo>
                  <a:pt x="3084638" y="4635890"/>
                  <a:pt x="2729323" y="4280575"/>
                  <a:pt x="2683934" y="3833637"/>
                </a:cubicBezTo>
                <a:lnTo>
                  <a:pt x="2679701" y="3749820"/>
                </a:lnTo>
                <a:lnTo>
                  <a:pt x="2679701" y="3723263"/>
                </a:lnTo>
                <a:lnTo>
                  <a:pt x="2683934" y="3639446"/>
                </a:lnTo>
                <a:cubicBezTo>
                  <a:pt x="2732564" y="3160584"/>
                  <a:pt x="3136978" y="2786901"/>
                  <a:pt x="3628671" y="2786901"/>
                </a:cubicBezTo>
                <a:close/>
                <a:moveTo>
                  <a:pt x="1762783" y="0"/>
                </a:moveTo>
                <a:cubicBezTo>
                  <a:pt x="2737029" y="0"/>
                  <a:pt x="3526811" y="789782"/>
                  <a:pt x="3526811" y="1764028"/>
                </a:cubicBezTo>
                <a:cubicBezTo>
                  <a:pt x="3526811" y="2677384"/>
                  <a:pt x="2832666" y="3428613"/>
                  <a:pt x="1943144" y="3518949"/>
                </a:cubicBezTo>
                <a:lnTo>
                  <a:pt x="1762804" y="3528055"/>
                </a:lnTo>
                <a:lnTo>
                  <a:pt x="1762762" y="3528055"/>
                </a:lnTo>
                <a:lnTo>
                  <a:pt x="1582421" y="3518949"/>
                </a:lnTo>
                <a:cubicBezTo>
                  <a:pt x="752200" y="3434635"/>
                  <a:pt x="92175" y="2774610"/>
                  <a:pt x="7862" y="1944389"/>
                </a:cubicBezTo>
                <a:lnTo>
                  <a:pt x="0" y="1788694"/>
                </a:lnTo>
                <a:lnTo>
                  <a:pt x="0" y="1739362"/>
                </a:lnTo>
                <a:lnTo>
                  <a:pt x="7862" y="1583666"/>
                </a:lnTo>
                <a:cubicBezTo>
                  <a:pt x="98198" y="694145"/>
                  <a:pt x="849427" y="0"/>
                  <a:pt x="1762783" y="0"/>
                </a:cubicBezTo>
                <a:close/>
              </a:path>
            </a:pathLst>
          </a:custGeom>
          <a:solidFill>
            <a:schemeClr val="bg1">
              <a:lumMod val="75000"/>
            </a:schemeClr>
          </a:solidFill>
        </p:spPr>
        <p:txBody>
          <a:bodyPr wrap="square">
            <a:noAutofit/>
          </a:bodyPr>
          <a:lstStyle>
            <a:lvl1pPr>
              <a:defRPr/>
            </a:lvl1pPr>
          </a:lstStyle>
          <a:p>
            <a:r>
              <a:rPr lang="en-US"/>
              <a:t>Add image by clicking on icon</a:t>
            </a:r>
          </a:p>
        </p:txBody>
      </p:sp>
      <p:sp>
        <p:nvSpPr>
          <p:cNvPr id="10" name="Bildplatzhalter 9">
            <a:extLst>
              <a:ext uri="{FF2B5EF4-FFF2-40B4-BE49-F238E27FC236}">
                <a16:creationId xmlns:a16="http://schemas.microsoft.com/office/drawing/2014/main" id="{CF5D9DC1-9B72-620A-F1B2-FFB8C2E3B437}"/>
              </a:ext>
            </a:extLst>
          </p:cNvPr>
          <p:cNvSpPr>
            <a:spLocks noGrp="1"/>
          </p:cNvSpPr>
          <p:nvPr>
            <p:ph type="pic" sz="quarter" idx="19" hasCustomPrompt="1"/>
          </p:nvPr>
        </p:nvSpPr>
        <p:spPr>
          <a:xfrm>
            <a:off x="8527563" y="1844675"/>
            <a:ext cx="2925106" cy="2994025"/>
          </a:xfrm>
          <a:custGeom>
            <a:avLst/>
            <a:gdLst>
              <a:gd name="connsiteX0" fmla="*/ 3628671 w 4578311"/>
              <a:gd name="connsiteY0" fmla="*/ 2786901 h 4686181"/>
              <a:gd name="connsiteX1" fmla="*/ 4578311 w 4578311"/>
              <a:gd name="connsiteY1" fmla="*/ 3736542 h 4686181"/>
              <a:gd name="connsiteX2" fmla="*/ 3725766 w 4578311"/>
              <a:gd name="connsiteY2" fmla="*/ 4681279 h 4686181"/>
              <a:gd name="connsiteX3" fmla="*/ 3628682 w 4578311"/>
              <a:gd name="connsiteY3" fmla="*/ 4686181 h 4686181"/>
              <a:gd name="connsiteX4" fmla="*/ 3628660 w 4578311"/>
              <a:gd name="connsiteY4" fmla="*/ 4686181 h 4686181"/>
              <a:gd name="connsiteX5" fmla="*/ 3531576 w 4578311"/>
              <a:gd name="connsiteY5" fmla="*/ 4681279 h 4686181"/>
              <a:gd name="connsiteX6" fmla="*/ 2683934 w 4578311"/>
              <a:gd name="connsiteY6" fmla="*/ 3833637 h 4686181"/>
              <a:gd name="connsiteX7" fmla="*/ 2679701 w 4578311"/>
              <a:gd name="connsiteY7" fmla="*/ 3749820 h 4686181"/>
              <a:gd name="connsiteX8" fmla="*/ 2679701 w 4578311"/>
              <a:gd name="connsiteY8" fmla="*/ 3723263 h 4686181"/>
              <a:gd name="connsiteX9" fmla="*/ 2683934 w 4578311"/>
              <a:gd name="connsiteY9" fmla="*/ 3639446 h 4686181"/>
              <a:gd name="connsiteX10" fmla="*/ 3628671 w 4578311"/>
              <a:gd name="connsiteY10" fmla="*/ 2786901 h 4686181"/>
              <a:gd name="connsiteX11" fmla="*/ 1762783 w 4578311"/>
              <a:gd name="connsiteY11" fmla="*/ 0 h 4686181"/>
              <a:gd name="connsiteX12" fmla="*/ 3526811 w 4578311"/>
              <a:gd name="connsiteY12" fmla="*/ 1764028 h 4686181"/>
              <a:gd name="connsiteX13" fmla="*/ 1943144 w 4578311"/>
              <a:gd name="connsiteY13" fmla="*/ 3518949 h 4686181"/>
              <a:gd name="connsiteX14" fmla="*/ 1762804 w 4578311"/>
              <a:gd name="connsiteY14" fmla="*/ 3528055 h 4686181"/>
              <a:gd name="connsiteX15" fmla="*/ 1762762 w 4578311"/>
              <a:gd name="connsiteY15" fmla="*/ 3528055 h 4686181"/>
              <a:gd name="connsiteX16" fmla="*/ 1582421 w 4578311"/>
              <a:gd name="connsiteY16" fmla="*/ 3518949 h 4686181"/>
              <a:gd name="connsiteX17" fmla="*/ 7862 w 4578311"/>
              <a:gd name="connsiteY17" fmla="*/ 1944389 h 4686181"/>
              <a:gd name="connsiteX18" fmla="*/ 0 w 4578311"/>
              <a:gd name="connsiteY18" fmla="*/ 1788694 h 4686181"/>
              <a:gd name="connsiteX19" fmla="*/ 0 w 4578311"/>
              <a:gd name="connsiteY19" fmla="*/ 1739362 h 4686181"/>
              <a:gd name="connsiteX20" fmla="*/ 7862 w 4578311"/>
              <a:gd name="connsiteY20" fmla="*/ 1583666 h 4686181"/>
              <a:gd name="connsiteX21" fmla="*/ 1762783 w 4578311"/>
              <a:gd name="connsiteY21" fmla="*/ 0 h 46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78311" h="4686181">
                <a:moveTo>
                  <a:pt x="3628671" y="2786901"/>
                </a:moveTo>
                <a:cubicBezTo>
                  <a:pt x="4153143" y="2786901"/>
                  <a:pt x="4578311" y="3212070"/>
                  <a:pt x="4578311" y="3736542"/>
                </a:cubicBezTo>
                <a:cubicBezTo>
                  <a:pt x="4578311" y="4228234"/>
                  <a:pt x="4204628" y="4632648"/>
                  <a:pt x="3725766" y="4681279"/>
                </a:cubicBezTo>
                <a:lnTo>
                  <a:pt x="3628682" y="4686181"/>
                </a:lnTo>
                <a:lnTo>
                  <a:pt x="3628660" y="4686181"/>
                </a:lnTo>
                <a:lnTo>
                  <a:pt x="3531576" y="4681279"/>
                </a:lnTo>
                <a:cubicBezTo>
                  <a:pt x="3084638" y="4635890"/>
                  <a:pt x="2729323" y="4280575"/>
                  <a:pt x="2683934" y="3833637"/>
                </a:cubicBezTo>
                <a:lnTo>
                  <a:pt x="2679701" y="3749820"/>
                </a:lnTo>
                <a:lnTo>
                  <a:pt x="2679701" y="3723263"/>
                </a:lnTo>
                <a:lnTo>
                  <a:pt x="2683934" y="3639446"/>
                </a:lnTo>
                <a:cubicBezTo>
                  <a:pt x="2732564" y="3160584"/>
                  <a:pt x="3136978" y="2786901"/>
                  <a:pt x="3628671" y="2786901"/>
                </a:cubicBezTo>
                <a:close/>
                <a:moveTo>
                  <a:pt x="1762783" y="0"/>
                </a:moveTo>
                <a:cubicBezTo>
                  <a:pt x="2737029" y="0"/>
                  <a:pt x="3526811" y="789782"/>
                  <a:pt x="3526811" y="1764028"/>
                </a:cubicBezTo>
                <a:cubicBezTo>
                  <a:pt x="3526811" y="2677384"/>
                  <a:pt x="2832666" y="3428613"/>
                  <a:pt x="1943144" y="3518949"/>
                </a:cubicBezTo>
                <a:lnTo>
                  <a:pt x="1762804" y="3528055"/>
                </a:lnTo>
                <a:lnTo>
                  <a:pt x="1762762" y="3528055"/>
                </a:lnTo>
                <a:lnTo>
                  <a:pt x="1582421" y="3518949"/>
                </a:lnTo>
                <a:cubicBezTo>
                  <a:pt x="752200" y="3434635"/>
                  <a:pt x="92175" y="2774610"/>
                  <a:pt x="7862" y="1944389"/>
                </a:cubicBezTo>
                <a:lnTo>
                  <a:pt x="0" y="1788694"/>
                </a:lnTo>
                <a:lnTo>
                  <a:pt x="0" y="1739362"/>
                </a:lnTo>
                <a:lnTo>
                  <a:pt x="7862" y="1583666"/>
                </a:lnTo>
                <a:cubicBezTo>
                  <a:pt x="98198" y="694145"/>
                  <a:pt x="849427" y="0"/>
                  <a:pt x="1762783" y="0"/>
                </a:cubicBezTo>
                <a:close/>
              </a:path>
            </a:pathLst>
          </a:custGeom>
          <a:solidFill>
            <a:schemeClr val="bg1">
              <a:lumMod val="75000"/>
            </a:schemeClr>
          </a:solidFill>
        </p:spPr>
        <p:txBody>
          <a:bodyPr wrap="square">
            <a:noAutofit/>
          </a:bodyPr>
          <a:lstStyle>
            <a:lvl1pPr>
              <a:defRPr/>
            </a:lvl1pPr>
          </a:lstStyle>
          <a:p>
            <a:r>
              <a:rPr lang="en-US"/>
              <a:t>Add image by clicking on icon</a:t>
            </a:r>
          </a:p>
        </p:txBody>
      </p:sp>
      <p:sp>
        <p:nvSpPr>
          <p:cNvPr id="2" name="Rechteck: abgerundete Ecken 1">
            <a:extLst>
              <a:ext uri="{FF2B5EF4-FFF2-40B4-BE49-F238E27FC236}">
                <a16:creationId xmlns:a16="http://schemas.microsoft.com/office/drawing/2014/main" id="{CA13AE55-D7A6-691C-EAD5-14CFF8CFEA23}"/>
              </a:ext>
            </a:extLst>
          </p:cNvPr>
          <p:cNvSpPr/>
          <p:nvPr userDrawn="1"/>
        </p:nvSpPr>
        <p:spPr>
          <a:xfrm>
            <a:off x="406800" y="4927826"/>
            <a:ext cx="3526811" cy="1525362"/>
          </a:xfrm>
          <a:prstGeom prst="roundRect">
            <a:avLst>
              <a:gd name="adj" fmla="val 95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nhaltsplatzhalter 2">
            <a:extLst>
              <a:ext uri="{FF2B5EF4-FFF2-40B4-BE49-F238E27FC236}">
                <a16:creationId xmlns:a16="http://schemas.microsoft.com/office/drawing/2014/main" id="{73B5D9B8-8724-134E-FE8A-A070F8C4C6FF}"/>
              </a:ext>
            </a:extLst>
          </p:cNvPr>
          <p:cNvSpPr>
            <a:spLocks noGrp="1"/>
          </p:cNvSpPr>
          <p:nvPr>
            <p:ph sz="half" idx="1" hasCustomPrompt="1"/>
          </p:nvPr>
        </p:nvSpPr>
        <p:spPr>
          <a:xfrm>
            <a:off x="406800" y="4927826"/>
            <a:ext cx="3528000" cy="1525362"/>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4" name="Rechteck: abgerundete Ecken 13">
            <a:extLst>
              <a:ext uri="{FF2B5EF4-FFF2-40B4-BE49-F238E27FC236}">
                <a16:creationId xmlns:a16="http://schemas.microsoft.com/office/drawing/2014/main" id="{70EFFA53-AEC1-0E89-B7EE-9DE6C04FAE06}"/>
              </a:ext>
            </a:extLst>
          </p:cNvPr>
          <p:cNvSpPr/>
          <p:nvPr userDrawn="1"/>
        </p:nvSpPr>
        <p:spPr>
          <a:xfrm>
            <a:off x="4332000" y="4929438"/>
            <a:ext cx="3526811" cy="1525362"/>
          </a:xfrm>
          <a:prstGeom prst="roundRect">
            <a:avLst>
              <a:gd name="adj" fmla="val 95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nhaltsplatzhalter 2">
            <a:extLst>
              <a:ext uri="{FF2B5EF4-FFF2-40B4-BE49-F238E27FC236}">
                <a16:creationId xmlns:a16="http://schemas.microsoft.com/office/drawing/2014/main" id="{F39F7232-DCD6-A300-A2D0-65A11AAA1772}"/>
              </a:ext>
            </a:extLst>
          </p:cNvPr>
          <p:cNvSpPr>
            <a:spLocks noGrp="1"/>
          </p:cNvSpPr>
          <p:nvPr>
            <p:ph sz="half" idx="20" hasCustomPrompt="1"/>
          </p:nvPr>
        </p:nvSpPr>
        <p:spPr>
          <a:xfrm>
            <a:off x="4316458" y="4927826"/>
            <a:ext cx="3528000" cy="1525362"/>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8" name="Rechteck: abgerundete Ecken 17">
            <a:extLst>
              <a:ext uri="{FF2B5EF4-FFF2-40B4-BE49-F238E27FC236}">
                <a16:creationId xmlns:a16="http://schemas.microsoft.com/office/drawing/2014/main" id="{D9F450DE-67CF-7D45-B784-B0BAF6F89592}"/>
              </a:ext>
            </a:extLst>
          </p:cNvPr>
          <p:cNvSpPr/>
          <p:nvPr userDrawn="1"/>
        </p:nvSpPr>
        <p:spPr>
          <a:xfrm>
            <a:off x="8257200" y="4929438"/>
            <a:ext cx="3526811" cy="1525362"/>
          </a:xfrm>
          <a:prstGeom prst="roundRect">
            <a:avLst>
              <a:gd name="adj" fmla="val 95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nhaltsplatzhalter 2">
            <a:extLst>
              <a:ext uri="{FF2B5EF4-FFF2-40B4-BE49-F238E27FC236}">
                <a16:creationId xmlns:a16="http://schemas.microsoft.com/office/drawing/2014/main" id="{A2673DFE-F2F8-AADF-19B2-F1F1EA952A1F}"/>
              </a:ext>
            </a:extLst>
          </p:cNvPr>
          <p:cNvSpPr>
            <a:spLocks noGrp="1"/>
          </p:cNvSpPr>
          <p:nvPr>
            <p:ph sz="half" idx="21" hasCustomPrompt="1"/>
          </p:nvPr>
        </p:nvSpPr>
        <p:spPr>
          <a:xfrm>
            <a:off x="8226116" y="4927826"/>
            <a:ext cx="3528000" cy="1525362"/>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4" name="Datumsplatzhalter 3">
            <a:extLst>
              <a:ext uri="{FF2B5EF4-FFF2-40B4-BE49-F238E27FC236}">
                <a16:creationId xmlns:a16="http://schemas.microsoft.com/office/drawing/2014/main" id="{08BDC0D6-1882-EFB2-8CBA-A2AD1B2E5BF6}"/>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5" name="Fußzeilenplatzhalter 4">
            <a:extLst>
              <a:ext uri="{FF2B5EF4-FFF2-40B4-BE49-F238E27FC236}">
                <a16:creationId xmlns:a16="http://schemas.microsoft.com/office/drawing/2014/main" id="{4A5085E1-9A56-7722-F8F5-F986AF8DB991}"/>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6" name="Titelplatzhalter 1">
            <a:extLst>
              <a:ext uri="{FF2B5EF4-FFF2-40B4-BE49-F238E27FC236}">
                <a16:creationId xmlns:a16="http://schemas.microsoft.com/office/drawing/2014/main" id="{2ED8B13A-081D-884E-9610-865584ACA51D}"/>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7" name="Grafik 6" descr="Ein Bild, das Screenshot, Farbigkeit enthält.&#10;&#10;Automatisch generierte Beschreibung">
            <a:extLst>
              <a:ext uri="{FF2B5EF4-FFF2-40B4-BE49-F238E27FC236}">
                <a16:creationId xmlns:a16="http://schemas.microsoft.com/office/drawing/2014/main" id="{54FE1139-427F-1930-3F91-89C09011B0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11" name="Textplatzhalter 8">
            <a:extLst>
              <a:ext uri="{FF2B5EF4-FFF2-40B4-BE49-F238E27FC236}">
                <a16:creationId xmlns:a16="http://schemas.microsoft.com/office/drawing/2014/main" id="{02866CB1-A308-D6BB-80D0-4598E8978777}"/>
              </a:ext>
            </a:extLst>
          </p:cNvPr>
          <p:cNvSpPr>
            <a:spLocks noGrp="1"/>
          </p:cNvSpPr>
          <p:nvPr>
            <p:ph type="body" sz="quarter" idx="12" hasCustomPrompt="1"/>
          </p:nvPr>
        </p:nvSpPr>
        <p:spPr>
          <a:xfrm>
            <a:off x="407988" y="1063993"/>
            <a:ext cx="113784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9814183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four columns 1">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61D269FA-BAAB-4593-68AC-0DD73D4FE608}"/>
              </a:ext>
            </a:extLst>
          </p:cNvPr>
          <p:cNvSpPr/>
          <p:nvPr userDrawn="1"/>
        </p:nvSpPr>
        <p:spPr>
          <a:xfrm>
            <a:off x="407988" y="3352838"/>
            <a:ext cx="2572499" cy="3111009"/>
          </a:xfrm>
          <a:prstGeom prst="roundRect">
            <a:avLst>
              <a:gd name="adj" fmla="val 53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4" name="Inhaltsplatzhalter 2">
            <a:extLst>
              <a:ext uri="{FF2B5EF4-FFF2-40B4-BE49-F238E27FC236}">
                <a16:creationId xmlns:a16="http://schemas.microsoft.com/office/drawing/2014/main" id="{E4BDC9C8-3818-09F0-D511-2A6CABC281D6}"/>
              </a:ext>
            </a:extLst>
          </p:cNvPr>
          <p:cNvSpPr>
            <a:spLocks noGrp="1"/>
          </p:cNvSpPr>
          <p:nvPr>
            <p:ph sz="half" idx="1" hasCustomPrompt="1"/>
          </p:nvPr>
        </p:nvSpPr>
        <p:spPr>
          <a:xfrm>
            <a:off x="406800" y="3352838"/>
            <a:ext cx="2574874" cy="3111009"/>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35" name="Bildplatzhalter 34">
            <a:extLst>
              <a:ext uri="{FF2B5EF4-FFF2-40B4-BE49-F238E27FC236}">
                <a16:creationId xmlns:a16="http://schemas.microsoft.com/office/drawing/2014/main" id="{AE55B9B1-A31C-FCDF-6F0B-74B4404373C7}"/>
              </a:ext>
            </a:extLst>
          </p:cNvPr>
          <p:cNvSpPr>
            <a:spLocks noGrp="1"/>
          </p:cNvSpPr>
          <p:nvPr>
            <p:ph type="pic" sz="quarter" idx="14" hasCustomPrompt="1"/>
          </p:nvPr>
        </p:nvSpPr>
        <p:spPr>
          <a:xfrm>
            <a:off x="407988" y="1844675"/>
            <a:ext cx="2572499" cy="1447879"/>
          </a:xfrm>
          <a:custGeom>
            <a:avLst/>
            <a:gdLst>
              <a:gd name="connsiteX0" fmla="*/ 111776 w 2572499"/>
              <a:gd name="connsiteY0" fmla="*/ 0 h 1447879"/>
              <a:gd name="connsiteX1" fmla="*/ 2460723 w 2572499"/>
              <a:gd name="connsiteY1" fmla="*/ 0 h 1447879"/>
              <a:gd name="connsiteX2" fmla="*/ 2572499 w 2572499"/>
              <a:gd name="connsiteY2" fmla="*/ 111776 h 1447879"/>
              <a:gd name="connsiteX3" fmla="*/ 2572499 w 2572499"/>
              <a:gd name="connsiteY3" fmla="*/ 1336103 h 1447879"/>
              <a:gd name="connsiteX4" fmla="*/ 2460723 w 2572499"/>
              <a:gd name="connsiteY4" fmla="*/ 1447879 h 1447879"/>
              <a:gd name="connsiteX5" fmla="*/ 111776 w 2572499"/>
              <a:gd name="connsiteY5" fmla="*/ 1447879 h 1447879"/>
              <a:gd name="connsiteX6" fmla="*/ 0 w 2572499"/>
              <a:gd name="connsiteY6" fmla="*/ 1336103 h 1447879"/>
              <a:gd name="connsiteX7" fmla="*/ 0 w 2572499"/>
              <a:gd name="connsiteY7" fmla="*/ 111776 h 1447879"/>
              <a:gd name="connsiteX8" fmla="*/ 111776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6" y="0"/>
                </a:moveTo>
                <a:lnTo>
                  <a:pt x="2460723" y="0"/>
                </a:lnTo>
                <a:cubicBezTo>
                  <a:pt x="2522455" y="0"/>
                  <a:pt x="2572499" y="50044"/>
                  <a:pt x="2572499" y="111776"/>
                </a:cubicBezTo>
                <a:lnTo>
                  <a:pt x="2572499" y="1336103"/>
                </a:lnTo>
                <a:cubicBezTo>
                  <a:pt x="2572499" y="1397835"/>
                  <a:pt x="2522455" y="1447879"/>
                  <a:pt x="2460723" y="1447879"/>
                </a:cubicBezTo>
                <a:lnTo>
                  <a:pt x="111776" y="1447879"/>
                </a:lnTo>
                <a:cubicBezTo>
                  <a:pt x="50044" y="1447879"/>
                  <a:pt x="0" y="1397835"/>
                  <a:pt x="0" y="1336103"/>
                </a:cubicBezTo>
                <a:lnTo>
                  <a:pt x="0" y="111776"/>
                </a:lnTo>
                <a:cubicBezTo>
                  <a:pt x="0" y="50044"/>
                  <a:pt x="50044" y="0"/>
                  <a:pt x="111776"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36" name="Bildplatzhalter 35">
            <a:extLst>
              <a:ext uri="{FF2B5EF4-FFF2-40B4-BE49-F238E27FC236}">
                <a16:creationId xmlns:a16="http://schemas.microsoft.com/office/drawing/2014/main" id="{78921A39-D9D0-9853-22D5-94DDE32C14E9}"/>
              </a:ext>
            </a:extLst>
          </p:cNvPr>
          <p:cNvSpPr>
            <a:spLocks noGrp="1"/>
          </p:cNvSpPr>
          <p:nvPr>
            <p:ph type="pic" sz="quarter" idx="15" hasCustomPrompt="1"/>
          </p:nvPr>
        </p:nvSpPr>
        <p:spPr>
          <a:xfrm>
            <a:off x="3343577" y="1844675"/>
            <a:ext cx="2572499" cy="1447879"/>
          </a:xfrm>
          <a:custGeom>
            <a:avLst/>
            <a:gdLst>
              <a:gd name="connsiteX0" fmla="*/ 111776 w 2572499"/>
              <a:gd name="connsiteY0" fmla="*/ 0 h 1447879"/>
              <a:gd name="connsiteX1" fmla="*/ 2460724 w 2572499"/>
              <a:gd name="connsiteY1" fmla="*/ 0 h 1447879"/>
              <a:gd name="connsiteX2" fmla="*/ 2572499 w 2572499"/>
              <a:gd name="connsiteY2" fmla="*/ 111776 h 1447879"/>
              <a:gd name="connsiteX3" fmla="*/ 2572499 w 2572499"/>
              <a:gd name="connsiteY3" fmla="*/ 1336103 h 1447879"/>
              <a:gd name="connsiteX4" fmla="*/ 2460724 w 2572499"/>
              <a:gd name="connsiteY4" fmla="*/ 1447879 h 1447879"/>
              <a:gd name="connsiteX5" fmla="*/ 111776 w 2572499"/>
              <a:gd name="connsiteY5" fmla="*/ 1447879 h 1447879"/>
              <a:gd name="connsiteX6" fmla="*/ 0 w 2572499"/>
              <a:gd name="connsiteY6" fmla="*/ 1336103 h 1447879"/>
              <a:gd name="connsiteX7" fmla="*/ 0 w 2572499"/>
              <a:gd name="connsiteY7" fmla="*/ 111776 h 1447879"/>
              <a:gd name="connsiteX8" fmla="*/ 111776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6" y="0"/>
                </a:moveTo>
                <a:lnTo>
                  <a:pt x="2460724" y="0"/>
                </a:lnTo>
                <a:cubicBezTo>
                  <a:pt x="2522456" y="0"/>
                  <a:pt x="2572499" y="50044"/>
                  <a:pt x="2572499" y="111776"/>
                </a:cubicBezTo>
                <a:lnTo>
                  <a:pt x="2572499" y="1336103"/>
                </a:lnTo>
                <a:cubicBezTo>
                  <a:pt x="2572499" y="1397835"/>
                  <a:pt x="2522456" y="1447879"/>
                  <a:pt x="2460724" y="1447879"/>
                </a:cubicBezTo>
                <a:lnTo>
                  <a:pt x="111776" y="1447879"/>
                </a:lnTo>
                <a:cubicBezTo>
                  <a:pt x="50044" y="1447879"/>
                  <a:pt x="0" y="1397835"/>
                  <a:pt x="0" y="1336103"/>
                </a:cubicBezTo>
                <a:lnTo>
                  <a:pt x="0" y="111776"/>
                </a:lnTo>
                <a:cubicBezTo>
                  <a:pt x="0" y="50044"/>
                  <a:pt x="50044" y="0"/>
                  <a:pt x="111776"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37" name="Bildplatzhalter 36">
            <a:extLst>
              <a:ext uri="{FF2B5EF4-FFF2-40B4-BE49-F238E27FC236}">
                <a16:creationId xmlns:a16="http://schemas.microsoft.com/office/drawing/2014/main" id="{09CC0B80-492A-F04B-779B-8EB1E0D84B7F}"/>
              </a:ext>
            </a:extLst>
          </p:cNvPr>
          <p:cNvSpPr>
            <a:spLocks noGrp="1"/>
          </p:cNvSpPr>
          <p:nvPr>
            <p:ph type="pic" sz="quarter" idx="16" hasCustomPrompt="1"/>
          </p:nvPr>
        </p:nvSpPr>
        <p:spPr>
          <a:xfrm>
            <a:off x="6279166" y="1844675"/>
            <a:ext cx="2572499" cy="1447879"/>
          </a:xfrm>
          <a:custGeom>
            <a:avLst/>
            <a:gdLst>
              <a:gd name="connsiteX0" fmla="*/ 111777 w 2572499"/>
              <a:gd name="connsiteY0" fmla="*/ 0 h 1447879"/>
              <a:gd name="connsiteX1" fmla="*/ 2460723 w 2572499"/>
              <a:gd name="connsiteY1" fmla="*/ 0 h 1447879"/>
              <a:gd name="connsiteX2" fmla="*/ 2572499 w 2572499"/>
              <a:gd name="connsiteY2" fmla="*/ 111776 h 1447879"/>
              <a:gd name="connsiteX3" fmla="*/ 2572499 w 2572499"/>
              <a:gd name="connsiteY3" fmla="*/ 1336103 h 1447879"/>
              <a:gd name="connsiteX4" fmla="*/ 2460723 w 2572499"/>
              <a:gd name="connsiteY4" fmla="*/ 1447879 h 1447879"/>
              <a:gd name="connsiteX5" fmla="*/ 111777 w 2572499"/>
              <a:gd name="connsiteY5" fmla="*/ 1447879 h 1447879"/>
              <a:gd name="connsiteX6" fmla="*/ 0 w 2572499"/>
              <a:gd name="connsiteY6" fmla="*/ 1336103 h 1447879"/>
              <a:gd name="connsiteX7" fmla="*/ 0 w 2572499"/>
              <a:gd name="connsiteY7" fmla="*/ 111776 h 1447879"/>
              <a:gd name="connsiteX8" fmla="*/ 111777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7" y="0"/>
                </a:moveTo>
                <a:lnTo>
                  <a:pt x="2460723" y="0"/>
                </a:lnTo>
                <a:cubicBezTo>
                  <a:pt x="2522455" y="0"/>
                  <a:pt x="2572499" y="50044"/>
                  <a:pt x="2572499" y="111776"/>
                </a:cubicBezTo>
                <a:lnTo>
                  <a:pt x="2572499" y="1336103"/>
                </a:lnTo>
                <a:cubicBezTo>
                  <a:pt x="2572499" y="1397835"/>
                  <a:pt x="2522455" y="1447879"/>
                  <a:pt x="2460723" y="1447879"/>
                </a:cubicBezTo>
                <a:lnTo>
                  <a:pt x="111777" y="1447879"/>
                </a:lnTo>
                <a:cubicBezTo>
                  <a:pt x="50044" y="1447879"/>
                  <a:pt x="0" y="1397835"/>
                  <a:pt x="0" y="1336103"/>
                </a:cubicBezTo>
                <a:lnTo>
                  <a:pt x="0" y="111776"/>
                </a:lnTo>
                <a:cubicBezTo>
                  <a:pt x="0" y="50044"/>
                  <a:pt x="50044" y="0"/>
                  <a:pt x="111777"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38" name="Bildplatzhalter 37">
            <a:extLst>
              <a:ext uri="{FF2B5EF4-FFF2-40B4-BE49-F238E27FC236}">
                <a16:creationId xmlns:a16="http://schemas.microsoft.com/office/drawing/2014/main" id="{1FE1AB33-9FB6-5F45-7919-BD481C13DCD5}"/>
              </a:ext>
            </a:extLst>
          </p:cNvPr>
          <p:cNvSpPr>
            <a:spLocks noGrp="1"/>
          </p:cNvSpPr>
          <p:nvPr>
            <p:ph type="pic" sz="quarter" idx="18" hasCustomPrompt="1"/>
          </p:nvPr>
        </p:nvSpPr>
        <p:spPr>
          <a:xfrm>
            <a:off x="9214754" y="1844675"/>
            <a:ext cx="2572499" cy="1447879"/>
          </a:xfrm>
          <a:custGeom>
            <a:avLst/>
            <a:gdLst>
              <a:gd name="connsiteX0" fmla="*/ 111776 w 2572499"/>
              <a:gd name="connsiteY0" fmla="*/ 0 h 1447879"/>
              <a:gd name="connsiteX1" fmla="*/ 2460723 w 2572499"/>
              <a:gd name="connsiteY1" fmla="*/ 0 h 1447879"/>
              <a:gd name="connsiteX2" fmla="*/ 2572499 w 2572499"/>
              <a:gd name="connsiteY2" fmla="*/ 111776 h 1447879"/>
              <a:gd name="connsiteX3" fmla="*/ 2572499 w 2572499"/>
              <a:gd name="connsiteY3" fmla="*/ 1336103 h 1447879"/>
              <a:gd name="connsiteX4" fmla="*/ 2460723 w 2572499"/>
              <a:gd name="connsiteY4" fmla="*/ 1447879 h 1447879"/>
              <a:gd name="connsiteX5" fmla="*/ 111776 w 2572499"/>
              <a:gd name="connsiteY5" fmla="*/ 1447879 h 1447879"/>
              <a:gd name="connsiteX6" fmla="*/ 0 w 2572499"/>
              <a:gd name="connsiteY6" fmla="*/ 1336103 h 1447879"/>
              <a:gd name="connsiteX7" fmla="*/ 0 w 2572499"/>
              <a:gd name="connsiteY7" fmla="*/ 111776 h 1447879"/>
              <a:gd name="connsiteX8" fmla="*/ 111776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6" y="0"/>
                </a:moveTo>
                <a:lnTo>
                  <a:pt x="2460723" y="0"/>
                </a:lnTo>
                <a:cubicBezTo>
                  <a:pt x="2522455" y="0"/>
                  <a:pt x="2572499" y="50044"/>
                  <a:pt x="2572499" y="111776"/>
                </a:cubicBezTo>
                <a:lnTo>
                  <a:pt x="2572499" y="1336103"/>
                </a:lnTo>
                <a:cubicBezTo>
                  <a:pt x="2572499" y="1397835"/>
                  <a:pt x="2522455" y="1447879"/>
                  <a:pt x="2460723" y="1447879"/>
                </a:cubicBezTo>
                <a:lnTo>
                  <a:pt x="111776" y="1447879"/>
                </a:lnTo>
                <a:cubicBezTo>
                  <a:pt x="50044" y="1447879"/>
                  <a:pt x="0" y="1397835"/>
                  <a:pt x="0" y="1336103"/>
                </a:cubicBezTo>
                <a:lnTo>
                  <a:pt x="0" y="111776"/>
                </a:lnTo>
                <a:cubicBezTo>
                  <a:pt x="0" y="50044"/>
                  <a:pt x="50044" y="0"/>
                  <a:pt x="111776"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13" name="Rechteck: abgerundete Ecken 12">
            <a:extLst>
              <a:ext uri="{FF2B5EF4-FFF2-40B4-BE49-F238E27FC236}">
                <a16:creationId xmlns:a16="http://schemas.microsoft.com/office/drawing/2014/main" id="{1B1C74CD-6CAE-DD37-F858-B0D0608C59FC}"/>
              </a:ext>
            </a:extLst>
          </p:cNvPr>
          <p:cNvSpPr/>
          <p:nvPr userDrawn="1"/>
        </p:nvSpPr>
        <p:spPr>
          <a:xfrm>
            <a:off x="3343181" y="3352838"/>
            <a:ext cx="2572499" cy="3111009"/>
          </a:xfrm>
          <a:prstGeom prst="roundRect">
            <a:avLst>
              <a:gd name="adj" fmla="val 53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nhaltsplatzhalter 2">
            <a:extLst>
              <a:ext uri="{FF2B5EF4-FFF2-40B4-BE49-F238E27FC236}">
                <a16:creationId xmlns:a16="http://schemas.microsoft.com/office/drawing/2014/main" id="{EF6D61E0-57B3-FE54-3476-0E7D43A04ED9}"/>
              </a:ext>
            </a:extLst>
          </p:cNvPr>
          <p:cNvSpPr>
            <a:spLocks noGrp="1"/>
          </p:cNvSpPr>
          <p:nvPr>
            <p:ph sz="half" idx="19" hasCustomPrompt="1"/>
          </p:nvPr>
        </p:nvSpPr>
        <p:spPr>
          <a:xfrm>
            <a:off x="3341993" y="3352838"/>
            <a:ext cx="2574874" cy="3111009"/>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9" name="Rechteck: abgerundete Ecken 18">
            <a:extLst>
              <a:ext uri="{FF2B5EF4-FFF2-40B4-BE49-F238E27FC236}">
                <a16:creationId xmlns:a16="http://schemas.microsoft.com/office/drawing/2014/main" id="{C09DDF6D-89E1-B860-58CB-01D4194CE2FB}"/>
              </a:ext>
            </a:extLst>
          </p:cNvPr>
          <p:cNvSpPr/>
          <p:nvPr userDrawn="1"/>
        </p:nvSpPr>
        <p:spPr>
          <a:xfrm>
            <a:off x="6278374" y="3352838"/>
            <a:ext cx="2572499" cy="3111009"/>
          </a:xfrm>
          <a:prstGeom prst="roundRect">
            <a:avLst>
              <a:gd name="adj" fmla="val 53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nhaltsplatzhalter 2">
            <a:extLst>
              <a:ext uri="{FF2B5EF4-FFF2-40B4-BE49-F238E27FC236}">
                <a16:creationId xmlns:a16="http://schemas.microsoft.com/office/drawing/2014/main" id="{D9580406-4B8B-00F1-0CA7-DFCC8AB0E480}"/>
              </a:ext>
            </a:extLst>
          </p:cNvPr>
          <p:cNvSpPr>
            <a:spLocks noGrp="1"/>
          </p:cNvSpPr>
          <p:nvPr>
            <p:ph sz="half" idx="20" hasCustomPrompt="1"/>
          </p:nvPr>
        </p:nvSpPr>
        <p:spPr>
          <a:xfrm>
            <a:off x="6277186" y="3352838"/>
            <a:ext cx="2574874" cy="3111009"/>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21" name="Rechteck: abgerundete Ecken 20">
            <a:extLst>
              <a:ext uri="{FF2B5EF4-FFF2-40B4-BE49-F238E27FC236}">
                <a16:creationId xmlns:a16="http://schemas.microsoft.com/office/drawing/2014/main" id="{9A1239AA-A627-275C-CD1D-A0D47A4F3064}"/>
              </a:ext>
            </a:extLst>
          </p:cNvPr>
          <p:cNvSpPr/>
          <p:nvPr userDrawn="1"/>
        </p:nvSpPr>
        <p:spPr>
          <a:xfrm>
            <a:off x="9213567" y="3352838"/>
            <a:ext cx="2572499" cy="3111009"/>
          </a:xfrm>
          <a:prstGeom prst="roundRect">
            <a:avLst>
              <a:gd name="adj" fmla="val 53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nhaltsplatzhalter 2">
            <a:extLst>
              <a:ext uri="{FF2B5EF4-FFF2-40B4-BE49-F238E27FC236}">
                <a16:creationId xmlns:a16="http://schemas.microsoft.com/office/drawing/2014/main" id="{803FAD28-9BEC-55B2-213C-27D1C896829A}"/>
              </a:ext>
            </a:extLst>
          </p:cNvPr>
          <p:cNvSpPr>
            <a:spLocks noGrp="1"/>
          </p:cNvSpPr>
          <p:nvPr>
            <p:ph sz="half" idx="21" hasCustomPrompt="1"/>
          </p:nvPr>
        </p:nvSpPr>
        <p:spPr>
          <a:xfrm>
            <a:off x="9212379" y="3352838"/>
            <a:ext cx="2574874" cy="3111009"/>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5" name="Datumsplatzhalter 3">
            <a:extLst>
              <a:ext uri="{FF2B5EF4-FFF2-40B4-BE49-F238E27FC236}">
                <a16:creationId xmlns:a16="http://schemas.microsoft.com/office/drawing/2014/main" id="{E5FDEB73-53AF-D45A-A705-BB13461FF989}"/>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6" name="Fußzeilenplatzhalter 4">
            <a:extLst>
              <a:ext uri="{FF2B5EF4-FFF2-40B4-BE49-F238E27FC236}">
                <a16:creationId xmlns:a16="http://schemas.microsoft.com/office/drawing/2014/main" id="{AD337547-C4E4-9F5E-DE3D-615FC34A71D1}"/>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7" name="Titelplatzhalter 1">
            <a:extLst>
              <a:ext uri="{FF2B5EF4-FFF2-40B4-BE49-F238E27FC236}">
                <a16:creationId xmlns:a16="http://schemas.microsoft.com/office/drawing/2014/main" id="{2CECCD91-570F-EB82-BE5F-8AAD38427769}"/>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8" name="Grafik 7" descr="Ein Bild, das Screenshot, Farbigkeit enthält.&#10;&#10;Automatisch generierte Beschreibung">
            <a:extLst>
              <a:ext uri="{FF2B5EF4-FFF2-40B4-BE49-F238E27FC236}">
                <a16:creationId xmlns:a16="http://schemas.microsoft.com/office/drawing/2014/main" id="{D24D5816-0E66-885F-0805-A83933908C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9" name="Textplatzhalter 8">
            <a:extLst>
              <a:ext uri="{FF2B5EF4-FFF2-40B4-BE49-F238E27FC236}">
                <a16:creationId xmlns:a16="http://schemas.microsoft.com/office/drawing/2014/main" id="{1CA30970-75B1-1375-56B1-88E2A9EF977B}"/>
              </a:ext>
            </a:extLst>
          </p:cNvPr>
          <p:cNvSpPr>
            <a:spLocks noGrp="1"/>
          </p:cNvSpPr>
          <p:nvPr>
            <p:ph type="body" sz="quarter" idx="12" hasCustomPrompt="1"/>
          </p:nvPr>
        </p:nvSpPr>
        <p:spPr>
          <a:xfrm>
            <a:off x="407988" y="1063993"/>
            <a:ext cx="113784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8328454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_Title, four columns 1">
    <p:bg>
      <p:bgRef idx="1001">
        <a:schemeClr val="bg1"/>
      </p:bgRef>
    </p:bg>
    <p:spTree>
      <p:nvGrpSpPr>
        <p:cNvPr id="1" name=""/>
        <p:cNvGrpSpPr/>
        <p:nvPr/>
      </p:nvGrpSpPr>
      <p:grpSpPr>
        <a:xfrm>
          <a:off x="0" y="0"/>
          <a:ext cx="0" cy="0"/>
          <a:chOff x="0" y="0"/>
          <a:chExt cx="0" cy="0"/>
        </a:xfrm>
      </p:grpSpPr>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5" name="Datumsplatzhalter 3">
            <a:extLst>
              <a:ext uri="{FF2B5EF4-FFF2-40B4-BE49-F238E27FC236}">
                <a16:creationId xmlns:a16="http://schemas.microsoft.com/office/drawing/2014/main" id="{E5FDEB73-53AF-D45A-A705-BB13461FF989}"/>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6" name="Fußzeilenplatzhalter 4">
            <a:extLst>
              <a:ext uri="{FF2B5EF4-FFF2-40B4-BE49-F238E27FC236}">
                <a16:creationId xmlns:a16="http://schemas.microsoft.com/office/drawing/2014/main" id="{AD337547-C4E4-9F5E-DE3D-615FC34A71D1}"/>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7" name="Titelplatzhalter 1">
            <a:extLst>
              <a:ext uri="{FF2B5EF4-FFF2-40B4-BE49-F238E27FC236}">
                <a16:creationId xmlns:a16="http://schemas.microsoft.com/office/drawing/2014/main" id="{2CECCD91-570F-EB82-BE5F-8AAD38427769}"/>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8" name="Rechteck: abgerundete Ecken 7">
            <a:extLst>
              <a:ext uri="{FF2B5EF4-FFF2-40B4-BE49-F238E27FC236}">
                <a16:creationId xmlns:a16="http://schemas.microsoft.com/office/drawing/2014/main" id="{879B1140-EC3B-B361-6801-880400C3C02D}"/>
              </a:ext>
            </a:extLst>
          </p:cNvPr>
          <p:cNvSpPr/>
          <p:nvPr userDrawn="1"/>
        </p:nvSpPr>
        <p:spPr>
          <a:xfrm>
            <a:off x="407988" y="3352838"/>
            <a:ext cx="2572499" cy="3111009"/>
          </a:xfrm>
          <a:prstGeom prst="roundRect">
            <a:avLst>
              <a:gd name="adj" fmla="val 534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nhaltsplatzhalter 2">
            <a:extLst>
              <a:ext uri="{FF2B5EF4-FFF2-40B4-BE49-F238E27FC236}">
                <a16:creationId xmlns:a16="http://schemas.microsoft.com/office/drawing/2014/main" id="{21D1C882-AC60-1A43-3A81-33309D71EB55}"/>
              </a:ext>
            </a:extLst>
          </p:cNvPr>
          <p:cNvSpPr>
            <a:spLocks noGrp="1"/>
          </p:cNvSpPr>
          <p:nvPr>
            <p:ph sz="half" idx="1" hasCustomPrompt="1"/>
          </p:nvPr>
        </p:nvSpPr>
        <p:spPr>
          <a:xfrm>
            <a:off x="407988" y="3352838"/>
            <a:ext cx="2573685" cy="3111009"/>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0" name="Bildplatzhalter 34">
            <a:extLst>
              <a:ext uri="{FF2B5EF4-FFF2-40B4-BE49-F238E27FC236}">
                <a16:creationId xmlns:a16="http://schemas.microsoft.com/office/drawing/2014/main" id="{E89CE923-5D7A-870B-F7C2-44826CCB3000}"/>
              </a:ext>
            </a:extLst>
          </p:cNvPr>
          <p:cNvSpPr>
            <a:spLocks noGrp="1"/>
          </p:cNvSpPr>
          <p:nvPr>
            <p:ph type="pic" sz="quarter" idx="14" hasCustomPrompt="1"/>
          </p:nvPr>
        </p:nvSpPr>
        <p:spPr>
          <a:xfrm>
            <a:off x="407988" y="1844675"/>
            <a:ext cx="2572499" cy="1447879"/>
          </a:xfrm>
          <a:custGeom>
            <a:avLst/>
            <a:gdLst>
              <a:gd name="connsiteX0" fmla="*/ 111776 w 2572499"/>
              <a:gd name="connsiteY0" fmla="*/ 0 h 1447879"/>
              <a:gd name="connsiteX1" fmla="*/ 2460723 w 2572499"/>
              <a:gd name="connsiteY1" fmla="*/ 0 h 1447879"/>
              <a:gd name="connsiteX2" fmla="*/ 2572499 w 2572499"/>
              <a:gd name="connsiteY2" fmla="*/ 111776 h 1447879"/>
              <a:gd name="connsiteX3" fmla="*/ 2572499 w 2572499"/>
              <a:gd name="connsiteY3" fmla="*/ 1336103 h 1447879"/>
              <a:gd name="connsiteX4" fmla="*/ 2460723 w 2572499"/>
              <a:gd name="connsiteY4" fmla="*/ 1447879 h 1447879"/>
              <a:gd name="connsiteX5" fmla="*/ 111776 w 2572499"/>
              <a:gd name="connsiteY5" fmla="*/ 1447879 h 1447879"/>
              <a:gd name="connsiteX6" fmla="*/ 0 w 2572499"/>
              <a:gd name="connsiteY6" fmla="*/ 1336103 h 1447879"/>
              <a:gd name="connsiteX7" fmla="*/ 0 w 2572499"/>
              <a:gd name="connsiteY7" fmla="*/ 111776 h 1447879"/>
              <a:gd name="connsiteX8" fmla="*/ 111776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6" y="0"/>
                </a:moveTo>
                <a:lnTo>
                  <a:pt x="2460723" y="0"/>
                </a:lnTo>
                <a:cubicBezTo>
                  <a:pt x="2522455" y="0"/>
                  <a:pt x="2572499" y="50044"/>
                  <a:pt x="2572499" y="111776"/>
                </a:cubicBezTo>
                <a:lnTo>
                  <a:pt x="2572499" y="1336103"/>
                </a:lnTo>
                <a:cubicBezTo>
                  <a:pt x="2572499" y="1397835"/>
                  <a:pt x="2522455" y="1447879"/>
                  <a:pt x="2460723" y="1447879"/>
                </a:cubicBezTo>
                <a:lnTo>
                  <a:pt x="111776" y="1447879"/>
                </a:lnTo>
                <a:cubicBezTo>
                  <a:pt x="50044" y="1447879"/>
                  <a:pt x="0" y="1397835"/>
                  <a:pt x="0" y="1336103"/>
                </a:cubicBezTo>
                <a:lnTo>
                  <a:pt x="0" y="111776"/>
                </a:lnTo>
                <a:cubicBezTo>
                  <a:pt x="0" y="50044"/>
                  <a:pt x="50044" y="0"/>
                  <a:pt x="111776"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11" name="Bildplatzhalter 35">
            <a:extLst>
              <a:ext uri="{FF2B5EF4-FFF2-40B4-BE49-F238E27FC236}">
                <a16:creationId xmlns:a16="http://schemas.microsoft.com/office/drawing/2014/main" id="{5DF8D480-F52B-E86A-8546-7BDC856E8953}"/>
              </a:ext>
            </a:extLst>
          </p:cNvPr>
          <p:cNvSpPr>
            <a:spLocks noGrp="1"/>
          </p:cNvSpPr>
          <p:nvPr>
            <p:ph type="pic" sz="quarter" idx="15" hasCustomPrompt="1"/>
          </p:nvPr>
        </p:nvSpPr>
        <p:spPr>
          <a:xfrm>
            <a:off x="3343577" y="1844675"/>
            <a:ext cx="2572499" cy="1447879"/>
          </a:xfrm>
          <a:custGeom>
            <a:avLst/>
            <a:gdLst>
              <a:gd name="connsiteX0" fmla="*/ 111776 w 2572499"/>
              <a:gd name="connsiteY0" fmla="*/ 0 h 1447879"/>
              <a:gd name="connsiteX1" fmla="*/ 2460724 w 2572499"/>
              <a:gd name="connsiteY1" fmla="*/ 0 h 1447879"/>
              <a:gd name="connsiteX2" fmla="*/ 2572499 w 2572499"/>
              <a:gd name="connsiteY2" fmla="*/ 111776 h 1447879"/>
              <a:gd name="connsiteX3" fmla="*/ 2572499 w 2572499"/>
              <a:gd name="connsiteY3" fmla="*/ 1336103 h 1447879"/>
              <a:gd name="connsiteX4" fmla="*/ 2460724 w 2572499"/>
              <a:gd name="connsiteY4" fmla="*/ 1447879 h 1447879"/>
              <a:gd name="connsiteX5" fmla="*/ 111776 w 2572499"/>
              <a:gd name="connsiteY5" fmla="*/ 1447879 h 1447879"/>
              <a:gd name="connsiteX6" fmla="*/ 0 w 2572499"/>
              <a:gd name="connsiteY6" fmla="*/ 1336103 h 1447879"/>
              <a:gd name="connsiteX7" fmla="*/ 0 w 2572499"/>
              <a:gd name="connsiteY7" fmla="*/ 111776 h 1447879"/>
              <a:gd name="connsiteX8" fmla="*/ 111776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6" y="0"/>
                </a:moveTo>
                <a:lnTo>
                  <a:pt x="2460724" y="0"/>
                </a:lnTo>
                <a:cubicBezTo>
                  <a:pt x="2522456" y="0"/>
                  <a:pt x="2572499" y="50044"/>
                  <a:pt x="2572499" y="111776"/>
                </a:cubicBezTo>
                <a:lnTo>
                  <a:pt x="2572499" y="1336103"/>
                </a:lnTo>
                <a:cubicBezTo>
                  <a:pt x="2572499" y="1397835"/>
                  <a:pt x="2522456" y="1447879"/>
                  <a:pt x="2460724" y="1447879"/>
                </a:cubicBezTo>
                <a:lnTo>
                  <a:pt x="111776" y="1447879"/>
                </a:lnTo>
                <a:cubicBezTo>
                  <a:pt x="50044" y="1447879"/>
                  <a:pt x="0" y="1397835"/>
                  <a:pt x="0" y="1336103"/>
                </a:cubicBezTo>
                <a:lnTo>
                  <a:pt x="0" y="111776"/>
                </a:lnTo>
                <a:cubicBezTo>
                  <a:pt x="0" y="50044"/>
                  <a:pt x="50044" y="0"/>
                  <a:pt x="111776"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12" name="Bildplatzhalter 36">
            <a:extLst>
              <a:ext uri="{FF2B5EF4-FFF2-40B4-BE49-F238E27FC236}">
                <a16:creationId xmlns:a16="http://schemas.microsoft.com/office/drawing/2014/main" id="{3F33A78B-A5E0-726B-4722-7E46455BFEE6}"/>
              </a:ext>
            </a:extLst>
          </p:cNvPr>
          <p:cNvSpPr>
            <a:spLocks noGrp="1"/>
          </p:cNvSpPr>
          <p:nvPr>
            <p:ph type="pic" sz="quarter" idx="16" hasCustomPrompt="1"/>
          </p:nvPr>
        </p:nvSpPr>
        <p:spPr>
          <a:xfrm>
            <a:off x="6279166" y="1844675"/>
            <a:ext cx="2572499" cy="1447879"/>
          </a:xfrm>
          <a:custGeom>
            <a:avLst/>
            <a:gdLst>
              <a:gd name="connsiteX0" fmla="*/ 111777 w 2572499"/>
              <a:gd name="connsiteY0" fmla="*/ 0 h 1447879"/>
              <a:gd name="connsiteX1" fmla="*/ 2460723 w 2572499"/>
              <a:gd name="connsiteY1" fmla="*/ 0 h 1447879"/>
              <a:gd name="connsiteX2" fmla="*/ 2572499 w 2572499"/>
              <a:gd name="connsiteY2" fmla="*/ 111776 h 1447879"/>
              <a:gd name="connsiteX3" fmla="*/ 2572499 w 2572499"/>
              <a:gd name="connsiteY3" fmla="*/ 1336103 h 1447879"/>
              <a:gd name="connsiteX4" fmla="*/ 2460723 w 2572499"/>
              <a:gd name="connsiteY4" fmla="*/ 1447879 h 1447879"/>
              <a:gd name="connsiteX5" fmla="*/ 111777 w 2572499"/>
              <a:gd name="connsiteY5" fmla="*/ 1447879 h 1447879"/>
              <a:gd name="connsiteX6" fmla="*/ 0 w 2572499"/>
              <a:gd name="connsiteY6" fmla="*/ 1336103 h 1447879"/>
              <a:gd name="connsiteX7" fmla="*/ 0 w 2572499"/>
              <a:gd name="connsiteY7" fmla="*/ 111776 h 1447879"/>
              <a:gd name="connsiteX8" fmla="*/ 111777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7" y="0"/>
                </a:moveTo>
                <a:lnTo>
                  <a:pt x="2460723" y="0"/>
                </a:lnTo>
                <a:cubicBezTo>
                  <a:pt x="2522455" y="0"/>
                  <a:pt x="2572499" y="50044"/>
                  <a:pt x="2572499" y="111776"/>
                </a:cubicBezTo>
                <a:lnTo>
                  <a:pt x="2572499" y="1336103"/>
                </a:lnTo>
                <a:cubicBezTo>
                  <a:pt x="2572499" y="1397835"/>
                  <a:pt x="2522455" y="1447879"/>
                  <a:pt x="2460723" y="1447879"/>
                </a:cubicBezTo>
                <a:lnTo>
                  <a:pt x="111777" y="1447879"/>
                </a:lnTo>
                <a:cubicBezTo>
                  <a:pt x="50044" y="1447879"/>
                  <a:pt x="0" y="1397835"/>
                  <a:pt x="0" y="1336103"/>
                </a:cubicBezTo>
                <a:lnTo>
                  <a:pt x="0" y="111776"/>
                </a:lnTo>
                <a:cubicBezTo>
                  <a:pt x="0" y="50044"/>
                  <a:pt x="50044" y="0"/>
                  <a:pt x="111777"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16" name="Bildplatzhalter 37">
            <a:extLst>
              <a:ext uri="{FF2B5EF4-FFF2-40B4-BE49-F238E27FC236}">
                <a16:creationId xmlns:a16="http://schemas.microsoft.com/office/drawing/2014/main" id="{324B1809-633E-4AB6-F60F-71F1F5136EC9}"/>
              </a:ext>
            </a:extLst>
          </p:cNvPr>
          <p:cNvSpPr>
            <a:spLocks noGrp="1"/>
          </p:cNvSpPr>
          <p:nvPr>
            <p:ph type="pic" sz="quarter" idx="18" hasCustomPrompt="1"/>
          </p:nvPr>
        </p:nvSpPr>
        <p:spPr>
          <a:xfrm>
            <a:off x="9214754" y="1844675"/>
            <a:ext cx="2572499" cy="1447879"/>
          </a:xfrm>
          <a:custGeom>
            <a:avLst/>
            <a:gdLst>
              <a:gd name="connsiteX0" fmla="*/ 111776 w 2572499"/>
              <a:gd name="connsiteY0" fmla="*/ 0 h 1447879"/>
              <a:gd name="connsiteX1" fmla="*/ 2460723 w 2572499"/>
              <a:gd name="connsiteY1" fmla="*/ 0 h 1447879"/>
              <a:gd name="connsiteX2" fmla="*/ 2572499 w 2572499"/>
              <a:gd name="connsiteY2" fmla="*/ 111776 h 1447879"/>
              <a:gd name="connsiteX3" fmla="*/ 2572499 w 2572499"/>
              <a:gd name="connsiteY3" fmla="*/ 1336103 h 1447879"/>
              <a:gd name="connsiteX4" fmla="*/ 2460723 w 2572499"/>
              <a:gd name="connsiteY4" fmla="*/ 1447879 h 1447879"/>
              <a:gd name="connsiteX5" fmla="*/ 111776 w 2572499"/>
              <a:gd name="connsiteY5" fmla="*/ 1447879 h 1447879"/>
              <a:gd name="connsiteX6" fmla="*/ 0 w 2572499"/>
              <a:gd name="connsiteY6" fmla="*/ 1336103 h 1447879"/>
              <a:gd name="connsiteX7" fmla="*/ 0 w 2572499"/>
              <a:gd name="connsiteY7" fmla="*/ 111776 h 1447879"/>
              <a:gd name="connsiteX8" fmla="*/ 111776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6" y="0"/>
                </a:moveTo>
                <a:lnTo>
                  <a:pt x="2460723" y="0"/>
                </a:lnTo>
                <a:cubicBezTo>
                  <a:pt x="2522455" y="0"/>
                  <a:pt x="2572499" y="50044"/>
                  <a:pt x="2572499" y="111776"/>
                </a:cubicBezTo>
                <a:lnTo>
                  <a:pt x="2572499" y="1336103"/>
                </a:lnTo>
                <a:cubicBezTo>
                  <a:pt x="2572499" y="1397835"/>
                  <a:pt x="2522455" y="1447879"/>
                  <a:pt x="2460723" y="1447879"/>
                </a:cubicBezTo>
                <a:lnTo>
                  <a:pt x="111776" y="1447879"/>
                </a:lnTo>
                <a:cubicBezTo>
                  <a:pt x="50044" y="1447879"/>
                  <a:pt x="0" y="1397835"/>
                  <a:pt x="0" y="1336103"/>
                </a:cubicBezTo>
                <a:lnTo>
                  <a:pt x="0" y="111776"/>
                </a:lnTo>
                <a:cubicBezTo>
                  <a:pt x="0" y="50044"/>
                  <a:pt x="50044" y="0"/>
                  <a:pt x="111776"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17" name="Rechteck: abgerundete Ecken 16">
            <a:extLst>
              <a:ext uri="{FF2B5EF4-FFF2-40B4-BE49-F238E27FC236}">
                <a16:creationId xmlns:a16="http://schemas.microsoft.com/office/drawing/2014/main" id="{421799DC-D0B8-CAE2-24C7-166339A685F1}"/>
              </a:ext>
            </a:extLst>
          </p:cNvPr>
          <p:cNvSpPr/>
          <p:nvPr userDrawn="1"/>
        </p:nvSpPr>
        <p:spPr>
          <a:xfrm>
            <a:off x="3343181" y="3352838"/>
            <a:ext cx="2572499" cy="3111009"/>
          </a:xfrm>
          <a:prstGeom prst="roundRect">
            <a:avLst>
              <a:gd name="adj" fmla="val 534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nhaltsplatzhalter 2">
            <a:extLst>
              <a:ext uri="{FF2B5EF4-FFF2-40B4-BE49-F238E27FC236}">
                <a16:creationId xmlns:a16="http://schemas.microsoft.com/office/drawing/2014/main" id="{33F42B38-0EED-871E-2F28-19A2929413BF}"/>
              </a:ext>
            </a:extLst>
          </p:cNvPr>
          <p:cNvSpPr>
            <a:spLocks noGrp="1"/>
          </p:cNvSpPr>
          <p:nvPr>
            <p:ph sz="half" idx="19" hasCustomPrompt="1"/>
          </p:nvPr>
        </p:nvSpPr>
        <p:spPr>
          <a:xfrm>
            <a:off x="3343181" y="3352838"/>
            <a:ext cx="2573685" cy="3111009"/>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23" name="Rechteck: abgerundete Ecken 22">
            <a:extLst>
              <a:ext uri="{FF2B5EF4-FFF2-40B4-BE49-F238E27FC236}">
                <a16:creationId xmlns:a16="http://schemas.microsoft.com/office/drawing/2014/main" id="{57538169-6317-4AE0-4B56-0F557919C357}"/>
              </a:ext>
            </a:extLst>
          </p:cNvPr>
          <p:cNvSpPr/>
          <p:nvPr userDrawn="1"/>
        </p:nvSpPr>
        <p:spPr>
          <a:xfrm>
            <a:off x="6278374" y="3352838"/>
            <a:ext cx="2572499" cy="3111009"/>
          </a:xfrm>
          <a:prstGeom prst="roundRect">
            <a:avLst>
              <a:gd name="adj" fmla="val 534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nhaltsplatzhalter 2">
            <a:extLst>
              <a:ext uri="{FF2B5EF4-FFF2-40B4-BE49-F238E27FC236}">
                <a16:creationId xmlns:a16="http://schemas.microsoft.com/office/drawing/2014/main" id="{91DF4FCF-8F5C-1B1E-248B-8835A76E9EB5}"/>
              </a:ext>
            </a:extLst>
          </p:cNvPr>
          <p:cNvSpPr>
            <a:spLocks noGrp="1"/>
          </p:cNvSpPr>
          <p:nvPr>
            <p:ph sz="half" idx="20" hasCustomPrompt="1"/>
          </p:nvPr>
        </p:nvSpPr>
        <p:spPr>
          <a:xfrm>
            <a:off x="6278374" y="3352838"/>
            <a:ext cx="2573685" cy="3111009"/>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25" name="Rechteck: abgerundete Ecken 24">
            <a:extLst>
              <a:ext uri="{FF2B5EF4-FFF2-40B4-BE49-F238E27FC236}">
                <a16:creationId xmlns:a16="http://schemas.microsoft.com/office/drawing/2014/main" id="{B2666492-8559-E749-049E-0569B1C41C60}"/>
              </a:ext>
            </a:extLst>
          </p:cNvPr>
          <p:cNvSpPr/>
          <p:nvPr userDrawn="1"/>
        </p:nvSpPr>
        <p:spPr>
          <a:xfrm>
            <a:off x="9213567" y="3352838"/>
            <a:ext cx="2572499" cy="3111009"/>
          </a:xfrm>
          <a:prstGeom prst="roundRect">
            <a:avLst>
              <a:gd name="adj" fmla="val 534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nhaltsplatzhalter 2">
            <a:extLst>
              <a:ext uri="{FF2B5EF4-FFF2-40B4-BE49-F238E27FC236}">
                <a16:creationId xmlns:a16="http://schemas.microsoft.com/office/drawing/2014/main" id="{FD804C2C-ED9B-76EB-5A53-2EF91C5C2359}"/>
              </a:ext>
            </a:extLst>
          </p:cNvPr>
          <p:cNvSpPr>
            <a:spLocks noGrp="1"/>
          </p:cNvSpPr>
          <p:nvPr>
            <p:ph sz="half" idx="21" hasCustomPrompt="1"/>
          </p:nvPr>
        </p:nvSpPr>
        <p:spPr>
          <a:xfrm>
            <a:off x="9213567" y="3352838"/>
            <a:ext cx="2573685" cy="3111009"/>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pic>
        <p:nvPicPr>
          <p:cNvPr id="2" name="Grafik 1" descr="Ein Bild, das Screenshot, Farbigkeit enthält.&#10;&#10;Automatisch generierte Beschreibung">
            <a:extLst>
              <a:ext uri="{FF2B5EF4-FFF2-40B4-BE49-F238E27FC236}">
                <a16:creationId xmlns:a16="http://schemas.microsoft.com/office/drawing/2014/main" id="{D7618518-B71B-9D75-28B5-DC7B99BCA9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4" name="Textplatzhalter 8">
            <a:extLst>
              <a:ext uri="{FF2B5EF4-FFF2-40B4-BE49-F238E27FC236}">
                <a16:creationId xmlns:a16="http://schemas.microsoft.com/office/drawing/2014/main" id="{20F5EF80-CA50-4B87-F326-29ED0E380634}"/>
              </a:ext>
            </a:extLst>
          </p:cNvPr>
          <p:cNvSpPr>
            <a:spLocks noGrp="1"/>
          </p:cNvSpPr>
          <p:nvPr>
            <p:ph type="body" sz="quarter" idx="12" hasCustomPrompt="1"/>
          </p:nvPr>
        </p:nvSpPr>
        <p:spPr>
          <a:xfrm>
            <a:off x="407988" y="1063993"/>
            <a:ext cx="113784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263629346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4244209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592" imgH="591" progId="TCLayout.ActiveDocument.1">
                  <p:embed/>
                </p:oleObj>
              </mc:Choice>
              <mc:Fallback>
                <p:oleObj name="think-cell Foli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7" y="903732"/>
            <a:ext cx="10484739" cy="384721"/>
          </a:xfrm>
        </p:spPr>
        <p:txBody>
          <a:bodyPr vert="horz" wrap="square">
            <a:noAutofit/>
          </a:bodyPr>
          <a:lstStyle>
            <a:lvl1pPr rtl="0">
              <a:defRPr/>
            </a:lvl1pPr>
          </a:lstStyle>
          <a:p>
            <a:r>
              <a:rPr lang="en-US"/>
              <a:t>Click to edit Master title style</a:t>
            </a:r>
            <a:endParaRPr lang="de-DE"/>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17" name="Slide Number">
            <a:extLst>
              <a:ext uri="{FF2B5EF4-FFF2-40B4-BE49-F238E27FC236}">
                <a16:creationId xmlns:a16="http://schemas.microsoft.com/office/drawing/2014/main" id="{4276847A-3F37-898A-3126-23826AF54C2F}"/>
              </a:ext>
            </a:extLst>
          </p:cNvPr>
          <p:cNvSpPr>
            <a:spLocks noChangeArrowheads="1"/>
          </p:cNvSpPr>
          <p:nvPr userDrawn="1">
            <p:custDataLst>
              <p:tags r:id="rId5"/>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18" name="5. Source" hidden="1">
            <a:extLst>
              <a:ext uri="{FF2B5EF4-FFF2-40B4-BE49-F238E27FC236}">
                <a16:creationId xmlns:a16="http://schemas.microsoft.com/office/drawing/2014/main" id="{8FD0B1E3-BA09-7B70-1036-E86802E2A88E}"/>
              </a:ext>
            </a:extLst>
          </p:cNvPr>
          <p:cNvSpPr txBox="1">
            <a:spLocks/>
          </p:cNvSpPr>
          <p:nvPr userDrawn="1">
            <p:custDataLst>
              <p:tags r:id="rId6"/>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9" name="Grafik 13">
            <a:extLst>
              <a:ext uri="{FF2B5EF4-FFF2-40B4-BE49-F238E27FC236}">
                <a16:creationId xmlns:a16="http://schemas.microsoft.com/office/drawing/2014/main" id="{D817FE2A-77A9-8F15-5693-EC1E92CA364E}"/>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20" name="Grafik 43">
            <a:extLst>
              <a:ext uri="{FF2B5EF4-FFF2-40B4-BE49-F238E27FC236}">
                <a16:creationId xmlns:a16="http://schemas.microsoft.com/office/drawing/2014/main" id="{5C335004-66B6-1F86-8380-C5A1BFA74DB9}"/>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24" name="Date Placeholder 23">
            <a:extLst>
              <a:ext uri="{FF2B5EF4-FFF2-40B4-BE49-F238E27FC236}">
                <a16:creationId xmlns:a16="http://schemas.microsoft.com/office/drawing/2014/main" id="{43C37CE3-863B-F6EE-CCBD-B4839A08CC6D}"/>
              </a:ext>
            </a:extLst>
          </p:cNvPr>
          <p:cNvSpPr>
            <a:spLocks noGrp="1"/>
          </p:cNvSpPr>
          <p:nvPr>
            <p:ph type="dt" sz="half" idx="11"/>
          </p:nvPr>
        </p:nvSpPr>
        <p:spPr/>
        <p:txBody>
          <a:bodyPr/>
          <a:lstStyle/>
          <a:p>
            <a:fld id="{C1DA513E-6AA9-4486-B7E0-3EC7F6EA4E76}" type="datetime1">
              <a:rPr lang="de-DE" smtClean="0"/>
              <a:t>03.02.2026</a:t>
            </a:fld>
            <a:endParaRPr lang="de-DE"/>
          </a:p>
        </p:txBody>
      </p:sp>
    </p:spTree>
    <p:extLst>
      <p:ext uri="{BB962C8B-B14F-4D97-AF65-F5344CB8AC3E}">
        <p14:creationId xmlns:p14="http://schemas.microsoft.com/office/powerpoint/2010/main" val="39774993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Title, four columns 1">
    <p:bg>
      <p:bgPr>
        <a:solidFill>
          <a:schemeClr val="accent6"/>
        </a:solidFill>
        <a:effectLst/>
      </p:bgPr>
    </p:bg>
    <p:spTree>
      <p:nvGrpSpPr>
        <p:cNvPr id="1" name=""/>
        <p:cNvGrpSpPr/>
        <p:nvPr/>
      </p:nvGrpSpPr>
      <p:grpSpPr>
        <a:xfrm>
          <a:off x="0" y="0"/>
          <a:ext cx="0" cy="0"/>
          <a:chOff x="0" y="0"/>
          <a:chExt cx="0" cy="0"/>
        </a:xfrm>
      </p:grpSpPr>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5" name="Datumsplatzhalter 3">
            <a:extLst>
              <a:ext uri="{FF2B5EF4-FFF2-40B4-BE49-F238E27FC236}">
                <a16:creationId xmlns:a16="http://schemas.microsoft.com/office/drawing/2014/main" id="{E5FDEB73-53AF-D45A-A705-BB13461FF989}"/>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6" name="Fußzeilenplatzhalter 4">
            <a:extLst>
              <a:ext uri="{FF2B5EF4-FFF2-40B4-BE49-F238E27FC236}">
                <a16:creationId xmlns:a16="http://schemas.microsoft.com/office/drawing/2014/main" id="{AD337547-C4E4-9F5E-DE3D-615FC34A71D1}"/>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7" name="Titelplatzhalter 1">
            <a:extLst>
              <a:ext uri="{FF2B5EF4-FFF2-40B4-BE49-F238E27FC236}">
                <a16:creationId xmlns:a16="http://schemas.microsoft.com/office/drawing/2014/main" id="{2CECCD91-570F-EB82-BE5F-8AAD38427769}"/>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8" name="Rechteck: abgerundete Ecken 7">
            <a:extLst>
              <a:ext uri="{FF2B5EF4-FFF2-40B4-BE49-F238E27FC236}">
                <a16:creationId xmlns:a16="http://schemas.microsoft.com/office/drawing/2014/main" id="{4EAD438F-13C1-FB77-4D08-303399AF9DE2}"/>
              </a:ext>
            </a:extLst>
          </p:cNvPr>
          <p:cNvSpPr/>
          <p:nvPr userDrawn="1"/>
        </p:nvSpPr>
        <p:spPr>
          <a:xfrm>
            <a:off x="407988" y="3352838"/>
            <a:ext cx="2572499" cy="3111009"/>
          </a:xfrm>
          <a:prstGeom prst="roundRect">
            <a:avLst>
              <a:gd name="adj" fmla="val 53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nhaltsplatzhalter 2">
            <a:extLst>
              <a:ext uri="{FF2B5EF4-FFF2-40B4-BE49-F238E27FC236}">
                <a16:creationId xmlns:a16="http://schemas.microsoft.com/office/drawing/2014/main" id="{17F258CE-0DA3-A066-1C28-E2E62BD0802D}"/>
              </a:ext>
            </a:extLst>
          </p:cNvPr>
          <p:cNvSpPr>
            <a:spLocks noGrp="1"/>
          </p:cNvSpPr>
          <p:nvPr>
            <p:ph sz="half" idx="1" hasCustomPrompt="1"/>
          </p:nvPr>
        </p:nvSpPr>
        <p:spPr>
          <a:xfrm>
            <a:off x="406800" y="3352838"/>
            <a:ext cx="2574874" cy="3111009"/>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0" name="Bildplatzhalter 34">
            <a:extLst>
              <a:ext uri="{FF2B5EF4-FFF2-40B4-BE49-F238E27FC236}">
                <a16:creationId xmlns:a16="http://schemas.microsoft.com/office/drawing/2014/main" id="{1E1009BA-5A26-44E3-B112-48F2D7AAB3EC}"/>
              </a:ext>
            </a:extLst>
          </p:cNvPr>
          <p:cNvSpPr>
            <a:spLocks noGrp="1"/>
          </p:cNvSpPr>
          <p:nvPr>
            <p:ph type="pic" sz="quarter" idx="14" hasCustomPrompt="1"/>
          </p:nvPr>
        </p:nvSpPr>
        <p:spPr>
          <a:xfrm>
            <a:off x="407988" y="1844675"/>
            <a:ext cx="2572499" cy="1447879"/>
          </a:xfrm>
          <a:custGeom>
            <a:avLst/>
            <a:gdLst>
              <a:gd name="connsiteX0" fmla="*/ 111776 w 2572499"/>
              <a:gd name="connsiteY0" fmla="*/ 0 h 1447879"/>
              <a:gd name="connsiteX1" fmla="*/ 2460723 w 2572499"/>
              <a:gd name="connsiteY1" fmla="*/ 0 h 1447879"/>
              <a:gd name="connsiteX2" fmla="*/ 2572499 w 2572499"/>
              <a:gd name="connsiteY2" fmla="*/ 111776 h 1447879"/>
              <a:gd name="connsiteX3" fmla="*/ 2572499 w 2572499"/>
              <a:gd name="connsiteY3" fmla="*/ 1336103 h 1447879"/>
              <a:gd name="connsiteX4" fmla="*/ 2460723 w 2572499"/>
              <a:gd name="connsiteY4" fmla="*/ 1447879 h 1447879"/>
              <a:gd name="connsiteX5" fmla="*/ 111776 w 2572499"/>
              <a:gd name="connsiteY5" fmla="*/ 1447879 h 1447879"/>
              <a:gd name="connsiteX6" fmla="*/ 0 w 2572499"/>
              <a:gd name="connsiteY6" fmla="*/ 1336103 h 1447879"/>
              <a:gd name="connsiteX7" fmla="*/ 0 w 2572499"/>
              <a:gd name="connsiteY7" fmla="*/ 111776 h 1447879"/>
              <a:gd name="connsiteX8" fmla="*/ 111776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6" y="0"/>
                </a:moveTo>
                <a:lnTo>
                  <a:pt x="2460723" y="0"/>
                </a:lnTo>
                <a:cubicBezTo>
                  <a:pt x="2522455" y="0"/>
                  <a:pt x="2572499" y="50044"/>
                  <a:pt x="2572499" y="111776"/>
                </a:cubicBezTo>
                <a:lnTo>
                  <a:pt x="2572499" y="1336103"/>
                </a:lnTo>
                <a:cubicBezTo>
                  <a:pt x="2572499" y="1397835"/>
                  <a:pt x="2522455" y="1447879"/>
                  <a:pt x="2460723" y="1447879"/>
                </a:cubicBezTo>
                <a:lnTo>
                  <a:pt x="111776" y="1447879"/>
                </a:lnTo>
                <a:cubicBezTo>
                  <a:pt x="50044" y="1447879"/>
                  <a:pt x="0" y="1397835"/>
                  <a:pt x="0" y="1336103"/>
                </a:cubicBezTo>
                <a:lnTo>
                  <a:pt x="0" y="111776"/>
                </a:lnTo>
                <a:cubicBezTo>
                  <a:pt x="0" y="50044"/>
                  <a:pt x="50044" y="0"/>
                  <a:pt x="111776" y="0"/>
                </a:cubicBezTo>
                <a:close/>
              </a:path>
            </a:pathLst>
          </a:custGeom>
          <a:solidFill>
            <a:srgbClr val="A6A6A6"/>
          </a:solidFill>
        </p:spPr>
        <p:txBody>
          <a:bodyPr wrap="square" anchor="ctr">
            <a:noAutofit/>
          </a:bodyPr>
          <a:lstStyle>
            <a:lvl1pPr algn="ctr">
              <a:defRPr/>
            </a:lvl1pPr>
          </a:lstStyle>
          <a:p>
            <a:r>
              <a:rPr lang="en-US"/>
              <a:t>Add image by clicking on icon</a:t>
            </a:r>
          </a:p>
        </p:txBody>
      </p:sp>
      <p:sp>
        <p:nvSpPr>
          <p:cNvPr id="11" name="Bildplatzhalter 35">
            <a:extLst>
              <a:ext uri="{FF2B5EF4-FFF2-40B4-BE49-F238E27FC236}">
                <a16:creationId xmlns:a16="http://schemas.microsoft.com/office/drawing/2014/main" id="{F81D06F8-9CF7-6641-F091-08F108475CFC}"/>
              </a:ext>
            </a:extLst>
          </p:cNvPr>
          <p:cNvSpPr>
            <a:spLocks noGrp="1"/>
          </p:cNvSpPr>
          <p:nvPr>
            <p:ph type="pic" sz="quarter" idx="15" hasCustomPrompt="1"/>
          </p:nvPr>
        </p:nvSpPr>
        <p:spPr>
          <a:xfrm>
            <a:off x="3343577" y="1844675"/>
            <a:ext cx="2572499" cy="1447879"/>
          </a:xfrm>
          <a:custGeom>
            <a:avLst/>
            <a:gdLst>
              <a:gd name="connsiteX0" fmla="*/ 111776 w 2572499"/>
              <a:gd name="connsiteY0" fmla="*/ 0 h 1447879"/>
              <a:gd name="connsiteX1" fmla="*/ 2460724 w 2572499"/>
              <a:gd name="connsiteY1" fmla="*/ 0 h 1447879"/>
              <a:gd name="connsiteX2" fmla="*/ 2572499 w 2572499"/>
              <a:gd name="connsiteY2" fmla="*/ 111776 h 1447879"/>
              <a:gd name="connsiteX3" fmla="*/ 2572499 w 2572499"/>
              <a:gd name="connsiteY3" fmla="*/ 1336103 h 1447879"/>
              <a:gd name="connsiteX4" fmla="*/ 2460724 w 2572499"/>
              <a:gd name="connsiteY4" fmla="*/ 1447879 h 1447879"/>
              <a:gd name="connsiteX5" fmla="*/ 111776 w 2572499"/>
              <a:gd name="connsiteY5" fmla="*/ 1447879 h 1447879"/>
              <a:gd name="connsiteX6" fmla="*/ 0 w 2572499"/>
              <a:gd name="connsiteY6" fmla="*/ 1336103 h 1447879"/>
              <a:gd name="connsiteX7" fmla="*/ 0 w 2572499"/>
              <a:gd name="connsiteY7" fmla="*/ 111776 h 1447879"/>
              <a:gd name="connsiteX8" fmla="*/ 111776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6" y="0"/>
                </a:moveTo>
                <a:lnTo>
                  <a:pt x="2460724" y="0"/>
                </a:lnTo>
                <a:cubicBezTo>
                  <a:pt x="2522456" y="0"/>
                  <a:pt x="2572499" y="50044"/>
                  <a:pt x="2572499" y="111776"/>
                </a:cubicBezTo>
                <a:lnTo>
                  <a:pt x="2572499" y="1336103"/>
                </a:lnTo>
                <a:cubicBezTo>
                  <a:pt x="2572499" y="1397835"/>
                  <a:pt x="2522456" y="1447879"/>
                  <a:pt x="2460724" y="1447879"/>
                </a:cubicBezTo>
                <a:lnTo>
                  <a:pt x="111776" y="1447879"/>
                </a:lnTo>
                <a:cubicBezTo>
                  <a:pt x="50044" y="1447879"/>
                  <a:pt x="0" y="1397835"/>
                  <a:pt x="0" y="1336103"/>
                </a:cubicBezTo>
                <a:lnTo>
                  <a:pt x="0" y="111776"/>
                </a:lnTo>
                <a:cubicBezTo>
                  <a:pt x="0" y="50044"/>
                  <a:pt x="50044" y="0"/>
                  <a:pt x="111776" y="0"/>
                </a:cubicBezTo>
                <a:close/>
              </a:path>
            </a:pathLst>
          </a:custGeom>
          <a:solidFill>
            <a:srgbClr val="A6A6A6"/>
          </a:solidFill>
        </p:spPr>
        <p:txBody>
          <a:bodyPr wrap="square" anchor="ctr">
            <a:noAutofit/>
          </a:bodyPr>
          <a:lstStyle>
            <a:lvl1pPr algn="ctr">
              <a:defRPr/>
            </a:lvl1pPr>
          </a:lstStyle>
          <a:p>
            <a:r>
              <a:rPr lang="en-US"/>
              <a:t>Add image by clicking on icon</a:t>
            </a:r>
          </a:p>
        </p:txBody>
      </p:sp>
      <p:sp>
        <p:nvSpPr>
          <p:cNvPr id="12" name="Bildplatzhalter 36">
            <a:extLst>
              <a:ext uri="{FF2B5EF4-FFF2-40B4-BE49-F238E27FC236}">
                <a16:creationId xmlns:a16="http://schemas.microsoft.com/office/drawing/2014/main" id="{912C5DBE-C052-6CC4-0ED3-9909B6F42104}"/>
              </a:ext>
            </a:extLst>
          </p:cNvPr>
          <p:cNvSpPr>
            <a:spLocks noGrp="1"/>
          </p:cNvSpPr>
          <p:nvPr>
            <p:ph type="pic" sz="quarter" idx="16" hasCustomPrompt="1"/>
          </p:nvPr>
        </p:nvSpPr>
        <p:spPr>
          <a:xfrm>
            <a:off x="6279166" y="1844675"/>
            <a:ext cx="2572499" cy="1447879"/>
          </a:xfrm>
          <a:custGeom>
            <a:avLst/>
            <a:gdLst>
              <a:gd name="connsiteX0" fmla="*/ 111777 w 2572499"/>
              <a:gd name="connsiteY0" fmla="*/ 0 h 1447879"/>
              <a:gd name="connsiteX1" fmla="*/ 2460723 w 2572499"/>
              <a:gd name="connsiteY1" fmla="*/ 0 h 1447879"/>
              <a:gd name="connsiteX2" fmla="*/ 2572499 w 2572499"/>
              <a:gd name="connsiteY2" fmla="*/ 111776 h 1447879"/>
              <a:gd name="connsiteX3" fmla="*/ 2572499 w 2572499"/>
              <a:gd name="connsiteY3" fmla="*/ 1336103 h 1447879"/>
              <a:gd name="connsiteX4" fmla="*/ 2460723 w 2572499"/>
              <a:gd name="connsiteY4" fmla="*/ 1447879 h 1447879"/>
              <a:gd name="connsiteX5" fmla="*/ 111777 w 2572499"/>
              <a:gd name="connsiteY5" fmla="*/ 1447879 h 1447879"/>
              <a:gd name="connsiteX6" fmla="*/ 0 w 2572499"/>
              <a:gd name="connsiteY6" fmla="*/ 1336103 h 1447879"/>
              <a:gd name="connsiteX7" fmla="*/ 0 w 2572499"/>
              <a:gd name="connsiteY7" fmla="*/ 111776 h 1447879"/>
              <a:gd name="connsiteX8" fmla="*/ 111777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7" y="0"/>
                </a:moveTo>
                <a:lnTo>
                  <a:pt x="2460723" y="0"/>
                </a:lnTo>
                <a:cubicBezTo>
                  <a:pt x="2522455" y="0"/>
                  <a:pt x="2572499" y="50044"/>
                  <a:pt x="2572499" y="111776"/>
                </a:cubicBezTo>
                <a:lnTo>
                  <a:pt x="2572499" y="1336103"/>
                </a:lnTo>
                <a:cubicBezTo>
                  <a:pt x="2572499" y="1397835"/>
                  <a:pt x="2522455" y="1447879"/>
                  <a:pt x="2460723" y="1447879"/>
                </a:cubicBezTo>
                <a:lnTo>
                  <a:pt x="111777" y="1447879"/>
                </a:lnTo>
                <a:cubicBezTo>
                  <a:pt x="50044" y="1447879"/>
                  <a:pt x="0" y="1397835"/>
                  <a:pt x="0" y="1336103"/>
                </a:cubicBezTo>
                <a:lnTo>
                  <a:pt x="0" y="111776"/>
                </a:lnTo>
                <a:cubicBezTo>
                  <a:pt x="0" y="50044"/>
                  <a:pt x="50044" y="0"/>
                  <a:pt x="111777" y="0"/>
                </a:cubicBezTo>
                <a:close/>
              </a:path>
            </a:pathLst>
          </a:custGeom>
          <a:solidFill>
            <a:srgbClr val="A6A6A6"/>
          </a:solidFill>
        </p:spPr>
        <p:txBody>
          <a:bodyPr wrap="square" anchor="ctr">
            <a:noAutofit/>
          </a:bodyPr>
          <a:lstStyle>
            <a:lvl1pPr algn="ctr">
              <a:defRPr/>
            </a:lvl1pPr>
          </a:lstStyle>
          <a:p>
            <a:r>
              <a:rPr lang="en-US"/>
              <a:t>Add image by clicking on icon</a:t>
            </a:r>
          </a:p>
        </p:txBody>
      </p:sp>
      <p:sp>
        <p:nvSpPr>
          <p:cNvPr id="16" name="Bildplatzhalter 37">
            <a:extLst>
              <a:ext uri="{FF2B5EF4-FFF2-40B4-BE49-F238E27FC236}">
                <a16:creationId xmlns:a16="http://schemas.microsoft.com/office/drawing/2014/main" id="{5346A13C-0915-8434-D36E-C51ABD5808F5}"/>
              </a:ext>
            </a:extLst>
          </p:cNvPr>
          <p:cNvSpPr>
            <a:spLocks noGrp="1"/>
          </p:cNvSpPr>
          <p:nvPr>
            <p:ph type="pic" sz="quarter" idx="18" hasCustomPrompt="1"/>
          </p:nvPr>
        </p:nvSpPr>
        <p:spPr>
          <a:xfrm>
            <a:off x="9214754" y="1844675"/>
            <a:ext cx="2572499" cy="1447879"/>
          </a:xfrm>
          <a:custGeom>
            <a:avLst/>
            <a:gdLst>
              <a:gd name="connsiteX0" fmla="*/ 111776 w 2572499"/>
              <a:gd name="connsiteY0" fmla="*/ 0 h 1447879"/>
              <a:gd name="connsiteX1" fmla="*/ 2460723 w 2572499"/>
              <a:gd name="connsiteY1" fmla="*/ 0 h 1447879"/>
              <a:gd name="connsiteX2" fmla="*/ 2572499 w 2572499"/>
              <a:gd name="connsiteY2" fmla="*/ 111776 h 1447879"/>
              <a:gd name="connsiteX3" fmla="*/ 2572499 w 2572499"/>
              <a:gd name="connsiteY3" fmla="*/ 1336103 h 1447879"/>
              <a:gd name="connsiteX4" fmla="*/ 2460723 w 2572499"/>
              <a:gd name="connsiteY4" fmla="*/ 1447879 h 1447879"/>
              <a:gd name="connsiteX5" fmla="*/ 111776 w 2572499"/>
              <a:gd name="connsiteY5" fmla="*/ 1447879 h 1447879"/>
              <a:gd name="connsiteX6" fmla="*/ 0 w 2572499"/>
              <a:gd name="connsiteY6" fmla="*/ 1336103 h 1447879"/>
              <a:gd name="connsiteX7" fmla="*/ 0 w 2572499"/>
              <a:gd name="connsiteY7" fmla="*/ 111776 h 1447879"/>
              <a:gd name="connsiteX8" fmla="*/ 111776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6" y="0"/>
                </a:moveTo>
                <a:lnTo>
                  <a:pt x="2460723" y="0"/>
                </a:lnTo>
                <a:cubicBezTo>
                  <a:pt x="2522455" y="0"/>
                  <a:pt x="2572499" y="50044"/>
                  <a:pt x="2572499" y="111776"/>
                </a:cubicBezTo>
                <a:lnTo>
                  <a:pt x="2572499" y="1336103"/>
                </a:lnTo>
                <a:cubicBezTo>
                  <a:pt x="2572499" y="1397835"/>
                  <a:pt x="2522455" y="1447879"/>
                  <a:pt x="2460723" y="1447879"/>
                </a:cubicBezTo>
                <a:lnTo>
                  <a:pt x="111776" y="1447879"/>
                </a:lnTo>
                <a:cubicBezTo>
                  <a:pt x="50044" y="1447879"/>
                  <a:pt x="0" y="1397835"/>
                  <a:pt x="0" y="1336103"/>
                </a:cubicBezTo>
                <a:lnTo>
                  <a:pt x="0" y="111776"/>
                </a:lnTo>
                <a:cubicBezTo>
                  <a:pt x="0" y="50044"/>
                  <a:pt x="50044" y="0"/>
                  <a:pt x="111776" y="0"/>
                </a:cubicBezTo>
                <a:close/>
              </a:path>
            </a:pathLst>
          </a:custGeom>
          <a:solidFill>
            <a:srgbClr val="A6A6A6"/>
          </a:solidFill>
        </p:spPr>
        <p:txBody>
          <a:bodyPr wrap="square" anchor="ctr">
            <a:noAutofit/>
          </a:bodyPr>
          <a:lstStyle>
            <a:lvl1pPr algn="ctr">
              <a:defRPr/>
            </a:lvl1pPr>
          </a:lstStyle>
          <a:p>
            <a:r>
              <a:rPr lang="en-US"/>
              <a:t>Add image by clicking on icon</a:t>
            </a:r>
          </a:p>
        </p:txBody>
      </p:sp>
      <p:sp>
        <p:nvSpPr>
          <p:cNvPr id="17" name="Rechteck: abgerundete Ecken 16">
            <a:extLst>
              <a:ext uri="{FF2B5EF4-FFF2-40B4-BE49-F238E27FC236}">
                <a16:creationId xmlns:a16="http://schemas.microsoft.com/office/drawing/2014/main" id="{2FD60AA4-6490-3E70-9005-2419E932425B}"/>
              </a:ext>
            </a:extLst>
          </p:cNvPr>
          <p:cNvSpPr/>
          <p:nvPr userDrawn="1"/>
        </p:nvSpPr>
        <p:spPr>
          <a:xfrm>
            <a:off x="3343181" y="3352838"/>
            <a:ext cx="2572499" cy="3111009"/>
          </a:xfrm>
          <a:prstGeom prst="roundRect">
            <a:avLst>
              <a:gd name="adj" fmla="val 53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nhaltsplatzhalter 2">
            <a:extLst>
              <a:ext uri="{FF2B5EF4-FFF2-40B4-BE49-F238E27FC236}">
                <a16:creationId xmlns:a16="http://schemas.microsoft.com/office/drawing/2014/main" id="{60063503-DF32-EB60-9C75-09DE9A01E731}"/>
              </a:ext>
            </a:extLst>
          </p:cNvPr>
          <p:cNvSpPr>
            <a:spLocks noGrp="1"/>
          </p:cNvSpPr>
          <p:nvPr>
            <p:ph sz="half" idx="19" hasCustomPrompt="1"/>
          </p:nvPr>
        </p:nvSpPr>
        <p:spPr>
          <a:xfrm>
            <a:off x="3341993" y="3352838"/>
            <a:ext cx="2574874" cy="3111009"/>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23" name="Rechteck: abgerundete Ecken 22">
            <a:extLst>
              <a:ext uri="{FF2B5EF4-FFF2-40B4-BE49-F238E27FC236}">
                <a16:creationId xmlns:a16="http://schemas.microsoft.com/office/drawing/2014/main" id="{7DE25A2A-36AC-98F5-EFA1-BE32446CC9A5}"/>
              </a:ext>
            </a:extLst>
          </p:cNvPr>
          <p:cNvSpPr/>
          <p:nvPr userDrawn="1"/>
        </p:nvSpPr>
        <p:spPr>
          <a:xfrm>
            <a:off x="6278374" y="3352838"/>
            <a:ext cx="2572499" cy="3111009"/>
          </a:xfrm>
          <a:prstGeom prst="roundRect">
            <a:avLst>
              <a:gd name="adj" fmla="val 53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nhaltsplatzhalter 2">
            <a:extLst>
              <a:ext uri="{FF2B5EF4-FFF2-40B4-BE49-F238E27FC236}">
                <a16:creationId xmlns:a16="http://schemas.microsoft.com/office/drawing/2014/main" id="{C8C9492F-059D-0AB9-5F94-1D3C6977E1DC}"/>
              </a:ext>
            </a:extLst>
          </p:cNvPr>
          <p:cNvSpPr>
            <a:spLocks noGrp="1"/>
          </p:cNvSpPr>
          <p:nvPr>
            <p:ph sz="half" idx="20" hasCustomPrompt="1"/>
          </p:nvPr>
        </p:nvSpPr>
        <p:spPr>
          <a:xfrm>
            <a:off x="6277186" y="3352838"/>
            <a:ext cx="2574874" cy="3111009"/>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25" name="Rechteck: abgerundete Ecken 24">
            <a:extLst>
              <a:ext uri="{FF2B5EF4-FFF2-40B4-BE49-F238E27FC236}">
                <a16:creationId xmlns:a16="http://schemas.microsoft.com/office/drawing/2014/main" id="{AC1C0B9D-8CAC-BE4C-152F-E9F833A69501}"/>
              </a:ext>
            </a:extLst>
          </p:cNvPr>
          <p:cNvSpPr/>
          <p:nvPr userDrawn="1"/>
        </p:nvSpPr>
        <p:spPr>
          <a:xfrm>
            <a:off x="9213567" y="3352838"/>
            <a:ext cx="2572499" cy="3111009"/>
          </a:xfrm>
          <a:prstGeom prst="roundRect">
            <a:avLst>
              <a:gd name="adj" fmla="val 53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nhaltsplatzhalter 2">
            <a:extLst>
              <a:ext uri="{FF2B5EF4-FFF2-40B4-BE49-F238E27FC236}">
                <a16:creationId xmlns:a16="http://schemas.microsoft.com/office/drawing/2014/main" id="{3CD08745-79A6-1643-3830-02F6CAAA4647}"/>
              </a:ext>
            </a:extLst>
          </p:cNvPr>
          <p:cNvSpPr>
            <a:spLocks noGrp="1"/>
          </p:cNvSpPr>
          <p:nvPr>
            <p:ph sz="half" idx="21" hasCustomPrompt="1"/>
          </p:nvPr>
        </p:nvSpPr>
        <p:spPr>
          <a:xfrm>
            <a:off x="9212379" y="3352838"/>
            <a:ext cx="2574874" cy="3111009"/>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pic>
        <p:nvPicPr>
          <p:cNvPr id="2" name="Grafik 1">
            <a:extLst>
              <a:ext uri="{FF2B5EF4-FFF2-40B4-BE49-F238E27FC236}">
                <a16:creationId xmlns:a16="http://schemas.microsoft.com/office/drawing/2014/main" id="{58108A21-CDED-B8B0-AF18-E374CB8268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82272" y="568006"/>
            <a:ext cx="397765" cy="347473"/>
          </a:xfrm>
          <a:prstGeom prst="rect">
            <a:avLst/>
          </a:prstGeom>
        </p:spPr>
      </p:pic>
      <p:sp>
        <p:nvSpPr>
          <p:cNvPr id="4" name="Textplatzhalter 8">
            <a:extLst>
              <a:ext uri="{FF2B5EF4-FFF2-40B4-BE49-F238E27FC236}">
                <a16:creationId xmlns:a16="http://schemas.microsoft.com/office/drawing/2014/main" id="{137B5B34-BDC0-AA46-33EE-6C66C866A9A2}"/>
              </a:ext>
            </a:extLst>
          </p:cNvPr>
          <p:cNvSpPr>
            <a:spLocks noGrp="1"/>
          </p:cNvSpPr>
          <p:nvPr>
            <p:ph type="body" sz="quarter" idx="12" hasCustomPrompt="1"/>
          </p:nvPr>
        </p:nvSpPr>
        <p:spPr>
          <a:xfrm>
            <a:off x="407988" y="1063993"/>
            <a:ext cx="113784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591701096"/>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color right 5">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1A8F5BB-B3AA-CA4D-9519-38082B831774}"/>
              </a:ext>
            </a:extLst>
          </p:cNvPr>
          <p:cNvSpPr/>
          <p:nvPr userDrawn="1"/>
        </p:nvSpPr>
        <p:spPr>
          <a:xfrm>
            <a:off x="4297680" y="0"/>
            <a:ext cx="7894320" cy="6858000"/>
          </a:xfrm>
          <a:prstGeom prst="rect">
            <a:avLst/>
          </a:prstGeom>
          <a:solidFill>
            <a:srgbClr val="F3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liennummernplatzhalter 5">
            <a:extLst>
              <a:ext uri="{FF2B5EF4-FFF2-40B4-BE49-F238E27FC236}">
                <a16:creationId xmlns:a16="http://schemas.microsoft.com/office/drawing/2014/main" id="{45A86B7B-ACFD-9D59-B7EF-24EED1BCD090}"/>
              </a:ext>
            </a:extLst>
          </p:cNvPr>
          <p:cNvSpPr>
            <a:spLocks noGrp="1"/>
          </p:cNvSpPr>
          <p:nvPr>
            <p:ph type="sldNum" sz="quarter" idx="4"/>
          </p:nvPr>
        </p:nvSpPr>
        <p:spPr>
          <a:xfrm>
            <a:off x="3503987"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6" name="Datumsplatzhalter 3">
            <a:extLst>
              <a:ext uri="{FF2B5EF4-FFF2-40B4-BE49-F238E27FC236}">
                <a16:creationId xmlns:a16="http://schemas.microsoft.com/office/drawing/2014/main" id="{95EE7C79-9EF0-A352-420C-25F8778A5600}"/>
              </a:ext>
            </a:extLst>
          </p:cNvPr>
          <p:cNvSpPr>
            <a:spLocks noGrp="1"/>
          </p:cNvSpPr>
          <p:nvPr>
            <p:ph type="dt" sz="half" idx="2"/>
          </p:nvPr>
        </p:nvSpPr>
        <p:spPr>
          <a:xfrm>
            <a:off x="2919617"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9" name="Fußzeilenplatzhalter 4">
            <a:extLst>
              <a:ext uri="{FF2B5EF4-FFF2-40B4-BE49-F238E27FC236}">
                <a16:creationId xmlns:a16="http://schemas.microsoft.com/office/drawing/2014/main" id="{5FC57DFD-1BA0-1FA8-9450-9F55EECE1528}"/>
              </a:ext>
            </a:extLst>
          </p:cNvPr>
          <p:cNvSpPr>
            <a:spLocks noGrp="1"/>
          </p:cNvSpPr>
          <p:nvPr>
            <p:ph type="ftr" sz="quarter" idx="3"/>
          </p:nvPr>
        </p:nvSpPr>
        <p:spPr>
          <a:xfrm>
            <a:off x="407987" y="6597649"/>
            <a:ext cx="2156629"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2" name="Titelplatzhalter 1">
            <a:extLst>
              <a:ext uri="{FF2B5EF4-FFF2-40B4-BE49-F238E27FC236}">
                <a16:creationId xmlns:a16="http://schemas.microsoft.com/office/drawing/2014/main" id="{32907BAE-5E51-F84B-6C12-BE5948A952F5}"/>
              </a:ext>
            </a:extLst>
          </p:cNvPr>
          <p:cNvSpPr>
            <a:spLocks noGrp="1"/>
          </p:cNvSpPr>
          <p:nvPr>
            <p:ph type="title"/>
          </p:nvPr>
        </p:nvSpPr>
        <p:spPr>
          <a:xfrm>
            <a:off x="407988" y="549274"/>
            <a:ext cx="3600000"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3" name="Textplatzhalter 6">
            <a:extLst>
              <a:ext uri="{FF2B5EF4-FFF2-40B4-BE49-F238E27FC236}">
                <a16:creationId xmlns:a16="http://schemas.microsoft.com/office/drawing/2014/main" id="{3D84F7BD-E01F-EF70-BFFC-8F770B3E7612}"/>
              </a:ext>
            </a:extLst>
          </p:cNvPr>
          <p:cNvSpPr>
            <a:spLocks noGrp="1"/>
          </p:cNvSpPr>
          <p:nvPr>
            <p:ph type="body" sz="quarter" idx="11" hasCustomPrompt="1"/>
          </p:nvPr>
        </p:nvSpPr>
        <p:spPr>
          <a:xfrm>
            <a:off x="407988" y="1844675"/>
            <a:ext cx="3599999"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pic>
        <p:nvPicPr>
          <p:cNvPr id="7" name="Grafik 6" descr="Ein Bild, das Screenshot, Farbigkeit enthält.&#10;&#10;Automatisch generierte Beschreibung">
            <a:extLst>
              <a:ext uri="{FF2B5EF4-FFF2-40B4-BE49-F238E27FC236}">
                <a16:creationId xmlns:a16="http://schemas.microsoft.com/office/drawing/2014/main" id="{4CD221CB-55C0-B883-B085-BD67CE3BCA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10" name="Textplatzhalter 8">
            <a:extLst>
              <a:ext uri="{FF2B5EF4-FFF2-40B4-BE49-F238E27FC236}">
                <a16:creationId xmlns:a16="http://schemas.microsoft.com/office/drawing/2014/main" id="{D090A3CB-69A1-7535-5127-12C62193D48E}"/>
              </a:ext>
            </a:extLst>
          </p:cNvPr>
          <p:cNvSpPr>
            <a:spLocks noGrp="1"/>
          </p:cNvSpPr>
          <p:nvPr>
            <p:ph type="body" sz="quarter" idx="12" hasCustomPrompt="1"/>
          </p:nvPr>
        </p:nvSpPr>
        <p:spPr>
          <a:xfrm>
            <a:off x="407988" y="1063993"/>
            <a:ext cx="3599999"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20165797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Title, color right 5">
    <p:bg>
      <p:bgPr>
        <a:solidFill>
          <a:schemeClr val="accent6"/>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1A8F5BB-B3AA-CA4D-9519-38082B831774}"/>
              </a:ext>
            </a:extLst>
          </p:cNvPr>
          <p:cNvSpPr/>
          <p:nvPr userDrawn="1"/>
        </p:nvSpPr>
        <p:spPr>
          <a:xfrm>
            <a:off x="4297680" y="0"/>
            <a:ext cx="7894320" cy="6858000"/>
          </a:xfrm>
          <a:prstGeom prst="rect">
            <a:avLst/>
          </a:prstGeom>
          <a:solidFill>
            <a:srgbClr val="F3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3503987"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8A5B7961-95E0-4909-507D-05759AED9F17}"/>
              </a:ext>
            </a:extLst>
          </p:cNvPr>
          <p:cNvSpPr>
            <a:spLocks noGrp="1"/>
          </p:cNvSpPr>
          <p:nvPr>
            <p:ph type="dt" sz="half" idx="2"/>
          </p:nvPr>
        </p:nvSpPr>
        <p:spPr>
          <a:xfrm>
            <a:off x="2919617"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8" name="Fußzeilenplatzhalter 4">
            <a:extLst>
              <a:ext uri="{FF2B5EF4-FFF2-40B4-BE49-F238E27FC236}">
                <a16:creationId xmlns:a16="http://schemas.microsoft.com/office/drawing/2014/main" id="{3C493512-CF93-B3DB-06A8-77BE8C30F203}"/>
              </a:ext>
            </a:extLst>
          </p:cNvPr>
          <p:cNvSpPr>
            <a:spLocks noGrp="1"/>
          </p:cNvSpPr>
          <p:nvPr>
            <p:ph type="ftr" sz="quarter" idx="3"/>
          </p:nvPr>
        </p:nvSpPr>
        <p:spPr>
          <a:xfrm>
            <a:off x="407987" y="6597649"/>
            <a:ext cx="2156629"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5" name="Titelplatzhalter 1">
            <a:extLst>
              <a:ext uri="{FF2B5EF4-FFF2-40B4-BE49-F238E27FC236}">
                <a16:creationId xmlns:a16="http://schemas.microsoft.com/office/drawing/2014/main" id="{A7A149FE-CB4C-9039-1631-46866C43FBC1}"/>
              </a:ext>
            </a:extLst>
          </p:cNvPr>
          <p:cNvSpPr>
            <a:spLocks noGrp="1"/>
          </p:cNvSpPr>
          <p:nvPr>
            <p:ph type="title"/>
          </p:nvPr>
        </p:nvSpPr>
        <p:spPr>
          <a:xfrm>
            <a:off x="407988" y="549274"/>
            <a:ext cx="3600000"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3" name="Textplatzhalter 6">
            <a:extLst>
              <a:ext uri="{FF2B5EF4-FFF2-40B4-BE49-F238E27FC236}">
                <a16:creationId xmlns:a16="http://schemas.microsoft.com/office/drawing/2014/main" id="{072F2E2F-F3BD-BC70-0CE9-75C603033942}"/>
              </a:ext>
            </a:extLst>
          </p:cNvPr>
          <p:cNvSpPr>
            <a:spLocks noGrp="1"/>
          </p:cNvSpPr>
          <p:nvPr>
            <p:ph type="body" sz="quarter" idx="11" hasCustomPrompt="1"/>
          </p:nvPr>
        </p:nvSpPr>
        <p:spPr>
          <a:xfrm>
            <a:off x="407988" y="1844675"/>
            <a:ext cx="3599999"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pic>
        <p:nvPicPr>
          <p:cNvPr id="6" name="Grafik 5" descr="Ein Bild, das Screenshot, Farbigkeit enthält.&#10;&#10;Automatisch generierte Beschreibung">
            <a:extLst>
              <a:ext uri="{FF2B5EF4-FFF2-40B4-BE49-F238E27FC236}">
                <a16:creationId xmlns:a16="http://schemas.microsoft.com/office/drawing/2014/main" id="{7BD14B72-06B5-2B29-5766-D5695B3A84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10" name="Textplatzhalter 8">
            <a:extLst>
              <a:ext uri="{FF2B5EF4-FFF2-40B4-BE49-F238E27FC236}">
                <a16:creationId xmlns:a16="http://schemas.microsoft.com/office/drawing/2014/main" id="{1E07BDC3-0F83-9B76-43C1-CA9A61675E95}"/>
              </a:ext>
            </a:extLst>
          </p:cNvPr>
          <p:cNvSpPr>
            <a:spLocks noGrp="1"/>
          </p:cNvSpPr>
          <p:nvPr>
            <p:ph type="body" sz="quarter" idx="12" hasCustomPrompt="1"/>
          </p:nvPr>
        </p:nvSpPr>
        <p:spPr>
          <a:xfrm>
            <a:off x="407988" y="1063993"/>
            <a:ext cx="3599999"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929527584"/>
      </p:ext>
    </p:extLst>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color right 9">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1A8F5BB-B3AA-CA4D-9519-38082B831774}"/>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liennummernplatzhalter 5">
            <a:extLst>
              <a:ext uri="{FF2B5EF4-FFF2-40B4-BE49-F238E27FC236}">
                <a16:creationId xmlns:a16="http://schemas.microsoft.com/office/drawing/2014/main" id="{78CCE2F7-05D5-6B94-8962-5E74F1B58D63}"/>
              </a:ext>
            </a:extLst>
          </p:cNvPr>
          <p:cNvSpPr>
            <a:spLocks noGrp="1"/>
          </p:cNvSpPr>
          <p:nvPr>
            <p:ph type="sldNum" sz="quarter" idx="4"/>
          </p:nvPr>
        </p:nvSpPr>
        <p:spPr>
          <a:xfrm>
            <a:off x="5272125"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6" name="Datumsplatzhalter 3">
            <a:extLst>
              <a:ext uri="{FF2B5EF4-FFF2-40B4-BE49-F238E27FC236}">
                <a16:creationId xmlns:a16="http://schemas.microsoft.com/office/drawing/2014/main" id="{0DC7D43E-A9F6-40B8-CA73-DB3368B5AE05}"/>
              </a:ext>
            </a:extLst>
          </p:cNvPr>
          <p:cNvSpPr>
            <a:spLocks noGrp="1"/>
          </p:cNvSpPr>
          <p:nvPr>
            <p:ph type="dt" sz="half" idx="2"/>
          </p:nvPr>
        </p:nvSpPr>
        <p:spPr>
          <a:xfrm>
            <a:off x="4687755"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9" name="Fußzeilenplatzhalter 4">
            <a:extLst>
              <a:ext uri="{FF2B5EF4-FFF2-40B4-BE49-F238E27FC236}">
                <a16:creationId xmlns:a16="http://schemas.microsoft.com/office/drawing/2014/main" id="{2F539781-0659-A51F-675D-BCC7B6F77382}"/>
              </a:ext>
            </a:extLst>
          </p:cNvPr>
          <p:cNvSpPr>
            <a:spLocks noGrp="1"/>
          </p:cNvSpPr>
          <p:nvPr>
            <p:ph type="ftr" sz="quarter" idx="3"/>
          </p:nvPr>
        </p:nvSpPr>
        <p:spPr>
          <a:xfrm>
            <a:off x="407987" y="6597649"/>
            <a:ext cx="3924767"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2" name="Titelplatzhalter 1">
            <a:extLst>
              <a:ext uri="{FF2B5EF4-FFF2-40B4-BE49-F238E27FC236}">
                <a16:creationId xmlns:a16="http://schemas.microsoft.com/office/drawing/2014/main" id="{CDAE4BCF-5BA2-1A9C-38DE-D45FE2531F67}"/>
              </a:ext>
            </a:extLst>
          </p:cNvPr>
          <p:cNvSpPr>
            <a:spLocks noGrp="1"/>
          </p:cNvSpPr>
          <p:nvPr>
            <p:ph type="title"/>
          </p:nvPr>
        </p:nvSpPr>
        <p:spPr>
          <a:xfrm>
            <a:off x="407987" y="549274"/>
            <a:ext cx="5368138"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3" name="Textplatzhalter 6">
            <a:extLst>
              <a:ext uri="{FF2B5EF4-FFF2-40B4-BE49-F238E27FC236}">
                <a16:creationId xmlns:a16="http://schemas.microsoft.com/office/drawing/2014/main" id="{FC1CA327-C9DA-A7D2-9CE7-9AD24F8E417C}"/>
              </a:ext>
            </a:extLst>
          </p:cNvPr>
          <p:cNvSpPr>
            <a:spLocks noGrp="1"/>
          </p:cNvSpPr>
          <p:nvPr>
            <p:ph type="body" sz="quarter" idx="11" hasCustomPrompt="1"/>
          </p:nvPr>
        </p:nvSpPr>
        <p:spPr>
          <a:xfrm>
            <a:off x="407988" y="1844675"/>
            <a:ext cx="5368137"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pic>
        <p:nvPicPr>
          <p:cNvPr id="7" name="Grafik 6" descr="Ein Bild, das Screenshot, Farbigkeit enthält.&#10;&#10;Automatisch generierte Beschreibung">
            <a:extLst>
              <a:ext uri="{FF2B5EF4-FFF2-40B4-BE49-F238E27FC236}">
                <a16:creationId xmlns:a16="http://schemas.microsoft.com/office/drawing/2014/main" id="{B53D4CFA-79F1-27F4-A3BB-61ECA716D5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10" name="Textplatzhalter 8">
            <a:extLst>
              <a:ext uri="{FF2B5EF4-FFF2-40B4-BE49-F238E27FC236}">
                <a16:creationId xmlns:a16="http://schemas.microsoft.com/office/drawing/2014/main" id="{8E9FDFF7-C455-D534-69B2-B9F26D274A5A}"/>
              </a:ext>
            </a:extLst>
          </p:cNvPr>
          <p:cNvSpPr>
            <a:spLocks noGrp="1"/>
          </p:cNvSpPr>
          <p:nvPr>
            <p:ph type="body" sz="quarter" idx="12" hasCustomPrompt="1"/>
          </p:nvPr>
        </p:nvSpPr>
        <p:spPr>
          <a:xfrm>
            <a:off x="407988" y="1063993"/>
            <a:ext cx="5368137"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36489515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_Title, color right 9">
    <p:bg>
      <p:bgPr>
        <a:solidFill>
          <a:schemeClr val="accent6"/>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1A8F5BB-B3AA-CA4D-9519-38082B831774}"/>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5272125"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FB64B344-9891-0454-9C68-45D3213D49A3}"/>
              </a:ext>
            </a:extLst>
          </p:cNvPr>
          <p:cNvSpPr>
            <a:spLocks noGrp="1"/>
          </p:cNvSpPr>
          <p:nvPr>
            <p:ph type="dt" sz="half" idx="2"/>
          </p:nvPr>
        </p:nvSpPr>
        <p:spPr>
          <a:xfrm>
            <a:off x="4687755"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8" name="Fußzeilenplatzhalter 4">
            <a:extLst>
              <a:ext uri="{FF2B5EF4-FFF2-40B4-BE49-F238E27FC236}">
                <a16:creationId xmlns:a16="http://schemas.microsoft.com/office/drawing/2014/main" id="{979CA329-1D19-3C05-1E4F-319CC87C19E5}"/>
              </a:ext>
            </a:extLst>
          </p:cNvPr>
          <p:cNvSpPr>
            <a:spLocks noGrp="1"/>
          </p:cNvSpPr>
          <p:nvPr>
            <p:ph type="ftr" sz="quarter" idx="3"/>
          </p:nvPr>
        </p:nvSpPr>
        <p:spPr>
          <a:xfrm>
            <a:off x="407988" y="6597649"/>
            <a:ext cx="3924766"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5" name="Titelplatzhalter 1">
            <a:extLst>
              <a:ext uri="{FF2B5EF4-FFF2-40B4-BE49-F238E27FC236}">
                <a16:creationId xmlns:a16="http://schemas.microsoft.com/office/drawing/2014/main" id="{D9F2BAE3-4558-3FFB-1EAB-3E83008B4C94}"/>
              </a:ext>
            </a:extLst>
          </p:cNvPr>
          <p:cNvSpPr>
            <a:spLocks noGrp="1"/>
          </p:cNvSpPr>
          <p:nvPr>
            <p:ph type="title"/>
          </p:nvPr>
        </p:nvSpPr>
        <p:spPr>
          <a:xfrm>
            <a:off x="407987" y="549274"/>
            <a:ext cx="5368138"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3" name="Textplatzhalter 6">
            <a:extLst>
              <a:ext uri="{FF2B5EF4-FFF2-40B4-BE49-F238E27FC236}">
                <a16:creationId xmlns:a16="http://schemas.microsoft.com/office/drawing/2014/main" id="{78F22A0B-ED9D-941D-E7AA-6EF3A7BDCBFA}"/>
              </a:ext>
            </a:extLst>
          </p:cNvPr>
          <p:cNvSpPr>
            <a:spLocks noGrp="1"/>
          </p:cNvSpPr>
          <p:nvPr>
            <p:ph type="body" sz="quarter" idx="11" hasCustomPrompt="1"/>
          </p:nvPr>
        </p:nvSpPr>
        <p:spPr>
          <a:xfrm>
            <a:off x="407988" y="1844675"/>
            <a:ext cx="5368137"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pic>
        <p:nvPicPr>
          <p:cNvPr id="6" name="Grafik 5" descr="Ein Bild, das Screenshot, Farbigkeit enthält.&#10;&#10;Automatisch generierte Beschreibung">
            <a:extLst>
              <a:ext uri="{FF2B5EF4-FFF2-40B4-BE49-F238E27FC236}">
                <a16:creationId xmlns:a16="http://schemas.microsoft.com/office/drawing/2014/main" id="{7EB6C878-6950-192E-B7C9-6784DB28E6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10" name="Textplatzhalter 8">
            <a:extLst>
              <a:ext uri="{FF2B5EF4-FFF2-40B4-BE49-F238E27FC236}">
                <a16:creationId xmlns:a16="http://schemas.microsoft.com/office/drawing/2014/main" id="{E5D151A4-A4B6-35A2-18AC-39CA506261C4}"/>
              </a:ext>
            </a:extLst>
          </p:cNvPr>
          <p:cNvSpPr>
            <a:spLocks noGrp="1"/>
          </p:cNvSpPr>
          <p:nvPr>
            <p:ph type="body" sz="quarter" idx="12" hasCustomPrompt="1"/>
          </p:nvPr>
        </p:nvSpPr>
        <p:spPr>
          <a:xfrm>
            <a:off x="407988" y="1063993"/>
            <a:ext cx="5368137"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3449016300"/>
      </p:ext>
    </p:extLst>
  </p:cSld>
  <p:clrMapOvr>
    <a:overrideClrMapping bg1="dk1" tx1="lt1" bg2="dk2" tx2="lt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Title, color right 9">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913A1AA-302B-1F62-151F-1E69950EB089}"/>
              </a:ext>
            </a:extLst>
          </p:cNvPr>
          <p:cNvSpPr/>
          <p:nvPr userDrawn="1"/>
        </p:nvSpPr>
        <p:spPr>
          <a:xfrm>
            <a:off x="8993392" y="0"/>
            <a:ext cx="31986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7952553"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26CA6EC3-3815-6A5E-2F85-F290EA31E569}"/>
              </a:ext>
            </a:extLst>
          </p:cNvPr>
          <p:cNvSpPr>
            <a:spLocks noGrp="1"/>
          </p:cNvSpPr>
          <p:nvPr>
            <p:ph type="dt" sz="half" idx="2"/>
          </p:nvPr>
        </p:nvSpPr>
        <p:spPr>
          <a:xfrm>
            <a:off x="7368183"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8" name="Fußzeilenplatzhalter 4">
            <a:extLst>
              <a:ext uri="{FF2B5EF4-FFF2-40B4-BE49-F238E27FC236}">
                <a16:creationId xmlns:a16="http://schemas.microsoft.com/office/drawing/2014/main" id="{A6E1FB14-5EE1-A79F-14F9-002C721438CB}"/>
              </a:ext>
            </a:extLst>
          </p:cNvPr>
          <p:cNvSpPr>
            <a:spLocks noGrp="1"/>
          </p:cNvSpPr>
          <p:nvPr>
            <p:ph type="ftr" sz="quarter" idx="3"/>
          </p:nvPr>
        </p:nvSpPr>
        <p:spPr>
          <a:xfrm>
            <a:off x="407987"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4" name="Titelplatzhalter 1">
            <a:extLst>
              <a:ext uri="{FF2B5EF4-FFF2-40B4-BE49-F238E27FC236}">
                <a16:creationId xmlns:a16="http://schemas.microsoft.com/office/drawing/2014/main" id="{06E1CBD2-70AE-8B1C-3548-50BB15D1DB13}"/>
              </a:ext>
            </a:extLst>
          </p:cNvPr>
          <p:cNvSpPr>
            <a:spLocks noGrp="1"/>
          </p:cNvSpPr>
          <p:nvPr>
            <p:ph type="title"/>
          </p:nvPr>
        </p:nvSpPr>
        <p:spPr>
          <a:xfrm>
            <a:off x="407986" y="549274"/>
            <a:ext cx="8048565"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3" name="Textplatzhalter 6">
            <a:extLst>
              <a:ext uri="{FF2B5EF4-FFF2-40B4-BE49-F238E27FC236}">
                <a16:creationId xmlns:a16="http://schemas.microsoft.com/office/drawing/2014/main" id="{8B0F9F5A-3A27-64B0-FC0E-A6977932F8E0}"/>
              </a:ext>
            </a:extLst>
          </p:cNvPr>
          <p:cNvSpPr>
            <a:spLocks noGrp="1"/>
          </p:cNvSpPr>
          <p:nvPr>
            <p:ph type="body" sz="quarter" idx="11" hasCustomPrompt="1"/>
          </p:nvPr>
        </p:nvSpPr>
        <p:spPr>
          <a:xfrm>
            <a:off x="407988" y="1844675"/>
            <a:ext cx="8048565"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pic>
        <p:nvPicPr>
          <p:cNvPr id="6" name="Grafik 5" descr="Ein Bild, das Screenshot, Farbigkeit enthält.&#10;&#10;Automatisch generierte Beschreibung">
            <a:extLst>
              <a:ext uri="{FF2B5EF4-FFF2-40B4-BE49-F238E27FC236}">
                <a16:creationId xmlns:a16="http://schemas.microsoft.com/office/drawing/2014/main" id="{EA03271C-8AB7-7990-CCBD-019F8E2F27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9" name="Textplatzhalter 8">
            <a:extLst>
              <a:ext uri="{FF2B5EF4-FFF2-40B4-BE49-F238E27FC236}">
                <a16:creationId xmlns:a16="http://schemas.microsoft.com/office/drawing/2014/main" id="{1F78415D-ED76-5EFF-1C3A-F76ECEAB1B61}"/>
              </a:ext>
            </a:extLst>
          </p:cNvPr>
          <p:cNvSpPr>
            <a:spLocks noGrp="1"/>
          </p:cNvSpPr>
          <p:nvPr>
            <p:ph type="body" sz="quarter" idx="12" hasCustomPrompt="1"/>
          </p:nvPr>
        </p:nvSpPr>
        <p:spPr>
          <a:xfrm>
            <a:off x="407988" y="1063993"/>
            <a:ext cx="8048564"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11202299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3_Title, color right 9">
    <p:bg>
      <p:bgPr>
        <a:solidFill>
          <a:schemeClr val="accent6"/>
        </a:solid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913A1AA-302B-1F62-151F-1E69950EB089}"/>
              </a:ext>
            </a:extLst>
          </p:cNvPr>
          <p:cNvSpPr/>
          <p:nvPr userDrawn="1"/>
        </p:nvSpPr>
        <p:spPr>
          <a:xfrm>
            <a:off x="8993392" y="0"/>
            <a:ext cx="319860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7952554"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26CA6EC3-3815-6A5E-2F85-F290EA31E569}"/>
              </a:ext>
            </a:extLst>
          </p:cNvPr>
          <p:cNvSpPr>
            <a:spLocks noGrp="1"/>
          </p:cNvSpPr>
          <p:nvPr>
            <p:ph type="dt" sz="half" idx="2"/>
          </p:nvPr>
        </p:nvSpPr>
        <p:spPr>
          <a:xfrm>
            <a:off x="7368184"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8" name="Fußzeilenplatzhalter 4">
            <a:extLst>
              <a:ext uri="{FF2B5EF4-FFF2-40B4-BE49-F238E27FC236}">
                <a16:creationId xmlns:a16="http://schemas.microsoft.com/office/drawing/2014/main" id="{A6E1FB14-5EE1-A79F-14F9-002C721438CB}"/>
              </a:ext>
            </a:extLst>
          </p:cNvPr>
          <p:cNvSpPr>
            <a:spLocks noGrp="1"/>
          </p:cNvSpPr>
          <p:nvPr>
            <p:ph type="ftr" sz="quarter" idx="3"/>
          </p:nvPr>
        </p:nvSpPr>
        <p:spPr>
          <a:xfrm>
            <a:off x="407988"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4" name="Titelplatzhalter 1">
            <a:extLst>
              <a:ext uri="{FF2B5EF4-FFF2-40B4-BE49-F238E27FC236}">
                <a16:creationId xmlns:a16="http://schemas.microsoft.com/office/drawing/2014/main" id="{7AFBC8AA-8B30-59C0-5846-C5A0E55F9DF6}"/>
              </a:ext>
            </a:extLst>
          </p:cNvPr>
          <p:cNvSpPr>
            <a:spLocks noGrp="1"/>
          </p:cNvSpPr>
          <p:nvPr>
            <p:ph type="title"/>
          </p:nvPr>
        </p:nvSpPr>
        <p:spPr>
          <a:xfrm>
            <a:off x="407987" y="549274"/>
            <a:ext cx="8048564"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3" name="Textplatzhalter 6">
            <a:extLst>
              <a:ext uri="{FF2B5EF4-FFF2-40B4-BE49-F238E27FC236}">
                <a16:creationId xmlns:a16="http://schemas.microsoft.com/office/drawing/2014/main" id="{421851AD-FFF7-D580-5A1E-D68561FD4DF0}"/>
              </a:ext>
            </a:extLst>
          </p:cNvPr>
          <p:cNvSpPr>
            <a:spLocks noGrp="1"/>
          </p:cNvSpPr>
          <p:nvPr>
            <p:ph type="body" sz="quarter" idx="11" hasCustomPrompt="1"/>
          </p:nvPr>
        </p:nvSpPr>
        <p:spPr>
          <a:xfrm>
            <a:off x="407988" y="1844675"/>
            <a:ext cx="8048565"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pic>
        <p:nvPicPr>
          <p:cNvPr id="6" name="Grafik 5" descr="Ein Bild, das Screenshot, Farbigkeit enthält.&#10;&#10;Automatisch generierte Beschreibung">
            <a:extLst>
              <a:ext uri="{FF2B5EF4-FFF2-40B4-BE49-F238E27FC236}">
                <a16:creationId xmlns:a16="http://schemas.microsoft.com/office/drawing/2014/main" id="{55C9E293-F77E-75CB-7616-7FEF99441E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9" name="Textplatzhalter 8">
            <a:extLst>
              <a:ext uri="{FF2B5EF4-FFF2-40B4-BE49-F238E27FC236}">
                <a16:creationId xmlns:a16="http://schemas.microsoft.com/office/drawing/2014/main" id="{A4FF549B-648D-69FF-A62F-654E8E0DCD2D}"/>
              </a:ext>
            </a:extLst>
          </p:cNvPr>
          <p:cNvSpPr>
            <a:spLocks noGrp="1"/>
          </p:cNvSpPr>
          <p:nvPr>
            <p:ph type="body" sz="quarter" idx="12" hasCustomPrompt="1"/>
          </p:nvPr>
        </p:nvSpPr>
        <p:spPr>
          <a:xfrm>
            <a:off x="407988" y="1063993"/>
            <a:ext cx="8048564"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3926882222"/>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Title, content, color 4">
    <p:bg>
      <p:bgPr>
        <a:solidFill>
          <a:schemeClr val="accent5"/>
        </a:solidFill>
        <a:effectLst/>
      </p:bgPr>
    </p:bg>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9C25EE45-7131-486B-CF93-BEA01B45C189}"/>
              </a:ext>
            </a:extLst>
          </p:cNvPr>
          <p:cNvSpPr/>
          <p:nvPr userDrawn="1"/>
        </p:nvSpPr>
        <p:spPr>
          <a:xfrm>
            <a:off x="407988" y="1844675"/>
            <a:ext cx="11376025" cy="4608513"/>
          </a:xfrm>
          <a:prstGeom prst="roundRect">
            <a:avLst>
              <a:gd name="adj" fmla="val 26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liennummernplatzhalter 5">
            <a:extLst>
              <a:ext uri="{FF2B5EF4-FFF2-40B4-BE49-F238E27FC236}">
                <a16:creationId xmlns:a16="http://schemas.microsoft.com/office/drawing/2014/main" id="{BA7E796F-19FB-57E4-C4FC-A8CCBC7B795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9" name="Textplatzhalter 6">
            <a:extLst>
              <a:ext uri="{FF2B5EF4-FFF2-40B4-BE49-F238E27FC236}">
                <a16:creationId xmlns:a16="http://schemas.microsoft.com/office/drawing/2014/main" id="{099592C9-B4DE-49B1-3B67-CF4AA6A7404D}"/>
              </a:ext>
            </a:extLst>
          </p:cNvPr>
          <p:cNvSpPr>
            <a:spLocks noGrp="1"/>
          </p:cNvSpPr>
          <p:nvPr>
            <p:ph type="body" sz="quarter" idx="10" hasCustomPrompt="1"/>
          </p:nvPr>
        </p:nvSpPr>
        <p:spPr>
          <a:xfrm>
            <a:off x="548641" y="1978477"/>
            <a:ext cx="11094720" cy="43565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7" name="Datumsplatzhalter 3">
            <a:extLst>
              <a:ext uri="{FF2B5EF4-FFF2-40B4-BE49-F238E27FC236}">
                <a16:creationId xmlns:a16="http://schemas.microsoft.com/office/drawing/2014/main" id="{172AEDCA-52AA-CC1D-D904-9761BE5F6318}"/>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8" name="Fußzeilenplatzhalter 4">
            <a:extLst>
              <a:ext uri="{FF2B5EF4-FFF2-40B4-BE49-F238E27FC236}">
                <a16:creationId xmlns:a16="http://schemas.microsoft.com/office/drawing/2014/main" id="{7F0C4201-0C02-1FC3-7ED4-AFE91D46C12A}"/>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3" name="Titelplatzhalter 1">
            <a:extLst>
              <a:ext uri="{FF2B5EF4-FFF2-40B4-BE49-F238E27FC236}">
                <a16:creationId xmlns:a16="http://schemas.microsoft.com/office/drawing/2014/main" id="{7F0F0C50-5F3F-B266-8AA3-8475F3BEF529}"/>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4" name="Grafik 3" descr="Ein Bild, das Screenshot, Farbigkeit enthält.&#10;&#10;Automatisch generierte Beschreibung">
            <a:extLst>
              <a:ext uri="{FF2B5EF4-FFF2-40B4-BE49-F238E27FC236}">
                <a16:creationId xmlns:a16="http://schemas.microsoft.com/office/drawing/2014/main" id="{27E22E3F-623E-C32B-2B08-646EC4DDAE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6" name="Textplatzhalter 8">
            <a:extLst>
              <a:ext uri="{FF2B5EF4-FFF2-40B4-BE49-F238E27FC236}">
                <a16:creationId xmlns:a16="http://schemas.microsoft.com/office/drawing/2014/main" id="{B82465D5-67B1-8191-DBF3-C5967D157FD6}"/>
              </a:ext>
            </a:extLst>
          </p:cNvPr>
          <p:cNvSpPr>
            <a:spLocks noGrp="1"/>
          </p:cNvSpPr>
          <p:nvPr>
            <p:ph type="body" sz="quarter" idx="12" hasCustomPrompt="1"/>
          </p:nvPr>
        </p:nvSpPr>
        <p:spPr>
          <a:xfrm>
            <a:off x="407987" y="1063993"/>
            <a:ext cx="11372049"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2313986945"/>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_Title, content, color 4">
    <p:bg>
      <p:bgPr>
        <a:solidFill>
          <a:schemeClr val="accent6"/>
        </a:solidFill>
        <a:effectLst/>
      </p:bgPr>
    </p:bg>
    <p:spTree>
      <p:nvGrpSpPr>
        <p:cNvPr id="1" name=""/>
        <p:cNvGrpSpPr/>
        <p:nvPr/>
      </p:nvGrpSpPr>
      <p:grpSpPr>
        <a:xfrm>
          <a:off x="0" y="0"/>
          <a:ext cx="0" cy="0"/>
          <a:chOff x="0" y="0"/>
          <a:chExt cx="0" cy="0"/>
        </a:xfrm>
      </p:grpSpPr>
      <p:sp>
        <p:nvSpPr>
          <p:cNvPr id="16" name="Foliennummernplatzhalter 5">
            <a:extLst>
              <a:ext uri="{FF2B5EF4-FFF2-40B4-BE49-F238E27FC236}">
                <a16:creationId xmlns:a16="http://schemas.microsoft.com/office/drawing/2014/main" id="{BA7E796F-19FB-57E4-C4FC-A8CCBC7B795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7" name="Datumsplatzhalter 3">
            <a:extLst>
              <a:ext uri="{FF2B5EF4-FFF2-40B4-BE49-F238E27FC236}">
                <a16:creationId xmlns:a16="http://schemas.microsoft.com/office/drawing/2014/main" id="{172AEDCA-52AA-CC1D-D904-9761BE5F6318}"/>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8" name="Fußzeilenplatzhalter 4">
            <a:extLst>
              <a:ext uri="{FF2B5EF4-FFF2-40B4-BE49-F238E27FC236}">
                <a16:creationId xmlns:a16="http://schemas.microsoft.com/office/drawing/2014/main" id="{7F0C4201-0C02-1FC3-7ED4-AFE91D46C12A}"/>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3" name="Titelplatzhalter 1">
            <a:extLst>
              <a:ext uri="{FF2B5EF4-FFF2-40B4-BE49-F238E27FC236}">
                <a16:creationId xmlns:a16="http://schemas.microsoft.com/office/drawing/2014/main" id="{37557360-998A-CA70-29A8-3AB8D90D4930}"/>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4" name="Rechteck: abgerundete Ecken 3">
            <a:extLst>
              <a:ext uri="{FF2B5EF4-FFF2-40B4-BE49-F238E27FC236}">
                <a16:creationId xmlns:a16="http://schemas.microsoft.com/office/drawing/2014/main" id="{ABEE4F8D-0087-0D95-1BA1-64B404C303F8}"/>
              </a:ext>
            </a:extLst>
          </p:cNvPr>
          <p:cNvSpPr/>
          <p:nvPr userDrawn="1"/>
        </p:nvSpPr>
        <p:spPr>
          <a:xfrm>
            <a:off x="407988" y="1844675"/>
            <a:ext cx="11376025" cy="4608513"/>
          </a:xfrm>
          <a:prstGeom prst="roundRect">
            <a:avLst>
              <a:gd name="adj" fmla="val 26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platzhalter 6">
            <a:extLst>
              <a:ext uri="{FF2B5EF4-FFF2-40B4-BE49-F238E27FC236}">
                <a16:creationId xmlns:a16="http://schemas.microsoft.com/office/drawing/2014/main" id="{A39A2E3E-0DFC-904E-6DBE-CB791718CBDA}"/>
              </a:ext>
            </a:extLst>
          </p:cNvPr>
          <p:cNvSpPr>
            <a:spLocks noGrp="1"/>
          </p:cNvSpPr>
          <p:nvPr>
            <p:ph type="body" sz="quarter" idx="10" hasCustomPrompt="1"/>
          </p:nvPr>
        </p:nvSpPr>
        <p:spPr>
          <a:xfrm>
            <a:off x="548641" y="1978477"/>
            <a:ext cx="11094720" cy="43565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pic>
        <p:nvPicPr>
          <p:cNvPr id="2" name="Grafik 1">
            <a:extLst>
              <a:ext uri="{FF2B5EF4-FFF2-40B4-BE49-F238E27FC236}">
                <a16:creationId xmlns:a16="http://schemas.microsoft.com/office/drawing/2014/main" id="{42933D72-71D0-0132-5765-AEF0501CC10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82272" y="568006"/>
            <a:ext cx="397765" cy="347473"/>
          </a:xfrm>
          <a:prstGeom prst="rect">
            <a:avLst/>
          </a:prstGeom>
        </p:spPr>
      </p:pic>
      <p:sp>
        <p:nvSpPr>
          <p:cNvPr id="9" name="Textplatzhalter 8">
            <a:extLst>
              <a:ext uri="{FF2B5EF4-FFF2-40B4-BE49-F238E27FC236}">
                <a16:creationId xmlns:a16="http://schemas.microsoft.com/office/drawing/2014/main" id="{84D0AC72-9CDB-CDA4-355F-8435C6641CE7}"/>
              </a:ext>
            </a:extLst>
          </p:cNvPr>
          <p:cNvSpPr>
            <a:spLocks noGrp="1"/>
          </p:cNvSpPr>
          <p:nvPr>
            <p:ph type="body" sz="quarter" idx="12" hasCustomPrompt="1"/>
          </p:nvPr>
        </p:nvSpPr>
        <p:spPr>
          <a:xfrm>
            <a:off x="407987" y="1063993"/>
            <a:ext cx="11372049"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4016379449"/>
      </p:ext>
    </p:extLst>
  </p:cSld>
  <p:clrMapOvr>
    <a:overrideClrMapping bg1="dk1" tx1="lt1" bg2="dk2" tx2="lt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Full image 1">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F01D53AF-9212-5157-7DFB-D0D65930E8F3}"/>
              </a:ext>
            </a:extLst>
          </p:cNvPr>
          <p:cNvSpPr>
            <a:spLocks noGrp="1"/>
          </p:cNvSpPr>
          <p:nvPr>
            <p:ph type="pic" sz="quarter" idx="10" hasCustomPrompt="1"/>
          </p:nvPr>
        </p:nvSpPr>
        <p:spPr>
          <a:xfrm>
            <a:off x="0" y="0"/>
            <a:ext cx="12192000" cy="6858000"/>
          </a:xfrm>
          <a:noFill/>
        </p:spPr>
        <p:txBody>
          <a:bodyPr bIns="432000" anchor="ctr"/>
          <a:lstStyle>
            <a:lvl1pPr algn="ctr">
              <a:defRPr/>
            </a:lvl1pPr>
          </a:lstStyle>
          <a:p>
            <a:r>
              <a:rPr lang="en-US"/>
              <a:t>Add image by clicking on icon</a:t>
            </a:r>
          </a:p>
        </p:txBody>
      </p:sp>
      <p:pic>
        <p:nvPicPr>
          <p:cNvPr id="2" name="Grafik 1" descr="Ein Bild, das Screenshot, Farbigkeit enthält.&#10;&#10;Automatisch generierte Beschreibung">
            <a:extLst>
              <a:ext uri="{FF2B5EF4-FFF2-40B4-BE49-F238E27FC236}">
                <a16:creationId xmlns:a16="http://schemas.microsoft.com/office/drawing/2014/main" id="{F0945E53-6D3D-3540-D8B7-CCA2E7BC27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Tree>
    <p:extLst>
      <p:ext uri="{BB962C8B-B14F-4D97-AF65-F5344CB8AC3E}">
        <p14:creationId xmlns:p14="http://schemas.microsoft.com/office/powerpoint/2010/main" val="3603842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3496079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 imgW="592" imgH="591" progId="TCLayout.ActiveDocument.1">
                  <p:embed/>
                </p:oleObj>
              </mc:Choice>
              <mc:Fallback>
                <p:oleObj name="think-cell Foli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3" name="Slide Number">
            <a:extLst>
              <a:ext uri="{FF2B5EF4-FFF2-40B4-BE49-F238E27FC236}">
                <a16:creationId xmlns:a16="http://schemas.microsoft.com/office/drawing/2014/main" id="{3849F4EC-E1A3-4757-C6FF-6043CFA58516}"/>
              </a:ext>
            </a:extLst>
          </p:cNvPr>
          <p:cNvSpPr>
            <a:spLocks noChangeArrowheads="1"/>
          </p:cNvSpPr>
          <p:nvPr userDrawn="1">
            <p:custDataLst>
              <p:tags r:id="rId3"/>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4" name="5. Source" hidden="1">
            <a:extLst>
              <a:ext uri="{FF2B5EF4-FFF2-40B4-BE49-F238E27FC236}">
                <a16:creationId xmlns:a16="http://schemas.microsoft.com/office/drawing/2014/main" id="{E0D73696-738D-D00B-DC07-76AF45B3BF82}"/>
              </a:ext>
            </a:extLst>
          </p:cNvPr>
          <p:cNvSpPr txBox="1">
            <a:spLocks/>
          </p:cNvSpPr>
          <p:nvPr userDrawn="1">
            <p:custDataLst>
              <p:tags r:id="rId4"/>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5" name="Grafik 13">
            <a:extLst>
              <a:ext uri="{FF2B5EF4-FFF2-40B4-BE49-F238E27FC236}">
                <a16:creationId xmlns:a16="http://schemas.microsoft.com/office/drawing/2014/main" id="{73F00ABC-AF93-520B-8638-721BAE29E28B}"/>
              </a:ext>
            </a:extLst>
          </p:cNvPr>
          <p:cNvPicPr>
            <a:picLocks noChangeAspect="1"/>
          </p:cNvPicPr>
          <p:nvPr userDrawn="1"/>
        </p:nvPicPr>
        <p:blipFill>
          <a:blip r:embed="rId8"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6" name="Grafik 43">
            <a:extLst>
              <a:ext uri="{FF2B5EF4-FFF2-40B4-BE49-F238E27FC236}">
                <a16:creationId xmlns:a16="http://schemas.microsoft.com/office/drawing/2014/main" id="{5BF76358-3E62-C490-AC92-81F36DA1D894}"/>
              </a:ext>
            </a:extLst>
          </p:cNvPr>
          <p:cNvPicPr>
            <a:picLocks noChangeAspect="1"/>
          </p:cNvPicPr>
          <p:nvPr userDrawn="1"/>
        </p:nvPicPr>
        <p:blipFill>
          <a:blip r:embed="rId9"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13" name="Date Placeholder 12">
            <a:extLst>
              <a:ext uri="{FF2B5EF4-FFF2-40B4-BE49-F238E27FC236}">
                <a16:creationId xmlns:a16="http://schemas.microsoft.com/office/drawing/2014/main" id="{E6BC9560-8A71-BB5E-60D4-6A57D02F1323}"/>
              </a:ext>
            </a:extLst>
          </p:cNvPr>
          <p:cNvSpPr>
            <a:spLocks noGrp="1"/>
          </p:cNvSpPr>
          <p:nvPr>
            <p:ph type="dt" sz="half" idx="11"/>
          </p:nvPr>
        </p:nvSpPr>
        <p:spPr/>
        <p:txBody>
          <a:bodyPr/>
          <a:lstStyle/>
          <a:p>
            <a:fld id="{DC67055F-05DF-48F6-8D4D-A90FAEEC2212}" type="datetime1">
              <a:rPr lang="de-DE" smtClean="0"/>
              <a:t>03.02.2026</a:t>
            </a:fld>
            <a:endParaRPr lang="de-DE"/>
          </a:p>
        </p:txBody>
      </p:sp>
    </p:spTree>
    <p:extLst>
      <p:ext uri="{BB962C8B-B14F-4D97-AF65-F5344CB8AC3E}">
        <p14:creationId xmlns:p14="http://schemas.microsoft.com/office/powerpoint/2010/main" val="3863007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Full image 2">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0A419B8B-3218-243D-BA51-416BB1FD600D}"/>
              </a:ext>
            </a:extLst>
          </p:cNvPr>
          <p:cNvSpPr>
            <a:spLocks noGrp="1"/>
          </p:cNvSpPr>
          <p:nvPr>
            <p:ph type="pic" sz="quarter" idx="12" hasCustomPrompt="1"/>
          </p:nvPr>
        </p:nvSpPr>
        <p:spPr>
          <a:xfrm>
            <a:off x="1181100" y="1"/>
            <a:ext cx="9829802" cy="6873239"/>
          </a:xfrm>
          <a:custGeom>
            <a:avLst/>
            <a:gdLst>
              <a:gd name="connsiteX0" fmla="*/ 8048252 w 9829802"/>
              <a:gd name="connsiteY0" fmla="*/ 1876016 h 6873239"/>
              <a:gd name="connsiteX1" fmla="*/ 9829802 w 9829802"/>
              <a:gd name="connsiteY1" fmla="*/ 3657563 h 6873239"/>
              <a:gd name="connsiteX2" fmla="*/ 8048252 w 9829802"/>
              <a:gd name="connsiteY2" fmla="*/ 5439110 h 6873239"/>
              <a:gd name="connsiteX3" fmla="*/ 6266707 w 9829802"/>
              <a:gd name="connsiteY3" fmla="*/ 3657563 h 6873239"/>
              <a:gd name="connsiteX4" fmla="*/ 8048252 w 9829802"/>
              <a:gd name="connsiteY4" fmla="*/ 1876016 h 6873239"/>
              <a:gd name="connsiteX5" fmla="*/ 4535155 w 9829802"/>
              <a:gd name="connsiteY5" fmla="*/ 0 h 6873239"/>
              <a:gd name="connsiteX6" fmla="*/ 4743432 w 9829802"/>
              <a:gd name="connsiteY6" fmla="*/ 0 h 6873239"/>
              <a:gd name="connsiteX7" fmla="*/ 4844621 w 9829802"/>
              <a:gd name="connsiteY7" fmla="*/ 5109 h 6873239"/>
              <a:gd name="connsiteX8" fmla="*/ 6647498 w 9829802"/>
              <a:gd name="connsiteY8" fmla="*/ 2002947 h 6873239"/>
              <a:gd name="connsiteX9" fmla="*/ 4639294 w 9829802"/>
              <a:gd name="connsiteY9" fmla="*/ 4011152 h 6873239"/>
              <a:gd name="connsiteX10" fmla="*/ 3516487 w 9829802"/>
              <a:gd name="connsiteY10" fmla="*/ 3668182 h 6873239"/>
              <a:gd name="connsiteX11" fmla="*/ 3366864 w 9829802"/>
              <a:gd name="connsiteY11" fmla="*/ 3556296 h 6873239"/>
              <a:gd name="connsiteX12" fmla="*/ 3469490 w 9829802"/>
              <a:gd name="connsiteY12" fmla="*/ 3669213 h 6873239"/>
              <a:gd name="connsiteX13" fmla="*/ 3916679 w 9829802"/>
              <a:gd name="connsiteY13" fmla="*/ 4914899 h 6873239"/>
              <a:gd name="connsiteX14" fmla="*/ 3910068 w 9829802"/>
              <a:gd name="connsiteY14" fmla="*/ 5045837 h 6873239"/>
              <a:gd name="connsiteX15" fmla="*/ 3929535 w 9829802"/>
              <a:gd name="connsiteY15" fmla="*/ 4970124 h 6873239"/>
              <a:gd name="connsiteX16" fmla="*/ 5319271 w 9829802"/>
              <a:gd name="connsiteY16" fmla="*/ 3947686 h 6873239"/>
              <a:gd name="connsiteX17" fmla="*/ 6774428 w 9829802"/>
              <a:gd name="connsiteY17" fmla="*/ 5402843 h 6873239"/>
              <a:gd name="connsiteX18" fmla="*/ 5468052 w 9829802"/>
              <a:gd name="connsiteY18" fmla="*/ 6850487 h 6873239"/>
              <a:gd name="connsiteX19" fmla="*/ 5319279 w 9829802"/>
              <a:gd name="connsiteY19" fmla="*/ 6858000 h 6873239"/>
              <a:gd name="connsiteX20" fmla="*/ 5319263 w 9829802"/>
              <a:gd name="connsiteY20" fmla="*/ 6858000 h 6873239"/>
              <a:gd name="connsiteX21" fmla="*/ 5170490 w 9829802"/>
              <a:gd name="connsiteY21" fmla="*/ 6850487 h 6873239"/>
              <a:gd name="connsiteX22" fmla="*/ 3864114 w 9829802"/>
              <a:gd name="connsiteY22" fmla="*/ 5402843 h 6873239"/>
              <a:gd name="connsiteX23" fmla="*/ 3866852 w 9829802"/>
              <a:gd name="connsiteY23" fmla="*/ 5348624 h 6873239"/>
              <a:gd name="connsiteX24" fmla="*/ 3828636 w 9829802"/>
              <a:gd name="connsiteY24" fmla="*/ 5497249 h 6873239"/>
              <a:gd name="connsiteX25" fmla="*/ 1958340 w 9829802"/>
              <a:gd name="connsiteY25" fmla="*/ 6873239 h 6873239"/>
              <a:gd name="connsiteX26" fmla="*/ 0 w 9829802"/>
              <a:gd name="connsiteY26" fmla="*/ 4914899 h 6873239"/>
              <a:gd name="connsiteX27" fmla="*/ 88043 w 9829802"/>
              <a:gd name="connsiteY27" fmla="*/ 4332548 h 6873239"/>
              <a:gd name="connsiteX28" fmla="*/ 117612 w 9829802"/>
              <a:gd name="connsiteY28" fmla="*/ 4251759 h 6873239"/>
              <a:gd name="connsiteX29" fmla="*/ 120390 w 9829802"/>
              <a:gd name="connsiteY29" fmla="*/ 4241474 h 6873239"/>
              <a:gd name="connsiteX30" fmla="*/ 126196 w 9829802"/>
              <a:gd name="connsiteY30" fmla="*/ 4228306 h 6873239"/>
              <a:gd name="connsiteX31" fmla="*/ 153896 w 9829802"/>
              <a:gd name="connsiteY31" fmla="*/ 4152624 h 6873239"/>
              <a:gd name="connsiteX32" fmla="*/ 220774 w 9829802"/>
              <a:gd name="connsiteY32" fmla="*/ 4013794 h 6873239"/>
              <a:gd name="connsiteX33" fmla="*/ 221004 w 9829802"/>
              <a:gd name="connsiteY33" fmla="*/ 4013272 h 6873239"/>
              <a:gd name="connsiteX34" fmla="*/ 221110 w 9829802"/>
              <a:gd name="connsiteY34" fmla="*/ 4013097 h 6873239"/>
              <a:gd name="connsiteX35" fmla="*/ 236361 w 9829802"/>
              <a:gd name="connsiteY35" fmla="*/ 3981438 h 6873239"/>
              <a:gd name="connsiteX36" fmla="*/ 447189 w 9829802"/>
              <a:gd name="connsiteY36" fmla="*/ 3669213 h 6873239"/>
              <a:gd name="connsiteX37" fmla="*/ 494539 w 9829802"/>
              <a:gd name="connsiteY37" fmla="*/ 3617115 h 6873239"/>
              <a:gd name="connsiteX38" fmla="*/ 501539 w 9829802"/>
              <a:gd name="connsiteY38" fmla="*/ 3608261 h 6873239"/>
              <a:gd name="connsiteX39" fmla="*/ 511302 w 9829802"/>
              <a:gd name="connsiteY39" fmla="*/ 3598671 h 6873239"/>
              <a:gd name="connsiteX40" fmla="*/ 573584 w 9829802"/>
              <a:gd name="connsiteY40" fmla="*/ 3530143 h 6873239"/>
              <a:gd name="connsiteX41" fmla="*/ 673713 w 9829802"/>
              <a:gd name="connsiteY41" fmla="*/ 3439140 h 6873239"/>
              <a:gd name="connsiteX42" fmla="*/ 677020 w 9829802"/>
              <a:gd name="connsiteY42" fmla="*/ 3435892 h 6873239"/>
              <a:gd name="connsiteX43" fmla="*/ 678670 w 9829802"/>
              <a:gd name="connsiteY43" fmla="*/ 3434635 h 6873239"/>
              <a:gd name="connsiteX44" fmla="*/ 712654 w 9829802"/>
              <a:gd name="connsiteY44" fmla="*/ 3403748 h 6873239"/>
              <a:gd name="connsiteX45" fmla="*/ 1024879 w 9829802"/>
              <a:gd name="connsiteY45" fmla="*/ 3192920 h 6873239"/>
              <a:gd name="connsiteX46" fmla="*/ 1084055 w 9829802"/>
              <a:gd name="connsiteY46" fmla="*/ 3164413 h 6873239"/>
              <a:gd name="connsiteX47" fmla="*/ 1087304 w 9829802"/>
              <a:gd name="connsiteY47" fmla="*/ 3162533 h 6873239"/>
              <a:gd name="connsiteX48" fmla="*/ 1092343 w 9829802"/>
              <a:gd name="connsiteY48" fmla="*/ 3160420 h 6873239"/>
              <a:gd name="connsiteX49" fmla="*/ 1196065 w 9829802"/>
              <a:gd name="connsiteY49" fmla="*/ 3110455 h 6873239"/>
              <a:gd name="connsiteX50" fmla="*/ 1563666 w 9829802"/>
              <a:gd name="connsiteY50" fmla="*/ 2996345 h 6873239"/>
              <a:gd name="connsiteX51" fmla="*/ 1667283 w 9829802"/>
              <a:gd name="connsiteY51" fmla="*/ 2980531 h 6873239"/>
              <a:gd name="connsiteX52" fmla="*/ 1606584 w 9829802"/>
              <a:gd name="connsiteY52" fmla="*/ 2986650 h 6873239"/>
              <a:gd name="connsiteX53" fmla="*/ 582081 w 9829802"/>
              <a:gd name="connsiteY53" fmla="*/ 1962146 h 6873239"/>
              <a:gd name="connsiteX54" fmla="*/ 1606584 w 9829802"/>
              <a:gd name="connsiteY54" fmla="*/ 937643 h 6873239"/>
              <a:gd name="connsiteX55" fmla="*/ 2631088 w 9829802"/>
              <a:gd name="connsiteY55" fmla="*/ 1962146 h 6873239"/>
              <a:gd name="connsiteX56" fmla="*/ 1982243 w 9829802"/>
              <a:gd name="connsiteY56" fmla="*/ 2915588 h 6873239"/>
              <a:gd name="connsiteX57" fmla="*/ 1820932 w 9829802"/>
              <a:gd name="connsiteY57" fmla="*/ 2963497 h 6873239"/>
              <a:gd name="connsiteX58" fmla="*/ 1958340 w 9829802"/>
              <a:gd name="connsiteY58" fmla="*/ 2956559 h 6873239"/>
              <a:gd name="connsiteX59" fmla="*/ 3053266 w 9829802"/>
              <a:gd name="connsiteY59" fmla="*/ 3291013 h 6873239"/>
              <a:gd name="connsiteX60" fmla="*/ 3197127 w 9829802"/>
              <a:gd name="connsiteY60" fmla="*/ 3398590 h 6873239"/>
              <a:gd name="connsiteX61" fmla="*/ 3089665 w 9829802"/>
              <a:gd name="connsiteY61" fmla="*/ 3280352 h 6873239"/>
              <a:gd name="connsiteX62" fmla="*/ 2631088 w 9829802"/>
              <a:gd name="connsiteY62" fmla="*/ 2002947 h 6873239"/>
              <a:gd name="connsiteX63" fmla="*/ 4433966 w 9829802"/>
              <a:gd name="connsiteY63" fmla="*/ 5109 h 687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829802" h="6873239">
                <a:moveTo>
                  <a:pt x="8048252" y="1876016"/>
                </a:moveTo>
                <a:cubicBezTo>
                  <a:pt x="9032174" y="1876016"/>
                  <a:pt x="9829802" y="2673641"/>
                  <a:pt x="9829802" y="3657563"/>
                </a:cubicBezTo>
                <a:cubicBezTo>
                  <a:pt x="9829802" y="4641485"/>
                  <a:pt x="9032174" y="5439110"/>
                  <a:pt x="8048252" y="5439110"/>
                </a:cubicBezTo>
                <a:cubicBezTo>
                  <a:pt x="7064333" y="5439110"/>
                  <a:pt x="6266707" y="4641485"/>
                  <a:pt x="6266707" y="3657563"/>
                </a:cubicBezTo>
                <a:cubicBezTo>
                  <a:pt x="6266707" y="2673641"/>
                  <a:pt x="7064333" y="1876016"/>
                  <a:pt x="8048252" y="1876016"/>
                </a:cubicBezTo>
                <a:close/>
                <a:moveTo>
                  <a:pt x="4535155" y="0"/>
                </a:moveTo>
                <a:lnTo>
                  <a:pt x="4743432" y="0"/>
                </a:lnTo>
                <a:lnTo>
                  <a:pt x="4844621" y="5109"/>
                </a:lnTo>
                <a:cubicBezTo>
                  <a:pt x="5857270" y="107949"/>
                  <a:pt x="6647498" y="963165"/>
                  <a:pt x="6647498" y="2002947"/>
                </a:cubicBezTo>
                <a:cubicBezTo>
                  <a:pt x="6647498" y="3112047"/>
                  <a:pt x="5748394" y="4011152"/>
                  <a:pt x="4639294" y="4011152"/>
                </a:cubicBezTo>
                <a:cubicBezTo>
                  <a:pt x="4223381" y="4011152"/>
                  <a:pt x="3836999" y="3884715"/>
                  <a:pt x="3516487" y="3668182"/>
                </a:cubicBezTo>
                <a:lnTo>
                  <a:pt x="3366864" y="3556296"/>
                </a:lnTo>
                <a:lnTo>
                  <a:pt x="3469490" y="3669213"/>
                </a:lnTo>
                <a:cubicBezTo>
                  <a:pt x="3748858" y="4007729"/>
                  <a:pt x="3916679" y="4441716"/>
                  <a:pt x="3916679" y="4914899"/>
                </a:cubicBezTo>
                <a:lnTo>
                  <a:pt x="3910068" y="5045837"/>
                </a:lnTo>
                <a:lnTo>
                  <a:pt x="3929535" y="4970124"/>
                </a:lnTo>
                <a:cubicBezTo>
                  <a:pt x="4113776" y="4377776"/>
                  <a:pt x="4666297" y="3947686"/>
                  <a:pt x="5319271" y="3947686"/>
                </a:cubicBezTo>
                <a:cubicBezTo>
                  <a:pt x="6122932" y="3947686"/>
                  <a:pt x="6774428" y="4599183"/>
                  <a:pt x="6774428" y="5402843"/>
                </a:cubicBezTo>
                <a:cubicBezTo>
                  <a:pt x="6774428" y="6156275"/>
                  <a:pt x="6201824" y="6775969"/>
                  <a:pt x="5468052" y="6850487"/>
                </a:cubicBezTo>
                <a:lnTo>
                  <a:pt x="5319279" y="6858000"/>
                </a:lnTo>
                <a:lnTo>
                  <a:pt x="5319263" y="6858000"/>
                </a:lnTo>
                <a:lnTo>
                  <a:pt x="5170490" y="6850487"/>
                </a:lnTo>
                <a:cubicBezTo>
                  <a:pt x="4436718" y="6775969"/>
                  <a:pt x="3864114" y="6156275"/>
                  <a:pt x="3864114" y="5402843"/>
                </a:cubicBezTo>
                <a:lnTo>
                  <a:pt x="3866852" y="5348624"/>
                </a:lnTo>
                <a:lnTo>
                  <a:pt x="3828636" y="5497249"/>
                </a:lnTo>
                <a:cubicBezTo>
                  <a:pt x="3580688" y="6294428"/>
                  <a:pt x="2837108" y="6873239"/>
                  <a:pt x="1958340" y="6873239"/>
                </a:cubicBezTo>
                <a:cubicBezTo>
                  <a:pt x="876779" y="6873239"/>
                  <a:pt x="0" y="5996460"/>
                  <a:pt x="0" y="4914899"/>
                </a:cubicBezTo>
                <a:cubicBezTo>
                  <a:pt x="0" y="4712106"/>
                  <a:pt x="30824" y="4516513"/>
                  <a:pt x="88043" y="4332548"/>
                </a:cubicBezTo>
                <a:lnTo>
                  <a:pt x="117612" y="4251759"/>
                </a:lnTo>
                <a:lnTo>
                  <a:pt x="120390" y="4241474"/>
                </a:lnTo>
                <a:lnTo>
                  <a:pt x="126196" y="4228306"/>
                </a:lnTo>
                <a:lnTo>
                  <a:pt x="153896" y="4152624"/>
                </a:lnTo>
                <a:lnTo>
                  <a:pt x="220774" y="4013794"/>
                </a:lnTo>
                <a:lnTo>
                  <a:pt x="221004" y="4013272"/>
                </a:lnTo>
                <a:lnTo>
                  <a:pt x="221110" y="4013097"/>
                </a:lnTo>
                <a:lnTo>
                  <a:pt x="236361" y="3981438"/>
                </a:lnTo>
                <a:cubicBezTo>
                  <a:pt x="296656" y="3870444"/>
                  <a:pt x="367370" y="3765932"/>
                  <a:pt x="447189" y="3669213"/>
                </a:cubicBezTo>
                <a:lnTo>
                  <a:pt x="494539" y="3617115"/>
                </a:lnTo>
                <a:lnTo>
                  <a:pt x="501539" y="3608261"/>
                </a:lnTo>
                <a:lnTo>
                  <a:pt x="511302" y="3598671"/>
                </a:lnTo>
                <a:lnTo>
                  <a:pt x="573584" y="3530143"/>
                </a:lnTo>
                <a:lnTo>
                  <a:pt x="673713" y="3439140"/>
                </a:lnTo>
                <a:lnTo>
                  <a:pt x="677020" y="3435892"/>
                </a:lnTo>
                <a:lnTo>
                  <a:pt x="678670" y="3434635"/>
                </a:lnTo>
                <a:lnTo>
                  <a:pt x="712654" y="3403748"/>
                </a:lnTo>
                <a:cubicBezTo>
                  <a:pt x="809373" y="3323929"/>
                  <a:pt x="913885" y="3253215"/>
                  <a:pt x="1024879" y="3192920"/>
                </a:cubicBezTo>
                <a:lnTo>
                  <a:pt x="1084055" y="3164413"/>
                </a:lnTo>
                <a:lnTo>
                  <a:pt x="1087304" y="3162533"/>
                </a:lnTo>
                <a:lnTo>
                  <a:pt x="1092343" y="3160420"/>
                </a:lnTo>
                <a:lnTo>
                  <a:pt x="1196065" y="3110455"/>
                </a:lnTo>
                <a:cubicBezTo>
                  <a:pt x="1313212" y="3060906"/>
                  <a:pt x="1436183" y="3022432"/>
                  <a:pt x="1563666" y="2996345"/>
                </a:cubicBezTo>
                <a:lnTo>
                  <a:pt x="1667283" y="2980531"/>
                </a:lnTo>
                <a:lnTo>
                  <a:pt x="1606584" y="2986650"/>
                </a:lnTo>
                <a:cubicBezTo>
                  <a:pt x="1040767" y="2986650"/>
                  <a:pt x="582081" y="2527963"/>
                  <a:pt x="582081" y="1962146"/>
                </a:cubicBezTo>
                <a:cubicBezTo>
                  <a:pt x="582081" y="1396329"/>
                  <a:pt x="1040767" y="937643"/>
                  <a:pt x="1606584" y="937643"/>
                </a:cubicBezTo>
                <a:cubicBezTo>
                  <a:pt x="2172401" y="937643"/>
                  <a:pt x="2631088" y="1396329"/>
                  <a:pt x="2631088" y="1962146"/>
                </a:cubicBezTo>
                <a:cubicBezTo>
                  <a:pt x="2631088" y="2395351"/>
                  <a:pt x="2362214" y="2765757"/>
                  <a:pt x="1982243" y="2915588"/>
                </a:cubicBezTo>
                <a:lnTo>
                  <a:pt x="1820932" y="2963497"/>
                </a:lnTo>
                <a:lnTo>
                  <a:pt x="1958340" y="2956559"/>
                </a:lnTo>
                <a:cubicBezTo>
                  <a:pt x="2363925" y="2956559"/>
                  <a:pt x="2740713" y="3079856"/>
                  <a:pt x="3053266" y="3291013"/>
                </a:cubicBezTo>
                <a:lnTo>
                  <a:pt x="3197127" y="3398590"/>
                </a:lnTo>
                <a:lnTo>
                  <a:pt x="3089665" y="3280352"/>
                </a:lnTo>
                <a:cubicBezTo>
                  <a:pt x="2803182" y="2933215"/>
                  <a:pt x="2631088" y="2488178"/>
                  <a:pt x="2631088" y="2002947"/>
                </a:cubicBezTo>
                <a:cubicBezTo>
                  <a:pt x="2631088" y="963165"/>
                  <a:pt x="3421317" y="107949"/>
                  <a:pt x="4433966" y="5109"/>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7" name="Foliennummernplatzhalter 5">
            <a:extLst>
              <a:ext uri="{FF2B5EF4-FFF2-40B4-BE49-F238E27FC236}">
                <a16:creationId xmlns:a16="http://schemas.microsoft.com/office/drawing/2014/main" id="{5A537CFB-52F1-4FB0-F048-DB582DC02AC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A2FBDCEF-C8E3-530A-81B6-52B17397FBAA}"/>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6" name="Fußzeilenplatzhalter 4">
            <a:extLst>
              <a:ext uri="{FF2B5EF4-FFF2-40B4-BE49-F238E27FC236}">
                <a16:creationId xmlns:a16="http://schemas.microsoft.com/office/drawing/2014/main" id="{EE5E69FC-EB45-DB60-6AC9-7B68698D36E6}"/>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3" name="Titelplatzhalter 1">
            <a:extLst>
              <a:ext uri="{FF2B5EF4-FFF2-40B4-BE49-F238E27FC236}">
                <a16:creationId xmlns:a16="http://schemas.microsoft.com/office/drawing/2014/main" id="{B21170A2-1DA3-9B79-4CBC-9C27FA233E92}"/>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4" name="Grafik 3" descr="Ein Bild, das Screenshot, Farbigkeit enthält.&#10;&#10;Automatisch generierte Beschreibung">
            <a:extLst>
              <a:ext uri="{FF2B5EF4-FFF2-40B4-BE49-F238E27FC236}">
                <a16:creationId xmlns:a16="http://schemas.microsoft.com/office/drawing/2014/main" id="{98DD10F6-709E-3F50-08B0-B9FC0902D3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8" name="Textplatzhalter 8">
            <a:extLst>
              <a:ext uri="{FF2B5EF4-FFF2-40B4-BE49-F238E27FC236}">
                <a16:creationId xmlns:a16="http://schemas.microsoft.com/office/drawing/2014/main" id="{F562B766-CC53-E796-A100-EB48720D8144}"/>
              </a:ext>
            </a:extLst>
          </p:cNvPr>
          <p:cNvSpPr>
            <a:spLocks noGrp="1"/>
          </p:cNvSpPr>
          <p:nvPr>
            <p:ph type="body" sz="quarter" idx="13" hasCustomPrompt="1"/>
          </p:nvPr>
        </p:nvSpPr>
        <p:spPr>
          <a:xfrm>
            <a:off x="407987" y="1063993"/>
            <a:ext cx="11372049"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4202767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Full image 3">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20D694F-0F78-B002-F9D0-C7C76A68CA04}"/>
              </a:ext>
            </a:extLst>
          </p:cNvPr>
          <p:cNvSpPr>
            <a:spLocks noGrp="1"/>
          </p:cNvSpPr>
          <p:nvPr>
            <p:ph type="pic" sz="quarter" idx="12" hasCustomPrompt="1"/>
          </p:nvPr>
        </p:nvSpPr>
        <p:spPr>
          <a:xfrm>
            <a:off x="1181100" y="2"/>
            <a:ext cx="9829802" cy="6873239"/>
          </a:xfrm>
          <a:custGeom>
            <a:avLst/>
            <a:gdLst>
              <a:gd name="connsiteX0" fmla="*/ 1781550 w 9829802"/>
              <a:gd name="connsiteY0" fmla="*/ 1876016 h 6873239"/>
              <a:gd name="connsiteX1" fmla="*/ 3563095 w 9829802"/>
              <a:gd name="connsiteY1" fmla="*/ 3657563 h 6873239"/>
              <a:gd name="connsiteX2" fmla="*/ 1781550 w 9829802"/>
              <a:gd name="connsiteY2" fmla="*/ 5439110 h 6873239"/>
              <a:gd name="connsiteX3" fmla="*/ 0 w 9829802"/>
              <a:gd name="connsiteY3" fmla="*/ 3657563 h 6873239"/>
              <a:gd name="connsiteX4" fmla="*/ 1781550 w 9829802"/>
              <a:gd name="connsiteY4" fmla="*/ 1876016 h 6873239"/>
              <a:gd name="connsiteX5" fmla="*/ 5086370 w 9829802"/>
              <a:gd name="connsiteY5" fmla="*/ 0 h 6873239"/>
              <a:gd name="connsiteX6" fmla="*/ 5294647 w 9829802"/>
              <a:gd name="connsiteY6" fmla="*/ 0 h 6873239"/>
              <a:gd name="connsiteX7" fmla="*/ 5395836 w 9829802"/>
              <a:gd name="connsiteY7" fmla="*/ 5109 h 6873239"/>
              <a:gd name="connsiteX8" fmla="*/ 7198714 w 9829802"/>
              <a:gd name="connsiteY8" fmla="*/ 2002947 h 6873239"/>
              <a:gd name="connsiteX9" fmla="*/ 6740137 w 9829802"/>
              <a:gd name="connsiteY9" fmla="*/ 3280352 h 6873239"/>
              <a:gd name="connsiteX10" fmla="*/ 6632675 w 9829802"/>
              <a:gd name="connsiteY10" fmla="*/ 3398590 h 6873239"/>
              <a:gd name="connsiteX11" fmla="*/ 6776536 w 9829802"/>
              <a:gd name="connsiteY11" fmla="*/ 3291013 h 6873239"/>
              <a:gd name="connsiteX12" fmla="*/ 7871462 w 9829802"/>
              <a:gd name="connsiteY12" fmla="*/ 2956559 h 6873239"/>
              <a:gd name="connsiteX13" fmla="*/ 8008870 w 9829802"/>
              <a:gd name="connsiteY13" fmla="*/ 2963497 h 6873239"/>
              <a:gd name="connsiteX14" fmla="*/ 7847559 w 9829802"/>
              <a:gd name="connsiteY14" fmla="*/ 2915588 h 6873239"/>
              <a:gd name="connsiteX15" fmla="*/ 7198714 w 9829802"/>
              <a:gd name="connsiteY15" fmla="*/ 1962146 h 6873239"/>
              <a:gd name="connsiteX16" fmla="*/ 8223218 w 9829802"/>
              <a:gd name="connsiteY16" fmla="*/ 937643 h 6873239"/>
              <a:gd name="connsiteX17" fmla="*/ 9247721 w 9829802"/>
              <a:gd name="connsiteY17" fmla="*/ 1962146 h 6873239"/>
              <a:gd name="connsiteX18" fmla="*/ 8223218 w 9829802"/>
              <a:gd name="connsiteY18" fmla="*/ 2986650 h 6873239"/>
              <a:gd name="connsiteX19" fmla="*/ 8162519 w 9829802"/>
              <a:gd name="connsiteY19" fmla="*/ 2980531 h 6873239"/>
              <a:gd name="connsiteX20" fmla="*/ 8266136 w 9829802"/>
              <a:gd name="connsiteY20" fmla="*/ 2996345 h 6873239"/>
              <a:gd name="connsiteX21" fmla="*/ 8633737 w 9829802"/>
              <a:gd name="connsiteY21" fmla="*/ 3110455 h 6873239"/>
              <a:gd name="connsiteX22" fmla="*/ 8737459 w 9829802"/>
              <a:gd name="connsiteY22" fmla="*/ 3160420 h 6873239"/>
              <a:gd name="connsiteX23" fmla="*/ 8742498 w 9829802"/>
              <a:gd name="connsiteY23" fmla="*/ 3162533 h 6873239"/>
              <a:gd name="connsiteX24" fmla="*/ 8745747 w 9829802"/>
              <a:gd name="connsiteY24" fmla="*/ 3164413 h 6873239"/>
              <a:gd name="connsiteX25" fmla="*/ 8804923 w 9829802"/>
              <a:gd name="connsiteY25" fmla="*/ 3192920 h 6873239"/>
              <a:gd name="connsiteX26" fmla="*/ 9117148 w 9829802"/>
              <a:gd name="connsiteY26" fmla="*/ 3403748 h 6873239"/>
              <a:gd name="connsiteX27" fmla="*/ 9151132 w 9829802"/>
              <a:gd name="connsiteY27" fmla="*/ 3434635 h 6873239"/>
              <a:gd name="connsiteX28" fmla="*/ 9152782 w 9829802"/>
              <a:gd name="connsiteY28" fmla="*/ 3435892 h 6873239"/>
              <a:gd name="connsiteX29" fmla="*/ 9156089 w 9829802"/>
              <a:gd name="connsiteY29" fmla="*/ 3439140 h 6873239"/>
              <a:gd name="connsiteX30" fmla="*/ 9256218 w 9829802"/>
              <a:gd name="connsiteY30" fmla="*/ 3530143 h 6873239"/>
              <a:gd name="connsiteX31" fmla="*/ 9318500 w 9829802"/>
              <a:gd name="connsiteY31" fmla="*/ 3598671 h 6873239"/>
              <a:gd name="connsiteX32" fmla="*/ 9328263 w 9829802"/>
              <a:gd name="connsiteY32" fmla="*/ 3608261 h 6873239"/>
              <a:gd name="connsiteX33" fmla="*/ 9335263 w 9829802"/>
              <a:gd name="connsiteY33" fmla="*/ 3617115 h 6873239"/>
              <a:gd name="connsiteX34" fmla="*/ 9382613 w 9829802"/>
              <a:gd name="connsiteY34" fmla="*/ 3669213 h 6873239"/>
              <a:gd name="connsiteX35" fmla="*/ 9593441 w 9829802"/>
              <a:gd name="connsiteY35" fmla="*/ 3981438 h 6873239"/>
              <a:gd name="connsiteX36" fmla="*/ 9608692 w 9829802"/>
              <a:gd name="connsiteY36" fmla="*/ 4013097 h 6873239"/>
              <a:gd name="connsiteX37" fmla="*/ 9608798 w 9829802"/>
              <a:gd name="connsiteY37" fmla="*/ 4013272 h 6873239"/>
              <a:gd name="connsiteX38" fmla="*/ 9609028 w 9829802"/>
              <a:gd name="connsiteY38" fmla="*/ 4013794 h 6873239"/>
              <a:gd name="connsiteX39" fmla="*/ 9675906 w 9829802"/>
              <a:gd name="connsiteY39" fmla="*/ 4152624 h 6873239"/>
              <a:gd name="connsiteX40" fmla="*/ 9703606 w 9829802"/>
              <a:gd name="connsiteY40" fmla="*/ 4228306 h 6873239"/>
              <a:gd name="connsiteX41" fmla="*/ 9709412 w 9829802"/>
              <a:gd name="connsiteY41" fmla="*/ 4241474 h 6873239"/>
              <a:gd name="connsiteX42" fmla="*/ 9712190 w 9829802"/>
              <a:gd name="connsiteY42" fmla="*/ 4251759 h 6873239"/>
              <a:gd name="connsiteX43" fmla="*/ 9741759 w 9829802"/>
              <a:gd name="connsiteY43" fmla="*/ 4332548 h 6873239"/>
              <a:gd name="connsiteX44" fmla="*/ 9829802 w 9829802"/>
              <a:gd name="connsiteY44" fmla="*/ 4914899 h 6873239"/>
              <a:gd name="connsiteX45" fmla="*/ 7871462 w 9829802"/>
              <a:gd name="connsiteY45" fmla="*/ 6873239 h 6873239"/>
              <a:gd name="connsiteX46" fmla="*/ 6001166 w 9829802"/>
              <a:gd name="connsiteY46" fmla="*/ 5497249 h 6873239"/>
              <a:gd name="connsiteX47" fmla="*/ 5962950 w 9829802"/>
              <a:gd name="connsiteY47" fmla="*/ 5348624 h 6873239"/>
              <a:gd name="connsiteX48" fmla="*/ 5965688 w 9829802"/>
              <a:gd name="connsiteY48" fmla="*/ 5402843 h 6873239"/>
              <a:gd name="connsiteX49" fmla="*/ 4659312 w 9829802"/>
              <a:gd name="connsiteY49" fmla="*/ 6850487 h 6873239"/>
              <a:gd name="connsiteX50" fmla="*/ 4510539 w 9829802"/>
              <a:gd name="connsiteY50" fmla="*/ 6858000 h 6873239"/>
              <a:gd name="connsiteX51" fmla="*/ 4510523 w 9829802"/>
              <a:gd name="connsiteY51" fmla="*/ 6858000 h 6873239"/>
              <a:gd name="connsiteX52" fmla="*/ 4361750 w 9829802"/>
              <a:gd name="connsiteY52" fmla="*/ 6850487 h 6873239"/>
              <a:gd name="connsiteX53" fmla="*/ 3055374 w 9829802"/>
              <a:gd name="connsiteY53" fmla="*/ 5402843 h 6873239"/>
              <a:gd name="connsiteX54" fmla="*/ 4510532 w 9829802"/>
              <a:gd name="connsiteY54" fmla="*/ 3947686 h 6873239"/>
              <a:gd name="connsiteX55" fmla="*/ 5900267 w 9829802"/>
              <a:gd name="connsiteY55" fmla="*/ 4970124 h 6873239"/>
              <a:gd name="connsiteX56" fmla="*/ 5919734 w 9829802"/>
              <a:gd name="connsiteY56" fmla="*/ 5045837 h 6873239"/>
              <a:gd name="connsiteX57" fmla="*/ 5913123 w 9829802"/>
              <a:gd name="connsiteY57" fmla="*/ 4914899 h 6873239"/>
              <a:gd name="connsiteX58" fmla="*/ 6360312 w 9829802"/>
              <a:gd name="connsiteY58" fmla="*/ 3669213 h 6873239"/>
              <a:gd name="connsiteX59" fmla="*/ 6462938 w 9829802"/>
              <a:gd name="connsiteY59" fmla="*/ 3556296 h 6873239"/>
              <a:gd name="connsiteX60" fmla="*/ 6313315 w 9829802"/>
              <a:gd name="connsiteY60" fmla="*/ 3668182 h 6873239"/>
              <a:gd name="connsiteX61" fmla="*/ 5190508 w 9829802"/>
              <a:gd name="connsiteY61" fmla="*/ 4011152 h 6873239"/>
              <a:gd name="connsiteX62" fmla="*/ 3182304 w 9829802"/>
              <a:gd name="connsiteY62" fmla="*/ 2002947 h 6873239"/>
              <a:gd name="connsiteX63" fmla="*/ 4985181 w 9829802"/>
              <a:gd name="connsiteY63" fmla="*/ 5109 h 687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829802" h="6873239">
                <a:moveTo>
                  <a:pt x="1781550" y="1876016"/>
                </a:moveTo>
                <a:cubicBezTo>
                  <a:pt x="2765469" y="1876016"/>
                  <a:pt x="3563095" y="2673641"/>
                  <a:pt x="3563095" y="3657563"/>
                </a:cubicBezTo>
                <a:cubicBezTo>
                  <a:pt x="3563095" y="4641485"/>
                  <a:pt x="2765469" y="5439110"/>
                  <a:pt x="1781550" y="5439110"/>
                </a:cubicBezTo>
                <a:cubicBezTo>
                  <a:pt x="797628" y="5439110"/>
                  <a:pt x="0" y="4641485"/>
                  <a:pt x="0" y="3657563"/>
                </a:cubicBezTo>
                <a:cubicBezTo>
                  <a:pt x="0" y="2673641"/>
                  <a:pt x="797628" y="1876016"/>
                  <a:pt x="1781550" y="1876016"/>
                </a:cubicBezTo>
                <a:close/>
                <a:moveTo>
                  <a:pt x="5086370" y="0"/>
                </a:moveTo>
                <a:lnTo>
                  <a:pt x="5294647" y="0"/>
                </a:lnTo>
                <a:lnTo>
                  <a:pt x="5395836" y="5109"/>
                </a:lnTo>
                <a:cubicBezTo>
                  <a:pt x="6408485" y="107949"/>
                  <a:pt x="7198714" y="963165"/>
                  <a:pt x="7198714" y="2002947"/>
                </a:cubicBezTo>
                <a:cubicBezTo>
                  <a:pt x="7198714" y="2488178"/>
                  <a:pt x="7026620" y="2933215"/>
                  <a:pt x="6740137" y="3280352"/>
                </a:cubicBezTo>
                <a:lnTo>
                  <a:pt x="6632675" y="3398590"/>
                </a:lnTo>
                <a:lnTo>
                  <a:pt x="6776536" y="3291013"/>
                </a:lnTo>
                <a:cubicBezTo>
                  <a:pt x="7089089" y="3079856"/>
                  <a:pt x="7465877" y="2956559"/>
                  <a:pt x="7871462" y="2956559"/>
                </a:cubicBezTo>
                <a:lnTo>
                  <a:pt x="8008870" y="2963497"/>
                </a:lnTo>
                <a:lnTo>
                  <a:pt x="7847559" y="2915588"/>
                </a:lnTo>
                <a:cubicBezTo>
                  <a:pt x="7467588" y="2765757"/>
                  <a:pt x="7198714" y="2395351"/>
                  <a:pt x="7198714" y="1962146"/>
                </a:cubicBezTo>
                <a:cubicBezTo>
                  <a:pt x="7198714" y="1396329"/>
                  <a:pt x="7657401" y="937643"/>
                  <a:pt x="8223218" y="937643"/>
                </a:cubicBezTo>
                <a:cubicBezTo>
                  <a:pt x="8789035" y="937643"/>
                  <a:pt x="9247721" y="1396329"/>
                  <a:pt x="9247721" y="1962146"/>
                </a:cubicBezTo>
                <a:cubicBezTo>
                  <a:pt x="9247721" y="2527963"/>
                  <a:pt x="8789035" y="2986650"/>
                  <a:pt x="8223218" y="2986650"/>
                </a:cubicBezTo>
                <a:lnTo>
                  <a:pt x="8162519" y="2980531"/>
                </a:lnTo>
                <a:lnTo>
                  <a:pt x="8266136" y="2996345"/>
                </a:lnTo>
                <a:cubicBezTo>
                  <a:pt x="8393619" y="3022432"/>
                  <a:pt x="8516590" y="3060906"/>
                  <a:pt x="8633737" y="3110455"/>
                </a:cubicBezTo>
                <a:lnTo>
                  <a:pt x="8737459" y="3160420"/>
                </a:lnTo>
                <a:lnTo>
                  <a:pt x="8742498" y="3162533"/>
                </a:lnTo>
                <a:lnTo>
                  <a:pt x="8745747" y="3164413"/>
                </a:lnTo>
                <a:lnTo>
                  <a:pt x="8804923" y="3192920"/>
                </a:lnTo>
                <a:cubicBezTo>
                  <a:pt x="8915917" y="3253215"/>
                  <a:pt x="9020429" y="3323929"/>
                  <a:pt x="9117148" y="3403748"/>
                </a:cubicBezTo>
                <a:lnTo>
                  <a:pt x="9151132" y="3434635"/>
                </a:lnTo>
                <a:lnTo>
                  <a:pt x="9152782" y="3435892"/>
                </a:lnTo>
                <a:lnTo>
                  <a:pt x="9156089" y="3439140"/>
                </a:lnTo>
                <a:lnTo>
                  <a:pt x="9256218" y="3530143"/>
                </a:lnTo>
                <a:lnTo>
                  <a:pt x="9318500" y="3598671"/>
                </a:lnTo>
                <a:lnTo>
                  <a:pt x="9328263" y="3608261"/>
                </a:lnTo>
                <a:lnTo>
                  <a:pt x="9335263" y="3617115"/>
                </a:lnTo>
                <a:lnTo>
                  <a:pt x="9382613" y="3669213"/>
                </a:lnTo>
                <a:cubicBezTo>
                  <a:pt x="9462432" y="3765932"/>
                  <a:pt x="9533146" y="3870444"/>
                  <a:pt x="9593441" y="3981438"/>
                </a:cubicBezTo>
                <a:lnTo>
                  <a:pt x="9608692" y="4013097"/>
                </a:lnTo>
                <a:lnTo>
                  <a:pt x="9608798" y="4013272"/>
                </a:lnTo>
                <a:lnTo>
                  <a:pt x="9609028" y="4013794"/>
                </a:lnTo>
                <a:lnTo>
                  <a:pt x="9675906" y="4152624"/>
                </a:lnTo>
                <a:lnTo>
                  <a:pt x="9703606" y="4228306"/>
                </a:lnTo>
                <a:lnTo>
                  <a:pt x="9709412" y="4241474"/>
                </a:lnTo>
                <a:lnTo>
                  <a:pt x="9712190" y="4251759"/>
                </a:lnTo>
                <a:lnTo>
                  <a:pt x="9741759" y="4332548"/>
                </a:lnTo>
                <a:cubicBezTo>
                  <a:pt x="9798978" y="4516513"/>
                  <a:pt x="9829802" y="4712106"/>
                  <a:pt x="9829802" y="4914899"/>
                </a:cubicBezTo>
                <a:cubicBezTo>
                  <a:pt x="9829802" y="5996460"/>
                  <a:pt x="8953023" y="6873239"/>
                  <a:pt x="7871462" y="6873239"/>
                </a:cubicBezTo>
                <a:cubicBezTo>
                  <a:pt x="6992694" y="6873239"/>
                  <a:pt x="6249114" y="6294428"/>
                  <a:pt x="6001166" y="5497249"/>
                </a:cubicBezTo>
                <a:lnTo>
                  <a:pt x="5962950" y="5348624"/>
                </a:lnTo>
                <a:lnTo>
                  <a:pt x="5965688" y="5402843"/>
                </a:lnTo>
                <a:cubicBezTo>
                  <a:pt x="5965688" y="6156275"/>
                  <a:pt x="5393084" y="6775969"/>
                  <a:pt x="4659312" y="6850487"/>
                </a:cubicBezTo>
                <a:lnTo>
                  <a:pt x="4510539" y="6858000"/>
                </a:lnTo>
                <a:lnTo>
                  <a:pt x="4510523" y="6858000"/>
                </a:lnTo>
                <a:lnTo>
                  <a:pt x="4361750" y="6850487"/>
                </a:lnTo>
                <a:cubicBezTo>
                  <a:pt x="3627978" y="6775969"/>
                  <a:pt x="3055374" y="6156275"/>
                  <a:pt x="3055374" y="5402843"/>
                </a:cubicBezTo>
                <a:cubicBezTo>
                  <a:pt x="3055374" y="4599183"/>
                  <a:pt x="3706871" y="3947686"/>
                  <a:pt x="4510532" y="3947686"/>
                </a:cubicBezTo>
                <a:cubicBezTo>
                  <a:pt x="5163505" y="3947686"/>
                  <a:pt x="5716026" y="4377776"/>
                  <a:pt x="5900267" y="4970124"/>
                </a:cubicBezTo>
                <a:lnTo>
                  <a:pt x="5919734" y="5045837"/>
                </a:lnTo>
                <a:lnTo>
                  <a:pt x="5913123" y="4914899"/>
                </a:lnTo>
                <a:cubicBezTo>
                  <a:pt x="5913123" y="4441716"/>
                  <a:pt x="6080944" y="4007729"/>
                  <a:pt x="6360312" y="3669213"/>
                </a:cubicBezTo>
                <a:lnTo>
                  <a:pt x="6462938" y="3556296"/>
                </a:lnTo>
                <a:lnTo>
                  <a:pt x="6313315" y="3668182"/>
                </a:lnTo>
                <a:cubicBezTo>
                  <a:pt x="5992803" y="3884715"/>
                  <a:pt x="5606421" y="4011152"/>
                  <a:pt x="5190508" y="4011152"/>
                </a:cubicBezTo>
                <a:cubicBezTo>
                  <a:pt x="4081408" y="4011152"/>
                  <a:pt x="3182304" y="3112047"/>
                  <a:pt x="3182304" y="2002947"/>
                </a:cubicBezTo>
                <a:cubicBezTo>
                  <a:pt x="3182304" y="963165"/>
                  <a:pt x="3972532" y="107949"/>
                  <a:pt x="4985181" y="5109"/>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7" name="Foliennummernplatzhalter 5">
            <a:extLst>
              <a:ext uri="{FF2B5EF4-FFF2-40B4-BE49-F238E27FC236}">
                <a16:creationId xmlns:a16="http://schemas.microsoft.com/office/drawing/2014/main" id="{4016473D-6C08-364E-4CAF-0436DBF9060C}"/>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E008D749-9082-0286-1381-46F9FDA39886}"/>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6" name="Fußzeilenplatzhalter 4">
            <a:extLst>
              <a:ext uri="{FF2B5EF4-FFF2-40B4-BE49-F238E27FC236}">
                <a16:creationId xmlns:a16="http://schemas.microsoft.com/office/drawing/2014/main" id="{89ECD98E-E779-D9F6-C90E-21B140FA366F}"/>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3" name="Titelplatzhalter 1">
            <a:extLst>
              <a:ext uri="{FF2B5EF4-FFF2-40B4-BE49-F238E27FC236}">
                <a16:creationId xmlns:a16="http://schemas.microsoft.com/office/drawing/2014/main" id="{91D84BBE-5585-CAC5-5AEB-D58CB9560207}"/>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4" name="Grafik 3" descr="Ein Bild, das Screenshot, Farbigkeit enthält.&#10;&#10;Automatisch generierte Beschreibung">
            <a:extLst>
              <a:ext uri="{FF2B5EF4-FFF2-40B4-BE49-F238E27FC236}">
                <a16:creationId xmlns:a16="http://schemas.microsoft.com/office/drawing/2014/main" id="{015103B8-F149-9404-1353-5438032306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8" name="Textplatzhalter 8">
            <a:extLst>
              <a:ext uri="{FF2B5EF4-FFF2-40B4-BE49-F238E27FC236}">
                <a16:creationId xmlns:a16="http://schemas.microsoft.com/office/drawing/2014/main" id="{15F69A57-6AAA-0CD1-3B73-3737A2F91179}"/>
              </a:ext>
            </a:extLst>
          </p:cNvPr>
          <p:cNvSpPr>
            <a:spLocks noGrp="1"/>
          </p:cNvSpPr>
          <p:nvPr>
            <p:ph type="body" sz="quarter" idx="13" hasCustomPrompt="1"/>
          </p:nvPr>
        </p:nvSpPr>
        <p:spPr>
          <a:xfrm>
            <a:off x="407987" y="1063993"/>
            <a:ext cx="11372049"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30170102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4_Sepaerate Pictures">
    <p:spTree>
      <p:nvGrpSpPr>
        <p:cNvPr id="1" name=""/>
        <p:cNvGrpSpPr/>
        <p:nvPr/>
      </p:nvGrpSpPr>
      <p:grpSpPr>
        <a:xfrm>
          <a:off x="0" y="0"/>
          <a:ext cx="0" cy="0"/>
          <a:chOff x="0" y="0"/>
          <a:chExt cx="0" cy="0"/>
        </a:xfrm>
      </p:grpSpPr>
      <p:sp>
        <p:nvSpPr>
          <p:cNvPr id="24" name="Bildplatzhalter 23">
            <a:extLst>
              <a:ext uri="{FF2B5EF4-FFF2-40B4-BE49-F238E27FC236}">
                <a16:creationId xmlns:a16="http://schemas.microsoft.com/office/drawing/2014/main" id="{79EC7027-58A5-D79A-A9AD-0AF17F4F3587}"/>
              </a:ext>
            </a:extLst>
          </p:cNvPr>
          <p:cNvSpPr>
            <a:spLocks noGrp="1"/>
          </p:cNvSpPr>
          <p:nvPr>
            <p:ph type="pic" sz="quarter" idx="11"/>
          </p:nvPr>
        </p:nvSpPr>
        <p:spPr>
          <a:xfrm>
            <a:off x="617621" y="2791326"/>
            <a:ext cx="4065588" cy="4066054"/>
          </a:xfrm>
          <a:custGeom>
            <a:avLst/>
            <a:gdLst>
              <a:gd name="connsiteX0" fmla="*/ 2033027 w 4065588"/>
              <a:gd name="connsiteY0" fmla="*/ 0 h 4066054"/>
              <a:gd name="connsiteX1" fmla="*/ 4055558 w 4065588"/>
              <a:gd name="connsiteY1" fmla="*/ 1825162 h 4066054"/>
              <a:gd name="connsiteX2" fmla="*/ 4065588 w 4065588"/>
              <a:gd name="connsiteY2" fmla="*/ 2023799 h 4066054"/>
              <a:gd name="connsiteX3" fmla="*/ 4065588 w 4065588"/>
              <a:gd name="connsiteY3" fmla="*/ 2042256 h 4066054"/>
              <a:gd name="connsiteX4" fmla="*/ 4055558 w 4065588"/>
              <a:gd name="connsiteY4" fmla="*/ 2240893 h 4066054"/>
              <a:gd name="connsiteX5" fmla="*/ 2033027 w 4065588"/>
              <a:gd name="connsiteY5" fmla="*/ 4066054 h 4066054"/>
              <a:gd name="connsiteX6" fmla="*/ 0 w 4065588"/>
              <a:gd name="connsiteY6" fmla="*/ 2033027 h 4066054"/>
              <a:gd name="connsiteX7" fmla="*/ 2033027 w 4065588"/>
              <a:gd name="connsiteY7" fmla="*/ 0 h 406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5588" h="4066054">
                <a:moveTo>
                  <a:pt x="2033027" y="0"/>
                </a:moveTo>
                <a:cubicBezTo>
                  <a:pt x="3085662" y="0"/>
                  <a:pt x="3951447" y="799996"/>
                  <a:pt x="4055558" y="1825162"/>
                </a:cubicBezTo>
                <a:lnTo>
                  <a:pt x="4065588" y="2023799"/>
                </a:lnTo>
                <a:lnTo>
                  <a:pt x="4065588" y="2042256"/>
                </a:lnTo>
                <a:lnTo>
                  <a:pt x="4055558" y="2240893"/>
                </a:lnTo>
                <a:cubicBezTo>
                  <a:pt x="3951447" y="3266059"/>
                  <a:pt x="3085662" y="4066054"/>
                  <a:pt x="2033027" y="4066054"/>
                </a:cubicBezTo>
                <a:cubicBezTo>
                  <a:pt x="910217" y="4066054"/>
                  <a:pt x="0" y="3155837"/>
                  <a:pt x="0" y="2033027"/>
                </a:cubicBezTo>
                <a:cubicBezTo>
                  <a:pt x="0" y="910217"/>
                  <a:pt x="910217" y="0"/>
                  <a:pt x="2033027" y="0"/>
                </a:cubicBezTo>
                <a:close/>
              </a:path>
            </a:pathLst>
          </a:custGeom>
          <a:solidFill>
            <a:schemeClr val="bg1">
              <a:lumMod val="75000"/>
            </a:schemeClr>
          </a:solidFill>
        </p:spPr>
        <p:txBody>
          <a:bodyPr wrap="square">
            <a:noAutofit/>
          </a:bodyPr>
          <a:lstStyle/>
          <a:p>
            <a:r>
              <a:rPr lang="en-US"/>
              <a:t>Click icon to add picture</a:t>
            </a:r>
          </a:p>
        </p:txBody>
      </p:sp>
      <p:sp>
        <p:nvSpPr>
          <p:cNvPr id="21" name="Bildplatzhalter 20">
            <a:extLst>
              <a:ext uri="{FF2B5EF4-FFF2-40B4-BE49-F238E27FC236}">
                <a16:creationId xmlns:a16="http://schemas.microsoft.com/office/drawing/2014/main" id="{ECB3E31A-C81C-8AF2-5C71-0D91A4400875}"/>
              </a:ext>
            </a:extLst>
          </p:cNvPr>
          <p:cNvSpPr>
            <a:spLocks noGrp="1"/>
          </p:cNvSpPr>
          <p:nvPr>
            <p:ph type="pic" sz="quarter" idx="10"/>
          </p:nvPr>
        </p:nvSpPr>
        <p:spPr>
          <a:xfrm>
            <a:off x="2189748" y="0"/>
            <a:ext cx="2935288" cy="2935288"/>
          </a:xfrm>
          <a:custGeom>
            <a:avLst/>
            <a:gdLst>
              <a:gd name="connsiteX0" fmla="*/ 1467853 w 2935288"/>
              <a:gd name="connsiteY0" fmla="*/ 0 h 2935288"/>
              <a:gd name="connsiteX1" fmla="*/ 2928128 w 2935288"/>
              <a:gd name="connsiteY1" fmla="*/ 1317774 h 2935288"/>
              <a:gd name="connsiteX2" fmla="*/ 2935288 w 2935288"/>
              <a:gd name="connsiteY2" fmla="*/ 1459575 h 2935288"/>
              <a:gd name="connsiteX3" fmla="*/ 2935288 w 2935288"/>
              <a:gd name="connsiteY3" fmla="*/ 1476132 h 2935288"/>
              <a:gd name="connsiteX4" fmla="*/ 2928128 w 2935288"/>
              <a:gd name="connsiteY4" fmla="*/ 1617933 h 2935288"/>
              <a:gd name="connsiteX5" fmla="*/ 1617933 w 2935288"/>
              <a:gd name="connsiteY5" fmla="*/ 2928128 h 2935288"/>
              <a:gd name="connsiteX6" fmla="*/ 1476131 w 2935288"/>
              <a:gd name="connsiteY6" fmla="*/ 2935288 h 2935288"/>
              <a:gd name="connsiteX7" fmla="*/ 1459575 w 2935288"/>
              <a:gd name="connsiteY7" fmla="*/ 2935288 h 2935288"/>
              <a:gd name="connsiteX8" fmla="*/ 1317774 w 2935288"/>
              <a:gd name="connsiteY8" fmla="*/ 2928128 h 2935288"/>
              <a:gd name="connsiteX9" fmla="*/ 0 w 2935288"/>
              <a:gd name="connsiteY9" fmla="*/ 1467853 h 2935288"/>
              <a:gd name="connsiteX10" fmla="*/ 1467853 w 2935288"/>
              <a:gd name="connsiteY10" fmla="*/ 0 h 293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5288" h="2935288">
                <a:moveTo>
                  <a:pt x="1467853" y="0"/>
                </a:moveTo>
                <a:cubicBezTo>
                  <a:pt x="2227859" y="0"/>
                  <a:pt x="2852959" y="577600"/>
                  <a:pt x="2928128" y="1317774"/>
                </a:cubicBezTo>
                <a:lnTo>
                  <a:pt x="2935288" y="1459575"/>
                </a:lnTo>
                <a:lnTo>
                  <a:pt x="2935288" y="1476132"/>
                </a:lnTo>
                <a:lnTo>
                  <a:pt x="2928128" y="1617933"/>
                </a:lnTo>
                <a:cubicBezTo>
                  <a:pt x="2857970" y="2308762"/>
                  <a:pt x="2308762" y="2857970"/>
                  <a:pt x="1617933" y="2928128"/>
                </a:cubicBezTo>
                <a:lnTo>
                  <a:pt x="1476131" y="2935288"/>
                </a:lnTo>
                <a:lnTo>
                  <a:pt x="1459575" y="2935288"/>
                </a:lnTo>
                <a:lnTo>
                  <a:pt x="1317774" y="2928128"/>
                </a:lnTo>
                <a:cubicBezTo>
                  <a:pt x="577600" y="2852959"/>
                  <a:pt x="0" y="2227859"/>
                  <a:pt x="0" y="1467853"/>
                </a:cubicBezTo>
                <a:cubicBezTo>
                  <a:pt x="0" y="657180"/>
                  <a:pt x="657180" y="0"/>
                  <a:pt x="1467853" y="0"/>
                </a:cubicBezTo>
                <a:close/>
              </a:path>
            </a:pathLst>
          </a:custGeom>
          <a:solidFill>
            <a:schemeClr val="bg1">
              <a:lumMod val="75000"/>
            </a:schemeClr>
          </a:solidFill>
        </p:spPr>
        <p:txBody>
          <a:bodyPr wrap="square">
            <a:noAutofit/>
          </a:bodyPr>
          <a:lstStyle/>
          <a:p>
            <a:r>
              <a:rPr lang="en-US"/>
              <a:t>Click icon to add picture</a:t>
            </a:r>
          </a:p>
        </p:txBody>
      </p:sp>
      <p:sp>
        <p:nvSpPr>
          <p:cNvPr id="7" name="Foliennummernplatzhalter 5">
            <a:extLst>
              <a:ext uri="{FF2B5EF4-FFF2-40B4-BE49-F238E27FC236}">
                <a16:creationId xmlns:a16="http://schemas.microsoft.com/office/drawing/2014/main" id="{4016473D-6C08-364E-4CAF-0436DBF9060C}"/>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B59B1341-B437-7719-22D4-5443E1633457}"/>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6" name="Fußzeilenplatzhalter 4">
            <a:extLst>
              <a:ext uri="{FF2B5EF4-FFF2-40B4-BE49-F238E27FC236}">
                <a16:creationId xmlns:a16="http://schemas.microsoft.com/office/drawing/2014/main" id="{FE8B10F7-2147-EF0E-B0F7-10EBE981B30D}"/>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27" name="Bildplatzhalter 26">
            <a:extLst>
              <a:ext uri="{FF2B5EF4-FFF2-40B4-BE49-F238E27FC236}">
                <a16:creationId xmlns:a16="http://schemas.microsoft.com/office/drawing/2014/main" id="{438FDFC9-C3AC-E407-76AD-0451AADA8BAD}"/>
              </a:ext>
            </a:extLst>
          </p:cNvPr>
          <p:cNvSpPr>
            <a:spLocks noGrp="1"/>
          </p:cNvSpPr>
          <p:nvPr>
            <p:ph type="pic" sz="quarter" idx="12"/>
          </p:nvPr>
        </p:nvSpPr>
        <p:spPr>
          <a:xfrm>
            <a:off x="4435642" y="1689100"/>
            <a:ext cx="3560763" cy="3560679"/>
          </a:xfrm>
          <a:custGeom>
            <a:avLst/>
            <a:gdLst>
              <a:gd name="connsiteX0" fmla="*/ 1767426 w 3560763"/>
              <a:gd name="connsiteY0" fmla="*/ 0 h 3560679"/>
              <a:gd name="connsiteX1" fmla="*/ 1793923 w 3560763"/>
              <a:gd name="connsiteY1" fmla="*/ 0 h 3560679"/>
              <a:gd name="connsiteX2" fmla="*/ 1962738 w 3560763"/>
              <a:gd name="connsiteY2" fmla="*/ 8525 h 3560679"/>
              <a:gd name="connsiteX3" fmla="*/ 3552155 w 3560763"/>
              <a:gd name="connsiteY3" fmla="*/ 1597942 h 3560679"/>
              <a:gd name="connsiteX4" fmla="*/ 3560763 w 3560763"/>
              <a:gd name="connsiteY4" fmla="*/ 1768420 h 3560679"/>
              <a:gd name="connsiteX5" fmla="*/ 3560763 w 3560763"/>
              <a:gd name="connsiteY5" fmla="*/ 1791591 h 3560679"/>
              <a:gd name="connsiteX6" fmla="*/ 3552155 w 3560763"/>
              <a:gd name="connsiteY6" fmla="*/ 1962069 h 3560679"/>
              <a:gd name="connsiteX7" fmla="*/ 1780674 w 3560763"/>
              <a:gd name="connsiteY7" fmla="*/ 3560679 h 3560679"/>
              <a:gd name="connsiteX8" fmla="*/ 0 w 3560763"/>
              <a:gd name="connsiteY8" fmla="*/ 1780005 h 3560679"/>
              <a:gd name="connsiteX9" fmla="*/ 1598611 w 3560763"/>
              <a:gd name="connsiteY9" fmla="*/ 8525 h 35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0763" h="3560679">
                <a:moveTo>
                  <a:pt x="1767426" y="0"/>
                </a:moveTo>
                <a:lnTo>
                  <a:pt x="1793923" y="0"/>
                </a:lnTo>
                <a:lnTo>
                  <a:pt x="1962738" y="8525"/>
                </a:lnTo>
                <a:cubicBezTo>
                  <a:pt x="2800792" y="93634"/>
                  <a:pt x="3467046" y="759887"/>
                  <a:pt x="3552155" y="1597942"/>
                </a:cubicBezTo>
                <a:lnTo>
                  <a:pt x="3560763" y="1768420"/>
                </a:lnTo>
                <a:lnTo>
                  <a:pt x="3560763" y="1791591"/>
                </a:lnTo>
                <a:lnTo>
                  <a:pt x="3552155" y="1962069"/>
                </a:lnTo>
                <a:cubicBezTo>
                  <a:pt x="3460967" y="2859984"/>
                  <a:pt x="2702648" y="3560679"/>
                  <a:pt x="1780674" y="3560679"/>
                </a:cubicBezTo>
                <a:cubicBezTo>
                  <a:pt x="797235" y="3560679"/>
                  <a:pt x="0" y="2763444"/>
                  <a:pt x="0" y="1780005"/>
                </a:cubicBezTo>
                <a:cubicBezTo>
                  <a:pt x="0" y="858031"/>
                  <a:pt x="700695" y="99713"/>
                  <a:pt x="1598611" y="8525"/>
                </a:cubicBezTo>
                <a:close/>
              </a:path>
            </a:pathLst>
          </a:custGeom>
          <a:solidFill>
            <a:schemeClr val="bg1">
              <a:lumMod val="75000"/>
            </a:schemeClr>
          </a:solidFill>
        </p:spPr>
        <p:txBody>
          <a:bodyPr wrap="square">
            <a:noAutofit/>
          </a:bodyPr>
          <a:lstStyle/>
          <a:p>
            <a:r>
              <a:rPr lang="en-US"/>
              <a:t>Click icon to add picture</a:t>
            </a:r>
          </a:p>
        </p:txBody>
      </p:sp>
      <p:sp>
        <p:nvSpPr>
          <p:cNvPr id="30" name="Bildplatzhalter 29">
            <a:extLst>
              <a:ext uri="{FF2B5EF4-FFF2-40B4-BE49-F238E27FC236}">
                <a16:creationId xmlns:a16="http://schemas.microsoft.com/office/drawing/2014/main" id="{0FB86885-013D-8825-C3FA-572A08BF6615}"/>
              </a:ext>
            </a:extLst>
          </p:cNvPr>
          <p:cNvSpPr>
            <a:spLocks noGrp="1"/>
          </p:cNvSpPr>
          <p:nvPr>
            <p:ph type="pic" sz="quarter" idx="13"/>
          </p:nvPr>
        </p:nvSpPr>
        <p:spPr>
          <a:xfrm>
            <a:off x="7355305" y="600075"/>
            <a:ext cx="2137304" cy="2136775"/>
          </a:xfrm>
          <a:custGeom>
            <a:avLst/>
            <a:gdLst>
              <a:gd name="connsiteX0" fmla="*/ 1058770 w 2137304"/>
              <a:gd name="connsiteY0" fmla="*/ 0 h 2136775"/>
              <a:gd name="connsiteX1" fmla="*/ 1078534 w 2137304"/>
              <a:gd name="connsiteY1" fmla="*/ 0 h 2136775"/>
              <a:gd name="connsiteX2" fmla="*/ 1177915 w 2137304"/>
              <a:gd name="connsiteY2" fmla="*/ 5018 h 2136775"/>
              <a:gd name="connsiteX3" fmla="*/ 2137304 w 2137304"/>
              <a:gd name="connsiteY3" fmla="*/ 1068153 h 2136775"/>
              <a:gd name="connsiteX4" fmla="*/ 1177915 w 2137304"/>
              <a:gd name="connsiteY4" fmla="*/ 2131288 h 2136775"/>
              <a:gd name="connsiteX5" fmla="*/ 1069246 w 2137304"/>
              <a:gd name="connsiteY5" fmla="*/ 2136775 h 2136775"/>
              <a:gd name="connsiteX6" fmla="*/ 1068058 w 2137304"/>
              <a:gd name="connsiteY6" fmla="*/ 2136775 h 2136775"/>
              <a:gd name="connsiteX7" fmla="*/ 959389 w 2137304"/>
              <a:gd name="connsiteY7" fmla="*/ 2131288 h 2136775"/>
              <a:gd name="connsiteX8" fmla="*/ 0 w 2137304"/>
              <a:gd name="connsiteY8" fmla="*/ 1068153 h 2136775"/>
              <a:gd name="connsiteX9" fmla="*/ 959389 w 2137304"/>
              <a:gd name="connsiteY9" fmla="*/ 5018 h 213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7304" h="2136775">
                <a:moveTo>
                  <a:pt x="1058770" y="0"/>
                </a:moveTo>
                <a:lnTo>
                  <a:pt x="1078534" y="0"/>
                </a:lnTo>
                <a:lnTo>
                  <a:pt x="1177915" y="5018"/>
                </a:lnTo>
                <a:cubicBezTo>
                  <a:pt x="1716790" y="59744"/>
                  <a:pt x="2137304" y="514841"/>
                  <a:pt x="2137304" y="1068153"/>
                </a:cubicBezTo>
                <a:cubicBezTo>
                  <a:pt x="2137304" y="1621466"/>
                  <a:pt x="1716790" y="2076562"/>
                  <a:pt x="1177915" y="2131288"/>
                </a:cubicBezTo>
                <a:lnTo>
                  <a:pt x="1069246" y="2136775"/>
                </a:lnTo>
                <a:lnTo>
                  <a:pt x="1068058" y="2136775"/>
                </a:lnTo>
                <a:lnTo>
                  <a:pt x="959389" y="2131288"/>
                </a:lnTo>
                <a:cubicBezTo>
                  <a:pt x="420515" y="2076562"/>
                  <a:pt x="0" y="1621466"/>
                  <a:pt x="0" y="1068153"/>
                </a:cubicBezTo>
                <a:cubicBezTo>
                  <a:pt x="0" y="514841"/>
                  <a:pt x="420515" y="59744"/>
                  <a:pt x="959389" y="5018"/>
                </a:cubicBezTo>
                <a:close/>
              </a:path>
            </a:pathLst>
          </a:custGeom>
          <a:solidFill>
            <a:schemeClr val="bg1">
              <a:lumMod val="75000"/>
            </a:schemeClr>
          </a:solidFill>
        </p:spPr>
        <p:txBody>
          <a:bodyPr wrap="square">
            <a:noAutofit/>
          </a:bodyPr>
          <a:lstStyle/>
          <a:p>
            <a:r>
              <a:rPr lang="en-US"/>
              <a:t>Click icon to add picture</a:t>
            </a:r>
          </a:p>
        </p:txBody>
      </p:sp>
      <p:sp>
        <p:nvSpPr>
          <p:cNvPr id="33" name="Bildplatzhalter 32">
            <a:extLst>
              <a:ext uri="{FF2B5EF4-FFF2-40B4-BE49-F238E27FC236}">
                <a16:creationId xmlns:a16="http://schemas.microsoft.com/office/drawing/2014/main" id="{779F612B-5467-42C1-6619-25A4E3F26387}"/>
              </a:ext>
            </a:extLst>
          </p:cNvPr>
          <p:cNvSpPr>
            <a:spLocks noGrp="1"/>
          </p:cNvSpPr>
          <p:nvPr>
            <p:ph type="pic" sz="quarter" idx="14"/>
          </p:nvPr>
        </p:nvSpPr>
        <p:spPr>
          <a:xfrm>
            <a:off x="7884695" y="2351088"/>
            <a:ext cx="4065588" cy="4065587"/>
          </a:xfrm>
          <a:custGeom>
            <a:avLst/>
            <a:gdLst>
              <a:gd name="connsiteX0" fmla="*/ 2027106 w 4065588"/>
              <a:gd name="connsiteY0" fmla="*/ 0 h 4065587"/>
              <a:gd name="connsiteX1" fmla="*/ 2038948 w 4065588"/>
              <a:gd name="connsiteY1" fmla="*/ 0 h 4065587"/>
              <a:gd name="connsiteX2" fmla="*/ 2240892 w 4065588"/>
              <a:gd name="connsiteY2" fmla="*/ 10198 h 4065587"/>
              <a:gd name="connsiteX3" fmla="*/ 4055558 w 4065588"/>
              <a:gd name="connsiteY3" fmla="*/ 1824863 h 4065587"/>
              <a:gd name="connsiteX4" fmla="*/ 4065588 w 4065588"/>
              <a:gd name="connsiteY4" fmla="*/ 2023500 h 4065587"/>
              <a:gd name="connsiteX5" fmla="*/ 4065588 w 4065588"/>
              <a:gd name="connsiteY5" fmla="*/ 2041957 h 4065587"/>
              <a:gd name="connsiteX6" fmla="*/ 4055558 w 4065588"/>
              <a:gd name="connsiteY6" fmla="*/ 2240593 h 4065587"/>
              <a:gd name="connsiteX7" fmla="*/ 2240892 w 4065588"/>
              <a:gd name="connsiteY7" fmla="*/ 4055259 h 4065587"/>
              <a:gd name="connsiteX8" fmla="*/ 2036354 w 4065588"/>
              <a:gd name="connsiteY8" fmla="*/ 4065587 h 4065587"/>
              <a:gd name="connsiteX9" fmla="*/ 2029700 w 4065588"/>
              <a:gd name="connsiteY9" fmla="*/ 4065587 h 4065587"/>
              <a:gd name="connsiteX10" fmla="*/ 1825162 w 4065588"/>
              <a:gd name="connsiteY10" fmla="*/ 4055259 h 4065587"/>
              <a:gd name="connsiteX11" fmla="*/ 0 w 4065588"/>
              <a:gd name="connsiteY11" fmla="*/ 2032728 h 4065587"/>
              <a:gd name="connsiteX12" fmla="*/ 1825162 w 4065588"/>
              <a:gd name="connsiteY12" fmla="*/ 10198 h 406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65588" h="4065587">
                <a:moveTo>
                  <a:pt x="2027106" y="0"/>
                </a:moveTo>
                <a:lnTo>
                  <a:pt x="2038948" y="0"/>
                </a:lnTo>
                <a:lnTo>
                  <a:pt x="2240892" y="10198"/>
                </a:lnTo>
                <a:cubicBezTo>
                  <a:pt x="3197714" y="107368"/>
                  <a:pt x="3958387" y="868041"/>
                  <a:pt x="4055558" y="1824863"/>
                </a:cubicBezTo>
                <a:lnTo>
                  <a:pt x="4065588" y="2023500"/>
                </a:lnTo>
                <a:lnTo>
                  <a:pt x="4065588" y="2041957"/>
                </a:lnTo>
                <a:lnTo>
                  <a:pt x="4055558" y="2240593"/>
                </a:lnTo>
                <a:cubicBezTo>
                  <a:pt x="3958387" y="3197415"/>
                  <a:pt x="3197714" y="3958088"/>
                  <a:pt x="2240892" y="4055259"/>
                </a:cubicBezTo>
                <a:lnTo>
                  <a:pt x="2036354" y="4065587"/>
                </a:lnTo>
                <a:lnTo>
                  <a:pt x="2029700" y="4065587"/>
                </a:lnTo>
                <a:lnTo>
                  <a:pt x="1825162" y="4055259"/>
                </a:lnTo>
                <a:cubicBezTo>
                  <a:pt x="799995" y="3951148"/>
                  <a:pt x="0" y="3085363"/>
                  <a:pt x="0" y="2032728"/>
                </a:cubicBezTo>
                <a:cubicBezTo>
                  <a:pt x="0" y="980094"/>
                  <a:pt x="799995" y="114309"/>
                  <a:pt x="1825162" y="10198"/>
                </a:cubicBezTo>
                <a:close/>
              </a:path>
            </a:pathLst>
          </a:custGeom>
          <a:solidFill>
            <a:schemeClr val="bg1">
              <a:lumMod val="75000"/>
            </a:schemeClr>
          </a:solidFill>
        </p:spPr>
        <p:txBody>
          <a:bodyPr wrap="square">
            <a:noAutofit/>
          </a:bodyPr>
          <a:lstStyle/>
          <a:p>
            <a:r>
              <a:rPr lang="en-US"/>
              <a:t>Click icon to add picture</a:t>
            </a:r>
          </a:p>
        </p:txBody>
      </p:sp>
      <p:sp>
        <p:nvSpPr>
          <p:cNvPr id="3" name="Titelplatzhalter 1">
            <a:extLst>
              <a:ext uri="{FF2B5EF4-FFF2-40B4-BE49-F238E27FC236}">
                <a16:creationId xmlns:a16="http://schemas.microsoft.com/office/drawing/2014/main" id="{DD92E493-13C5-88F1-BF39-05333CA43EC6}"/>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4" name="Grafik 3" descr="Ein Bild, das Screenshot, Farbigkeit enthält.&#10;&#10;Automatisch generierte Beschreibung">
            <a:extLst>
              <a:ext uri="{FF2B5EF4-FFF2-40B4-BE49-F238E27FC236}">
                <a16:creationId xmlns:a16="http://schemas.microsoft.com/office/drawing/2014/main" id="{B852C3EE-7ADA-03D5-C4E6-EF6A10DB0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8" name="Textplatzhalter 8">
            <a:extLst>
              <a:ext uri="{FF2B5EF4-FFF2-40B4-BE49-F238E27FC236}">
                <a16:creationId xmlns:a16="http://schemas.microsoft.com/office/drawing/2014/main" id="{BE5E6A6F-5F69-4D44-7B9D-0EB66329FD29}"/>
              </a:ext>
            </a:extLst>
          </p:cNvPr>
          <p:cNvSpPr>
            <a:spLocks noGrp="1"/>
          </p:cNvSpPr>
          <p:nvPr>
            <p:ph type="body" sz="quarter" idx="15" hasCustomPrompt="1"/>
          </p:nvPr>
        </p:nvSpPr>
        <p:spPr>
          <a:xfrm>
            <a:off x="407987" y="1063993"/>
            <a:ext cx="11372049"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29707766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3_Full image 3">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D3932390-F171-7DFD-2D73-5074E6D3D81F}"/>
              </a:ext>
            </a:extLst>
          </p:cNvPr>
          <p:cNvSpPr>
            <a:spLocks noGrp="1"/>
          </p:cNvSpPr>
          <p:nvPr>
            <p:ph type="pic" sz="quarter" idx="12" hasCustomPrompt="1"/>
          </p:nvPr>
        </p:nvSpPr>
        <p:spPr>
          <a:xfrm>
            <a:off x="555206" y="373392"/>
            <a:ext cx="11116379" cy="6499850"/>
          </a:xfrm>
          <a:custGeom>
            <a:avLst/>
            <a:gdLst>
              <a:gd name="connsiteX0" fmla="*/ 9100677 w 11116379"/>
              <a:gd name="connsiteY0" fmla="*/ 2285424 h 6499850"/>
              <a:gd name="connsiteX1" fmla="*/ 9090296 w 11116379"/>
              <a:gd name="connsiteY1" fmla="*/ 2302512 h 6499850"/>
              <a:gd name="connsiteX2" fmla="*/ 8234778 w 11116379"/>
              <a:gd name="connsiteY2" fmla="*/ 2907130 h 6499850"/>
              <a:gd name="connsiteX3" fmla="*/ 8140959 w 11116379"/>
              <a:gd name="connsiteY3" fmla="*/ 2925081 h 6499850"/>
              <a:gd name="connsiteX4" fmla="*/ 8293076 w 11116379"/>
              <a:gd name="connsiteY4" fmla="*/ 2932762 h 6499850"/>
              <a:gd name="connsiteX5" fmla="*/ 9247683 w 11116379"/>
              <a:gd name="connsiteY5" fmla="*/ 3331859 h 6499850"/>
              <a:gd name="connsiteX6" fmla="*/ 9296626 w 11116379"/>
              <a:gd name="connsiteY6" fmla="*/ 3376342 h 6499850"/>
              <a:gd name="connsiteX7" fmla="*/ 9202140 w 11116379"/>
              <a:gd name="connsiteY7" fmla="*/ 3261823 h 6499850"/>
              <a:gd name="connsiteX8" fmla="*/ 9023417 w 11116379"/>
              <a:gd name="connsiteY8" fmla="*/ 2676726 h 6499850"/>
              <a:gd name="connsiteX9" fmla="*/ 9044678 w 11116379"/>
              <a:gd name="connsiteY9" fmla="*/ 2465824 h 6499850"/>
              <a:gd name="connsiteX10" fmla="*/ 7865700 w 11116379"/>
              <a:gd name="connsiteY10" fmla="*/ 0 h 6499850"/>
              <a:gd name="connsiteX11" fmla="*/ 9342512 w 11116379"/>
              <a:gd name="connsiteY11" fmla="*/ 1476812 h 6499850"/>
              <a:gd name="connsiteX12" fmla="*/ 9226457 w 11116379"/>
              <a:gd name="connsiteY12" fmla="*/ 2051654 h 6499850"/>
              <a:gd name="connsiteX13" fmla="*/ 9214300 w 11116379"/>
              <a:gd name="connsiteY13" fmla="*/ 2076891 h 6499850"/>
              <a:gd name="connsiteX14" fmla="*/ 9329924 w 11116379"/>
              <a:gd name="connsiteY14" fmla="*/ 1936753 h 6499850"/>
              <a:gd name="connsiteX15" fmla="*/ 10069898 w 11116379"/>
              <a:gd name="connsiteY15" fmla="*/ 1630245 h 6499850"/>
              <a:gd name="connsiteX16" fmla="*/ 11116379 w 11116379"/>
              <a:gd name="connsiteY16" fmla="*/ 2676726 h 6499850"/>
              <a:gd name="connsiteX17" fmla="*/ 10069898 w 11116379"/>
              <a:gd name="connsiteY17" fmla="*/ 3723207 h 6499850"/>
              <a:gd name="connsiteX18" fmla="*/ 9484801 w 11116379"/>
              <a:gd name="connsiteY18" fmla="*/ 3544484 h 6499850"/>
              <a:gd name="connsiteX19" fmla="*/ 9416817 w 11116379"/>
              <a:gd name="connsiteY19" fmla="*/ 3493647 h 6499850"/>
              <a:gd name="connsiteX20" fmla="*/ 9490078 w 11116379"/>
              <a:gd name="connsiteY20" fmla="*/ 3574255 h 6499850"/>
              <a:gd name="connsiteX21" fmla="*/ 9898407 w 11116379"/>
              <a:gd name="connsiteY21" fmla="*/ 4711690 h 6499850"/>
              <a:gd name="connsiteX22" fmla="*/ 8110247 w 11116379"/>
              <a:gd name="connsiteY22" fmla="*/ 6499850 h 6499850"/>
              <a:gd name="connsiteX23" fmla="*/ 6322087 w 11116379"/>
              <a:gd name="connsiteY23" fmla="*/ 4711690 h 6499850"/>
              <a:gd name="connsiteX24" fmla="*/ 6462610 w 11116379"/>
              <a:gd name="connsiteY24" fmla="*/ 4015658 h 6499850"/>
              <a:gd name="connsiteX25" fmla="*/ 6485407 w 11116379"/>
              <a:gd name="connsiteY25" fmla="*/ 3968334 h 6499850"/>
              <a:gd name="connsiteX26" fmla="*/ 6393119 w 11116379"/>
              <a:gd name="connsiteY26" fmla="*/ 4120245 h 6499850"/>
              <a:gd name="connsiteX27" fmla="*/ 4725002 w 11116379"/>
              <a:gd name="connsiteY27" fmla="*/ 5007175 h 6499850"/>
              <a:gd name="connsiteX28" fmla="*/ 2956122 w 11116379"/>
              <a:gd name="connsiteY28" fmla="*/ 3954381 h 6499850"/>
              <a:gd name="connsiteX29" fmla="*/ 2942268 w 11116379"/>
              <a:gd name="connsiteY29" fmla="*/ 3925623 h 6499850"/>
              <a:gd name="connsiteX30" fmla="*/ 2979774 w 11116379"/>
              <a:gd name="connsiteY30" fmla="*/ 4046446 h 6499850"/>
              <a:gd name="connsiteX31" fmla="*/ 3001034 w 11116379"/>
              <a:gd name="connsiteY31" fmla="*/ 4257348 h 6499850"/>
              <a:gd name="connsiteX32" fmla="*/ 1954553 w 11116379"/>
              <a:gd name="connsiteY32" fmla="*/ 5303829 h 6499850"/>
              <a:gd name="connsiteX33" fmla="*/ 908072 w 11116379"/>
              <a:gd name="connsiteY33" fmla="*/ 4257348 h 6499850"/>
              <a:gd name="connsiteX34" fmla="*/ 1954553 w 11116379"/>
              <a:gd name="connsiteY34" fmla="*/ 3210867 h 6499850"/>
              <a:gd name="connsiteX35" fmla="*/ 2822312 w 11116379"/>
              <a:gd name="connsiteY35" fmla="*/ 3672251 h 6499850"/>
              <a:gd name="connsiteX36" fmla="*/ 2853628 w 11116379"/>
              <a:gd name="connsiteY36" fmla="*/ 3729948 h 6499850"/>
              <a:gd name="connsiteX37" fmla="*/ 2803764 w 11116379"/>
              <a:gd name="connsiteY37" fmla="*/ 3593707 h 6499850"/>
              <a:gd name="connsiteX38" fmla="*/ 2713323 w 11116379"/>
              <a:gd name="connsiteY38" fmla="*/ 2995495 h 6499850"/>
              <a:gd name="connsiteX39" fmla="*/ 2754193 w 11116379"/>
              <a:gd name="connsiteY39" fmla="*/ 2590072 h 6499850"/>
              <a:gd name="connsiteX40" fmla="*/ 2788595 w 11116379"/>
              <a:gd name="connsiteY40" fmla="*/ 2456277 h 6499850"/>
              <a:gd name="connsiteX41" fmla="*/ 2775381 w 11116379"/>
              <a:gd name="connsiteY41" fmla="*/ 2483709 h 6499850"/>
              <a:gd name="connsiteX42" fmla="*/ 1476812 w 11116379"/>
              <a:gd name="connsiteY42" fmla="*/ 3256584 h 6499850"/>
              <a:gd name="connsiteX43" fmla="*/ 0 w 11116379"/>
              <a:gd name="connsiteY43" fmla="*/ 1779772 h 6499850"/>
              <a:gd name="connsiteX44" fmla="*/ 1476812 w 11116379"/>
              <a:gd name="connsiteY44" fmla="*/ 302960 h 6499850"/>
              <a:gd name="connsiteX45" fmla="*/ 2953624 w 11116379"/>
              <a:gd name="connsiteY45" fmla="*/ 1779772 h 6499850"/>
              <a:gd name="connsiteX46" fmla="*/ 2923620 w 11116379"/>
              <a:gd name="connsiteY46" fmla="*/ 2077401 h 6499850"/>
              <a:gd name="connsiteX47" fmla="*/ 2908908 w 11116379"/>
              <a:gd name="connsiteY47" fmla="*/ 2134618 h 6499850"/>
              <a:gd name="connsiteX48" fmla="*/ 2956122 w 11116379"/>
              <a:gd name="connsiteY48" fmla="*/ 2036609 h 6499850"/>
              <a:gd name="connsiteX49" fmla="*/ 4725002 w 11116379"/>
              <a:gd name="connsiteY49" fmla="*/ 983816 h 6499850"/>
              <a:gd name="connsiteX50" fmla="*/ 6736682 w 11116379"/>
              <a:gd name="connsiteY50" fmla="*/ 2995495 h 6499850"/>
              <a:gd name="connsiteX51" fmla="*/ 6578594 w 11116379"/>
              <a:gd name="connsiteY51" fmla="*/ 3778532 h 6499850"/>
              <a:gd name="connsiteX52" fmla="*/ 6546385 w 11116379"/>
              <a:gd name="connsiteY52" fmla="*/ 3845395 h 6499850"/>
              <a:gd name="connsiteX53" fmla="*/ 6627477 w 11116379"/>
              <a:gd name="connsiteY53" fmla="*/ 3711913 h 6499850"/>
              <a:gd name="connsiteX54" fmla="*/ 7749871 w 11116379"/>
              <a:gd name="connsiteY54" fmla="*/ 2959859 h 6499850"/>
              <a:gd name="connsiteX55" fmla="*/ 7809365 w 11116379"/>
              <a:gd name="connsiteY55" fmla="*/ 2950779 h 6499850"/>
              <a:gd name="connsiteX56" fmla="*/ 7714705 w 11116379"/>
              <a:gd name="connsiteY56" fmla="*/ 2946000 h 6499850"/>
              <a:gd name="connsiteX57" fmla="*/ 6388888 w 11116379"/>
              <a:gd name="connsiteY57" fmla="*/ 1476812 h 6499850"/>
              <a:gd name="connsiteX58" fmla="*/ 7865700 w 11116379"/>
              <a:gd name="connsiteY58" fmla="*/ 0 h 649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116379" h="6499850">
                <a:moveTo>
                  <a:pt x="9100677" y="2285424"/>
                </a:moveTo>
                <a:lnTo>
                  <a:pt x="9090296" y="2302512"/>
                </a:lnTo>
                <a:cubicBezTo>
                  <a:pt x="8891251" y="2597138"/>
                  <a:pt x="8588680" y="2816076"/>
                  <a:pt x="8234778" y="2907130"/>
                </a:cubicBezTo>
                <a:lnTo>
                  <a:pt x="8140959" y="2925081"/>
                </a:lnTo>
                <a:lnTo>
                  <a:pt x="8293076" y="2932762"/>
                </a:lnTo>
                <a:cubicBezTo>
                  <a:pt x="8653752" y="2969391"/>
                  <a:pt x="8982740" y="3113209"/>
                  <a:pt x="9247683" y="3331859"/>
                </a:cubicBezTo>
                <a:lnTo>
                  <a:pt x="9296626" y="3376342"/>
                </a:lnTo>
                <a:lnTo>
                  <a:pt x="9202140" y="3261823"/>
                </a:lnTo>
                <a:cubicBezTo>
                  <a:pt x="9089303" y="3094804"/>
                  <a:pt x="9023417" y="2893459"/>
                  <a:pt x="9023417" y="2676726"/>
                </a:cubicBezTo>
                <a:cubicBezTo>
                  <a:pt x="9023417" y="2604482"/>
                  <a:pt x="9030738" y="2533947"/>
                  <a:pt x="9044678" y="2465824"/>
                </a:cubicBezTo>
                <a:close/>
                <a:moveTo>
                  <a:pt x="7865700" y="0"/>
                </a:moveTo>
                <a:cubicBezTo>
                  <a:pt x="8681321" y="0"/>
                  <a:pt x="9342512" y="661191"/>
                  <a:pt x="9342512" y="1476812"/>
                </a:cubicBezTo>
                <a:cubicBezTo>
                  <a:pt x="9342512" y="1680718"/>
                  <a:pt x="9301188" y="1874971"/>
                  <a:pt x="9226457" y="2051654"/>
                </a:cubicBezTo>
                <a:lnTo>
                  <a:pt x="9214300" y="2076891"/>
                </a:lnTo>
                <a:lnTo>
                  <a:pt x="9329924" y="1936753"/>
                </a:lnTo>
                <a:cubicBezTo>
                  <a:pt x="9519300" y="1747377"/>
                  <a:pt x="9780920" y="1630245"/>
                  <a:pt x="10069898" y="1630245"/>
                </a:cubicBezTo>
                <a:cubicBezTo>
                  <a:pt x="10647853" y="1630245"/>
                  <a:pt x="11116379" y="2098772"/>
                  <a:pt x="11116379" y="2676726"/>
                </a:cubicBezTo>
                <a:cubicBezTo>
                  <a:pt x="11116379" y="3254681"/>
                  <a:pt x="10647853" y="3723207"/>
                  <a:pt x="10069898" y="3723207"/>
                </a:cubicBezTo>
                <a:cubicBezTo>
                  <a:pt x="9853165" y="3723207"/>
                  <a:pt x="9651820" y="3657321"/>
                  <a:pt x="9484801" y="3544484"/>
                </a:cubicBezTo>
                <a:lnTo>
                  <a:pt x="9416817" y="3493647"/>
                </a:lnTo>
                <a:lnTo>
                  <a:pt x="9490078" y="3574255"/>
                </a:lnTo>
                <a:cubicBezTo>
                  <a:pt x="9745170" y="3883354"/>
                  <a:pt x="9898407" y="4279627"/>
                  <a:pt x="9898407" y="4711690"/>
                </a:cubicBezTo>
                <a:cubicBezTo>
                  <a:pt x="9898407" y="5699263"/>
                  <a:pt x="9097820" y="6499850"/>
                  <a:pt x="8110247" y="6499850"/>
                </a:cubicBezTo>
                <a:cubicBezTo>
                  <a:pt x="7122674" y="6499850"/>
                  <a:pt x="6322087" y="5699263"/>
                  <a:pt x="6322087" y="4711690"/>
                </a:cubicBezTo>
                <a:cubicBezTo>
                  <a:pt x="6322087" y="4464797"/>
                  <a:pt x="6372124" y="4229590"/>
                  <a:pt x="6462610" y="4015658"/>
                </a:cubicBezTo>
                <a:lnTo>
                  <a:pt x="6485407" y="3968334"/>
                </a:lnTo>
                <a:lnTo>
                  <a:pt x="6393119" y="4120245"/>
                </a:lnTo>
                <a:cubicBezTo>
                  <a:pt x="6031605" y="4655355"/>
                  <a:pt x="5419390" y="5007175"/>
                  <a:pt x="4725002" y="5007175"/>
                </a:cubicBezTo>
                <a:cubicBezTo>
                  <a:pt x="3961177" y="5007175"/>
                  <a:pt x="3296778" y="4581473"/>
                  <a:pt x="2956122" y="3954381"/>
                </a:cubicBezTo>
                <a:lnTo>
                  <a:pt x="2942268" y="3925623"/>
                </a:lnTo>
                <a:lnTo>
                  <a:pt x="2979774" y="4046446"/>
                </a:lnTo>
                <a:cubicBezTo>
                  <a:pt x="2993714" y="4114569"/>
                  <a:pt x="3001034" y="4185104"/>
                  <a:pt x="3001034" y="4257348"/>
                </a:cubicBezTo>
                <a:cubicBezTo>
                  <a:pt x="3001034" y="4835303"/>
                  <a:pt x="2532508" y="5303829"/>
                  <a:pt x="1954553" y="5303829"/>
                </a:cubicBezTo>
                <a:cubicBezTo>
                  <a:pt x="1376598" y="5303829"/>
                  <a:pt x="908072" y="4835303"/>
                  <a:pt x="908072" y="4257348"/>
                </a:cubicBezTo>
                <a:cubicBezTo>
                  <a:pt x="908072" y="3679393"/>
                  <a:pt x="1376598" y="3210867"/>
                  <a:pt x="1954553" y="3210867"/>
                </a:cubicBezTo>
                <a:cubicBezTo>
                  <a:pt x="2315775" y="3210867"/>
                  <a:pt x="2634251" y="3393885"/>
                  <a:pt x="2822312" y="3672251"/>
                </a:cubicBezTo>
                <a:lnTo>
                  <a:pt x="2853628" y="3729948"/>
                </a:lnTo>
                <a:lnTo>
                  <a:pt x="2803764" y="3593707"/>
                </a:lnTo>
                <a:cubicBezTo>
                  <a:pt x="2744986" y="3404732"/>
                  <a:pt x="2713323" y="3203811"/>
                  <a:pt x="2713323" y="2995495"/>
                </a:cubicBezTo>
                <a:cubicBezTo>
                  <a:pt x="2713323" y="2856618"/>
                  <a:pt x="2727396" y="2721027"/>
                  <a:pt x="2754193" y="2590072"/>
                </a:cubicBezTo>
                <a:lnTo>
                  <a:pt x="2788595" y="2456277"/>
                </a:lnTo>
                <a:lnTo>
                  <a:pt x="2775381" y="2483709"/>
                </a:lnTo>
                <a:cubicBezTo>
                  <a:pt x="2525299" y="2944068"/>
                  <a:pt x="2037551" y="3256584"/>
                  <a:pt x="1476812" y="3256584"/>
                </a:cubicBezTo>
                <a:cubicBezTo>
                  <a:pt x="661191" y="3256584"/>
                  <a:pt x="0" y="2595393"/>
                  <a:pt x="0" y="1779772"/>
                </a:cubicBezTo>
                <a:cubicBezTo>
                  <a:pt x="0" y="964151"/>
                  <a:pt x="661191" y="302960"/>
                  <a:pt x="1476812" y="302960"/>
                </a:cubicBezTo>
                <a:cubicBezTo>
                  <a:pt x="2292433" y="302960"/>
                  <a:pt x="2953624" y="964151"/>
                  <a:pt x="2953624" y="1779772"/>
                </a:cubicBezTo>
                <a:cubicBezTo>
                  <a:pt x="2953624" y="1881725"/>
                  <a:pt x="2943293" y="1981265"/>
                  <a:pt x="2923620" y="2077401"/>
                </a:cubicBezTo>
                <a:lnTo>
                  <a:pt x="2908908" y="2134618"/>
                </a:lnTo>
                <a:lnTo>
                  <a:pt x="2956122" y="2036609"/>
                </a:lnTo>
                <a:cubicBezTo>
                  <a:pt x="3296779" y="1409518"/>
                  <a:pt x="3961176" y="983816"/>
                  <a:pt x="4725002" y="983816"/>
                </a:cubicBezTo>
                <a:cubicBezTo>
                  <a:pt x="5836022" y="983816"/>
                  <a:pt x="6736682" y="1884475"/>
                  <a:pt x="6736682" y="2995495"/>
                </a:cubicBezTo>
                <a:cubicBezTo>
                  <a:pt x="6736682" y="3273250"/>
                  <a:pt x="6680391" y="3537858"/>
                  <a:pt x="6578594" y="3778532"/>
                </a:cubicBezTo>
                <a:lnTo>
                  <a:pt x="6546385" y="3845395"/>
                </a:lnTo>
                <a:lnTo>
                  <a:pt x="6627477" y="3711913"/>
                </a:lnTo>
                <a:cubicBezTo>
                  <a:pt x="6884553" y="3331390"/>
                  <a:pt x="7284251" y="3055139"/>
                  <a:pt x="7749871" y="2959859"/>
                </a:cubicBezTo>
                <a:lnTo>
                  <a:pt x="7809365" y="2950779"/>
                </a:lnTo>
                <a:lnTo>
                  <a:pt x="7714705" y="2946000"/>
                </a:lnTo>
                <a:cubicBezTo>
                  <a:pt x="6970013" y="2870372"/>
                  <a:pt x="6388888" y="2241457"/>
                  <a:pt x="6388888" y="1476812"/>
                </a:cubicBezTo>
                <a:cubicBezTo>
                  <a:pt x="6388888" y="661191"/>
                  <a:pt x="7050079" y="0"/>
                  <a:pt x="7865700"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7" name="Foliennummernplatzhalter 5">
            <a:extLst>
              <a:ext uri="{FF2B5EF4-FFF2-40B4-BE49-F238E27FC236}">
                <a16:creationId xmlns:a16="http://schemas.microsoft.com/office/drawing/2014/main" id="{4016473D-6C08-364E-4CAF-0436DBF9060C}"/>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BD3419E7-D127-F25F-608D-C1B6FED0A184}"/>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6" name="Fußzeilenplatzhalter 4">
            <a:extLst>
              <a:ext uri="{FF2B5EF4-FFF2-40B4-BE49-F238E27FC236}">
                <a16:creationId xmlns:a16="http://schemas.microsoft.com/office/drawing/2014/main" id="{1887AF2A-9881-51AC-3103-1B47DFD46567}"/>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3" name="Titelplatzhalter 1">
            <a:extLst>
              <a:ext uri="{FF2B5EF4-FFF2-40B4-BE49-F238E27FC236}">
                <a16:creationId xmlns:a16="http://schemas.microsoft.com/office/drawing/2014/main" id="{72883D3B-43A4-EFC2-F38A-582672BD8A8C}"/>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4" name="Grafik 3" descr="Ein Bild, das Screenshot, Farbigkeit enthält.&#10;&#10;Automatisch generierte Beschreibung">
            <a:extLst>
              <a:ext uri="{FF2B5EF4-FFF2-40B4-BE49-F238E27FC236}">
                <a16:creationId xmlns:a16="http://schemas.microsoft.com/office/drawing/2014/main" id="{D0C7B925-9237-3FD8-A593-77C97FA36D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8" name="Textplatzhalter 8">
            <a:extLst>
              <a:ext uri="{FF2B5EF4-FFF2-40B4-BE49-F238E27FC236}">
                <a16:creationId xmlns:a16="http://schemas.microsoft.com/office/drawing/2014/main" id="{5953E529-BC36-3B7A-6A43-CD54010591E0}"/>
              </a:ext>
            </a:extLst>
          </p:cNvPr>
          <p:cNvSpPr>
            <a:spLocks noGrp="1"/>
          </p:cNvSpPr>
          <p:nvPr>
            <p:ph type="body" sz="quarter" idx="13" hasCustomPrompt="1"/>
          </p:nvPr>
        </p:nvSpPr>
        <p:spPr>
          <a:xfrm>
            <a:off x="407987" y="1063993"/>
            <a:ext cx="11372049"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13863827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5_Sepaerate Pictures black">
    <p:bg>
      <p:bgPr>
        <a:solidFill>
          <a:schemeClr val="accent6"/>
        </a:solidFill>
        <a:effectLst/>
      </p:bgPr>
    </p:bg>
    <p:spTree>
      <p:nvGrpSpPr>
        <p:cNvPr id="1" name=""/>
        <p:cNvGrpSpPr/>
        <p:nvPr/>
      </p:nvGrpSpPr>
      <p:grpSpPr>
        <a:xfrm>
          <a:off x="0" y="0"/>
          <a:ext cx="0" cy="0"/>
          <a:chOff x="0" y="0"/>
          <a:chExt cx="0" cy="0"/>
        </a:xfrm>
      </p:grpSpPr>
      <p:sp>
        <p:nvSpPr>
          <p:cNvPr id="24" name="Bildplatzhalter 23">
            <a:extLst>
              <a:ext uri="{FF2B5EF4-FFF2-40B4-BE49-F238E27FC236}">
                <a16:creationId xmlns:a16="http://schemas.microsoft.com/office/drawing/2014/main" id="{79EC7027-58A5-D79A-A9AD-0AF17F4F3587}"/>
              </a:ext>
            </a:extLst>
          </p:cNvPr>
          <p:cNvSpPr>
            <a:spLocks noGrp="1"/>
          </p:cNvSpPr>
          <p:nvPr>
            <p:ph type="pic" sz="quarter" idx="11"/>
          </p:nvPr>
        </p:nvSpPr>
        <p:spPr>
          <a:xfrm>
            <a:off x="617621" y="2791326"/>
            <a:ext cx="4065588" cy="4066054"/>
          </a:xfrm>
          <a:custGeom>
            <a:avLst/>
            <a:gdLst>
              <a:gd name="connsiteX0" fmla="*/ 2033027 w 4065588"/>
              <a:gd name="connsiteY0" fmla="*/ 0 h 4066054"/>
              <a:gd name="connsiteX1" fmla="*/ 4055558 w 4065588"/>
              <a:gd name="connsiteY1" fmla="*/ 1825162 h 4066054"/>
              <a:gd name="connsiteX2" fmla="*/ 4065588 w 4065588"/>
              <a:gd name="connsiteY2" fmla="*/ 2023799 h 4066054"/>
              <a:gd name="connsiteX3" fmla="*/ 4065588 w 4065588"/>
              <a:gd name="connsiteY3" fmla="*/ 2042256 h 4066054"/>
              <a:gd name="connsiteX4" fmla="*/ 4055558 w 4065588"/>
              <a:gd name="connsiteY4" fmla="*/ 2240893 h 4066054"/>
              <a:gd name="connsiteX5" fmla="*/ 2033027 w 4065588"/>
              <a:gd name="connsiteY5" fmla="*/ 4066054 h 4066054"/>
              <a:gd name="connsiteX6" fmla="*/ 0 w 4065588"/>
              <a:gd name="connsiteY6" fmla="*/ 2033027 h 4066054"/>
              <a:gd name="connsiteX7" fmla="*/ 2033027 w 4065588"/>
              <a:gd name="connsiteY7" fmla="*/ 0 h 406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5588" h="4066054">
                <a:moveTo>
                  <a:pt x="2033027" y="0"/>
                </a:moveTo>
                <a:cubicBezTo>
                  <a:pt x="3085662" y="0"/>
                  <a:pt x="3951447" y="799996"/>
                  <a:pt x="4055558" y="1825162"/>
                </a:cubicBezTo>
                <a:lnTo>
                  <a:pt x="4065588" y="2023799"/>
                </a:lnTo>
                <a:lnTo>
                  <a:pt x="4065588" y="2042256"/>
                </a:lnTo>
                <a:lnTo>
                  <a:pt x="4055558" y="2240893"/>
                </a:lnTo>
                <a:cubicBezTo>
                  <a:pt x="3951447" y="3266059"/>
                  <a:pt x="3085662" y="4066054"/>
                  <a:pt x="2033027" y="4066054"/>
                </a:cubicBezTo>
                <a:cubicBezTo>
                  <a:pt x="910217" y="4066054"/>
                  <a:pt x="0" y="3155837"/>
                  <a:pt x="0" y="2033027"/>
                </a:cubicBezTo>
                <a:cubicBezTo>
                  <a:pt x="0" y="910217"/>
                  <a:pt x="910217" y="0"/>
                  <a:pt x="2033027" y="0"/>
                </a:cubicBezTo>
                <a:close/>
              </a:path>
            </a:pathLst>
          </a:custGeom>
          <a:solidFill>
            <a:schemeClr val="bg1">
              <a:lumMod val="50000"/>
              <a:lumOff val="50000"/>
            </a:schemeClr>
          </a:solidFill>
        </p:spPr>
        <p:txBody>
          <a:bodyPr wrap="square">
            <a:noAutofit/>
          </a:bodyPr>
          <a:lstStyle/>
          <a:p>
            <a:r>
              <a:rPr lang="en-US"/>
              <a:t>Click icon to add picture</a:t>
            </a:r>
          </a:p>
        </p:txBody>
      </p:sp>
      <p:sp>
        <p:nvSpPr>
          <p:cNvPr id="21" name="Bildplatzhalter 20">
            <a:extLst>
              <a:ext uri="{FF2B5EF4-FFF2-40B4-BE49-F238E27FC236}">
                <a16:creationId xmlns:a16="http://schemas.microsoft.com/office/drawing/2014/main" id="{ECB3E31A-C81C-8AF2-5C71-0D91A4400875}"/>
              </a:ext>
            </a:extLst>
          </p:cNvPr>
          <p:cNvSpPr>
            <a:spLocks noGrp="1"/>
          </p:cNvSpPr>
          <p:nvPr>
            <p:ph type="pic" sz="quarter" idx="10"/>
          </p:nvPr>
        </p:nvSpPr>
        <p:spPr>
          <a:xfrm>
            <a:off x="2189748" y="0"/>
            <a:ext cx="2935288" cy="2935288"/>
          </a:xfrm>
          <a:custGeom>
            <a:avLst/>
            <a:gdLst>
              <a:gd name="connsiteX0" fmla="*/ 1467853 w 2935288"/>
              <a:gd name="connsiteY0" fmla="*/ 0 h 2935288"/>
              <a:gd name="connsiteX1" fmla="*/ 2928128 w 2935288"/>
              <a:gd name="connsiteY1" fmla="*/ 1317774 h 2935288"/>
              <a:gd name="connsiteX2" fmla="*/ 2935288 w 2935288"/>
              <a:gd name="connsiteY2" fmla="*/ 1459575 h 2935288"/>
              <a:gd name="connsiteX3" fmla="*/ 2935288 w 2935288"/>
              <a:gd name="connsiteY3" fmla="*/ 1476132 h 2935288"/>
              <a:gd name="connsiteX4" fmla="*/ 2928128 w 2935288"/>
              <a:gd name="connsiteY4" fmla="*/ 1617933 h 2935288"/>
              <a:gd name="connsiteX5" fmla="*/ 1617933 w 2935288"/>
              <a:gd name="connsiteY5" fmla="*/ 2928128 h 2935288"/>
              <a:gd name="connsiteX6" fmla="*/ 1476131 w 2935288"/>
              <a:gd name="connsiteY6" fmla="*/ 2935288 h 2935288"/>
              <a:gd name="connsiteX7" fmla="*/ 1459575 w 2935288"/>
              <a:gd name="connsiteY7" fmla="*/ 2935288 h 2935288"/>
              <a:gd name="connsiteX8" fmla="*/ 1317774 w 2935288"/>
              <a:gd name="connsiteY8" fmla="*/ 2928128 h 2935288"/>
              <a:gd name="connsiteX9" fmla="*/ 0 w 2935288"/>
              <a:gd name="connsiteY9" fmla="*/ 1467853 h 2935288"/>
              <a:gd name="connsiteX10" fmla="*/ 1467853 w 2935288"/>
              <a:gd name="connsiteY10" fmla="*/ 0 h 293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5288" h="2935288">
                <a:moveTo>
                  <a:pt x="1467853" y="0"/>
                </a:moveTo>
                <a:cubicBezTo>
                  <a:pt x="2227859" y="0"/>
                  <a:pt x="2852959" y="577600"/>
                  <a:pt x="2928128" y="1317774"/>
                </a:cubicBezTo>
                <a:lnTo>
                  <a:pt x="2935288" y="1459575"/>
                </a:lnTo>
                <a:lnTo>
                  <a:pt x="2935288" y="1476132"/>
                </a:lnTo>
                <a:lnTo>
                  <a:pt x="2928128" y="1617933"/>
                </a:lnTo>
                <a:cubicBezTo>
                  <a:pt x="2857970" y="2308762"/>
                  <a:pt x="2308762" y="2857970"/>
                  <a:pt x="1617933" y="2928128"/>
                </a:cubicBezTo>
                <a:lnTo>
                  <a:pt x="1476131" y="2935288"/>
                </a:lnTo>
                <a:lnTo>
                  <a:pt x="1459575" y="2935288"/>
                </a:lnTo>
                <a:lnTo>
                  <a:pt x="1317774" y="2928128"/>
                </a:lnTo>
                <a:cubicBezTo>
                  <a:pt x="577600" y="2852959"/>
                  <a:pt x="0" y="2227859"/>
                  <a:pt x="0" y="1467853"/>
                </a:cubicBezTo>
                <a:cubicBezTo>
                  <a:pt x="0" y="657180"/>
                  <a:pt x="657180" y="0"/>
                  <a:pt x="1467853" y="0"/>
                </a:cubicBezTo>
                <a:close/>
              </a:path>
            </a:pathLst>
          </a:custGeom>
          <a:solidFill>
            <a:schemeClr val="bg1">
              <a:lumMod val="50000"/>
              <a:lumOff val="50000"/>
            </a:schemeClr>
          </a:solidFill>
        </p:spPr>
        <p:txBody>
          <a:bodyPr wrap="square">
            <a:noAutofit/>
          </a:bodyPr>
          <a:lstStyle/>
          <a:p>
            <a:r>
              <a:rPr lang="en-US"/>
              <a:t>Click icon to add picture</a:t>
            </a:r>
          </a:p>
        </p:txBody>
      </p:sp>
      <p:sp>
        <p:nvSpPr>
          <p:cNvPr id="7" name="Foliennummernplatzhalter 5">
            <a:extLst>
              <a:ext uri="{FF2B5EF4-FFF2-40B4-BE49-F238E27FC236}">
                <a16:creationId xmlns:a16="http://schemas.microsoft.com/office/drawing/2014/main" id="{4016473D-6C08-364E-4CAF-0436DBF9060C}"/>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B59B1341-B437-7719-22D4-5443E1633457}"/>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6" name="Fußzeilenplatzhalter 4">
            <a:extLst>
              <a:ext uri="{FF2B5EF4-FFF2-40B4-BE49-F238E27FC236}">
                <a16:creationId xmlns:a16="http://schemas.microsoft.com/office/drawing/2014/main" id="{FE8B10F7-2147-EF0E-B0F7-10EBE981B30D}"/>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27" name="Bildplatzhalter 26">
            <a:extLst>
              <a:ext uri="{FF2B5EF4-FFF2-40B4-BE49-F238E27FC236}">
                <a16:creationId xmlns:a16="http://schemas.microsoft.com/office/drawing/2014/main" id="{438FDFC9-C3AC-E407-76AD-0451AADA8BAD}"/>
              </a:ext>
            </a:extLst>
          </p:cNvPr>
          <p:cNvSpPr>
            <a:spLocks noGrp="1"/>
          </p:cNvSpPr>
          <p:nvPr>
            <p:ph type="pic" sz="quarter" idx="12"/>
          </p:nvPr>
        </p:nvSpPr>
        <p:spPr>
          <a:xfrm>
            <a:off x="4435642" y="1689100"/>
            <a:ext cx="3560763" cy="3560679"/>
          </a:xfrm>
          <a:custGeom>
            <a:avLst/>
            <a:gdLst>
              <a:gd name="connsiteX0" fmla="*/ 1767426 w 3560763"/>
              <a:gd name="connsiteY0" fmla="*/ 0 h 3560679"/>
              <a:gd name="connsiteX1" fmla="*/ 1793923 w 3560763"/>
              <a:gd name="connsiteY1" fmla="*/ 0 h 3560679"/>
              <a:gd name="connsiteX2" fmla="*/ 1962738 w 3560763"/>
              <a:gd name="connsiteY2" fmla="*/ 8525 h 3560679"/>
              <a:gd name="connsiteX3" fmla="*/ 3552155 w 3560763"/>
              <a:gd name="connsiteY3" fmla="*/ 1597942 h 3560679"/>
              <a:gd name="connsiteX4" fmla="*/ 3560763 w 3560763"/>
              <a:gd name="connsiteY4" fmla="*/ 1768420 h 3560679"/>
              <a:gd name="connsiteX5" fmla="*/ 3560763 w 3560763"/>
              <a:gd name="connsiteY5" fmla="*/ 1791591 h 3560679"/>
              <a:gd name="connsiteX6" fmla="*/ 3552155 w 3560763"/>
              <a:gd name="connsiteY6" fmla="*/ 1962069 h 3560679"/>
              <a:gd name="connsiteX7" fmla="*/ 1780674 w 3560763"/>
              <a:gd name="connsiteY7" fmla="*/ 3560679 h 3560679"/>
              <a:gd name="connsiteX8" fmla="*/ 0 w 3560763"/>
              <a:gd name="connsiteY8" fmla="*/ 1780005 h 3560679"/>
              <a:gd name="connsiteX9" fmla="*/ 1598611 w 3560763"/>
              <a:gd name="connsiteY9" fmla="*/ 8525 h 35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0763" h="3560679">
                <a:moveTo>
                  <a:pt x="1767426" y="0"/>
                </a:moveTo>
                <a:lnTo>
                  <a:pt x="1793923" y="0"/>
                </a:lnTo>
                <a:lnTo>
                  <a:pt x="1962738" y="8525"/>
                </a:lnTo>
                <a:cubicBezTo>
                  <a:pt x="2800792" y="93634"/>
                  <a:pt x="3467046" y="759887"/>
                  <a:pt x="3552155" y="1597942"/>
                </a:cubicBezTo>
                <a:lnTo>
                  <a:pt x="3560763" y="1768420"/>
                </a:lnTo>
                <a:lnTo>
                  <a:pt x="3560763" y="1791591"/>
                </a:lnTo>
                <a:lnTo>
                  <a:pt x="3552155" y="1962069"/>
                </a:lnTo>
                <a:cubicBezTo>
                  <a:pt x="3460967" y="2859984"/>
                  <a:pt x="2702648" y="3560679"/>
                  <a:pt x="1780674" y="3560679"/>
                </a:cubicBezTo>
                <a:cubicBezTo>
                  <a:pt x="797235" y="3560679"/>
                  <a:pt x="0" y="2763444"/>
                  <a:pt x="0" y="1780005"/>
                </a:cubicBezTo>
                <a:cubicBezTo>
                  <a:pt x="0" y="858031"/>
                  <a:pt x="700695" y="99713"/>
                  <a:pt x="1598611" y="8525"/>
                </a:cubicBezTo>
                <a:close/>
              </a:path>
            </a:pathLst>
          </a:custGeom>
          <a:solidFill>
            <a:schemeClr val="bg1">
              <a:lumMod val="50000"/>
              <a:lumOff val="50000"/>
            </a:schemeClr>
          </a:solidFill>
        </p:spPr>
        <p:txBody>
          <a:bodyPr wrap="square">
            <a:noAutofit/>
          </a:bodyPr>
          <a:lstStyle/>
          <a:p>
            <a:r>
              <a:rPr lang="en-US"/>
              <a:t>Click icon to add picture</a:t>
            </a:r>
          </a:p>
        </p:txBody>
      </p:sp>
      <p:sp>
        <p:nvSpPr>
          <p:cNvPr id="30" name="Bildplatzhalter 29">
            <a:extLst>
              <a:ext uri="{FF2B5EF4-FFF2-40B4-BE49-F238E27FC236}">
                <a16:creationId xmlns:a16="http://schemas.microsoft.com/office/drawing/2014/main" id="{0FB86885-013D-8825-C3FA-572A08BF6615}"/>
              </a:ext>
            </a:extLst>
          </p:cNvPr>
          <p:cNvSpPr>
            <a:spLocks noGrp="1"/>
          </p:cNvSpPr>
          <p:nvPr>
            <p:ph type="pic" sz="quarter" idx="13"/>
          </p:nvPr>
        </p:nvSpPr>
        <p:spPr>
          <a:xfrm>
            <a:off x="7355305" y="600075"/>
            <a:ext cx="2137304" cy="2136775"/>
          </a:xfrm>
          <a:custGeom>
            <a:avLst/>
            <a:gdLst>
              <a:gd name="connsiteX0" fmla="*/ 1058770 w 2137304"/>
              <a:gd name="connsiteY0" fmla="*/ 0 h 2136775"/>
              <a:gd name="connsiteX1" fmla="*/ 1078534 w 2137304"/>
              <a:gd name="connsiteY1" fmla="*/ 0 h 2136775"/>
              <a:gd name="connsiteX2" fmla="*/ 1177915 w 2137304"/>
              <a:gd name="connsiteY2" fmla="*/ 5018 h 2136775"/>
              <a:gd name="connsiteX3" fmla="*/ 2137304 w 2137304"/>
              <a:gd name="connsiteY3" fmla="*/ 1068153 h 2136775"/>
              <a:gd name="connsiteX4" fmla="*/ 1177915 w 2137304"/>
              <a:gd name="connsiteY4" fmla="*/ 2131288 h 2136775"/>
              <a:gd name="connsiteX5" fmla="*/ 1069246 w 2137304"/>
              <a:gd name="connsiteY5" fmla="*/ 2136775 h 2136775"/>
              <a:gd name="connsiteX6" fmla="*/ 1068058 w 2137304"/>
              <a:gd name="connsiteY6" fmla="*/ 2136775 h 2136775"/>
              <a:gd name="connsiteX7" fmla="*/ 959389 w 2137304"/>
              <a:gd name="connsiteY7" fmla="*/ 2131288 h 2136775"/>
              <a:gd name="connsiteX8" fmla="*/ 0 w 2137304"/>
              <a:gd name="connsiteY8" fmla="*/ 1068153 h 2136775"/>
              <a:gd name="connsiteX9" fmla="*/ 959389 w 2137304"/>
              <a:gd name="connsiteY9" fmla="*/ 5018 h 213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7304" h="2136775">
                <a:moveTo>
                  <a:pt x="1058770" y="0"/>
                </a:moveTo>
                <a:lnTo>
                  <a:pt x="1078534" y="0"/>
                </a:lnTo>
                <a:lnTo>
                  <a:pt x="1177915" y="5018"/>
                </a:lnTo>
                <a:cubicBezTo>
                  <a:pt x="1716790" y="59744"/>
                  <a:pt x="2137304" y="514841"/>
                  <a:pt x="2137304" y="1068153"/>
                </a:cubicBezTo>
                <a:cubicBezTo>
                  <a:pt x="2137304" y="1621466"/>
                  <a:pt x="1716790" y="2076562"/>
                  <a:pt x="1177915" y="2131288"/>
                </a:cubicBezTo>
                <a:lnTo>
                  <a:pt x="1069246" y="2136775"/>
                </a:lnTo>
                <a:lnTo>
                  <a:pt x="1068058" y="2136775"/>
                </a:lnTo>
                <a:lnTo>
                  <a:pt x="959389" y="2131288"/>
                </a:lnTo>
                <a:cubicBezTo>
                  <a:pt x="420515" y="2076562"/>
                  <a:pt x="0" y="1621466"/>
                  <a:pt x="0" y="1068153"/>
                </a:cubicBezTo>
                <a:cubicBezTo>
                  <a:pt x="0" y="514841"/>
                  <a:pt x="420515" y="59744"/>
                  <a:pt x="959389" y="5018"/>
                </a:cubicBezTo>
                <a:close/>
              </a:path>
            </a:pathLst>
          </a:custGeom>
          <a:solidFill>
            <a:schemeClr val="bg1">
              <a:lumMod val="50000"/>
              <a:lumOff val="50000"/>
            </a:schemeClr>
          </a:solidFill>
        </p:spPr>
        <p:txBody>
          <a:bodyPr wrap="square">
            <a:noAutofit/>
          </a:bodyPr>
          <a:lstStyle/>
          <a:p>
            <a:r>
              <a:rPr lang="en-US"/>
              <a:t>Click icon to add picture</a:t>
            </a:r>
          </a:p>
        </p:txBody>
      </p:sp>
      <p:sp>
        <p:nvSpPr>
          <p:cNvPr id="33" name="Bildplatzhalter 32">
            <a:extLst>
              <a:ext uri="{FF2B5EF4-FFF2-40B4-BE49-F238E27FC236}">
                <a16:creationId xmlns:a16="http://schemas.microsoft.com/office/drawing/2014/main" id="{779F612B-5467-42C1-6619-25A4E3F26387}"/>
              </a:ext>
            </a:extLst>
          </p:cNvPr>
          <p:cNvSpPr>
            <a:spLocks noGrp="1"/>
          </p:cNvSpPr>
          <p:nvPr>
            <p:ph type="pic" sz="quarter" idx="14"/>
          </p:nvPr>
        </p:nvSpPr>
        <p:spPr>
          <a:xfrm>
            <a:off x="7884695" y="2351088"/>
            <a:ext cx="4065588" cy="4065587"/>
          </a:xfrm>
          <a:custGeom>
            <a:avLst/>
            <a:gdLst>
              <a:gd name="connsiteX0" fmla="*/ 2027106 w 4065588"/>
              <a:gd name="connsiteY0" fmla="*/ 0 h 4065587"/>
              <a:gd name="connsiteX1" fmla="*/ 2038948 w 4065588"/>
              <a:gd name="connsiteY1" fmla="*/ 0 h 4065587"/>
              <a:gd name="connsiteX2" fmla="*/ 2240892 w 4065588"/>
              <a:gd name="connsiteY2" fmla="*/ 10198 h 4065587"/>
              <a:gd name="connsiteX3" fmla="*/ 4055558 w 4065588"/>
              <a:gd name="connsiteY3" fmla="*/ 1824863 h 4065587"/>
              <a:gd name="connsiteX4" fmla="*/ 4065588 w 4065588"/>
              <a:gd name="connsiteY4" fmla="*/ 2023500 h 4065587"/>
              <a:gd name="connsiteX5" fmla="*/ 4065588 w 4065588"/>
              <a:gd name="connsiteY5" fmla="*/ 2041957 h 4065587"/>
              <a:gd name="connsiteX6" fmla="*/ 4055558 w 4065588"/>
              <a:gd name="connsiteY6" fmla="*/ 2240593 h 4065587"/>
              <a:gd name="connsiteX7" fmla="*/ 2240892 w 4065588"/>
              <a:gd name="connsiteY7" fmla="*/ 4055259 h 4065587"/>
              <a:gd name="connsiteX8" fmla="*/ 2036354 w 4065588"/>
              <a:gd name="connsiteY8" fmla="*/ 4065587 h 4065587"/>
              <a:gd name="connsiteX9" fmla="*/ 2029700 w 4065588"/>
              <a:gd name="connsiteY9" fmla="*/ 4065587 h 4065587"/>
              <a:gd name="connsiteX10" fmla="*/ 1825162 w 4065588"/>
              <a:gd name="connsiteY10" fmla="*/ 4055259 h 4065587"/>
              <a:gd name="connsiteX11" fmla="*/ 0 w 4065588"/>
              <a:gd name="connsiteY11" fmla="*/ 2032728 h 4065587"/>
              <a:gd name="connsiteX12" fmla="*/ 1825162 w 4065588"/>
              <a:gd name="connsiteY12" fmla="*/ 10198 h 406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65588" h="4065587">
                <a:moveTo>
                  <a:pt x="2027106" y="0"/>
                </a:moveTo>
                <a:lnTo>
                  <a:pt x="2038948" y="0"/>
                </a:lnTo>
                <a:lnTo>
                  <a:pt x="2240892" y="10198"/>
                </a:lnTo>
                <a:cubicBezTo>
                  <a:pt x="3197714" y="107368"/>
                  <a:pt x="3958387" y="868041"/>
                  <a:pt x="4055558" y="1824863"/>
                </a:cubicBezTo>
                <a:lnTo>
                  <a:pt x="4065588" y="2023500"/>
                </a:lnTo>
                <a:lnTo>
                  <a:pt x="4065588" y="2041957"/>
                </a:lnTo>
                <a:lnTo>
                  <a:pt x="4055558" y="2240593"/>
                </a:lnTo>
                <a:cubicBezTo>
                  <a:pt x="3958387" y="3197415"/>
                  <a:pt x="3197714" y="3958088"/>
                  <a:pt x="2240892" y="4055259"/>
                </a:cubicBezTo>
                <a:lnTo>
                  <a:pt x="2036354" y="4065587"/>
                </a:lnTo>
                <a:lnTo>
                  <a:pt x="2029700" y="4065587"/>
                </a:lnTo>
                <a:lnTo>
                  <a:pt x="1825162" y="4055259"/>
                </a:lnTo>
                <a:cubicBezTo>
                  <a:pt x="799995" y="3951148"/>
                  <a:pt x="0" y="3085363"/>
                  <a:pt x="0" y="2032728"/>
                </a:cubicBezTo>
                <a:cubicBezTo>
                  <a:pt x="0" y="980094"/>
                  <a:pt x="799995" y="114309"/>
                  <a:pt x="1825162" y="10198"/>
                </a:cubicBezTo>
                <a:close/>
              </a:path>
            </a:pathLst>
          </a:custGeom>
          <a:solidFill>
            <a:schemeClr val="bg1">
              <a:lumMod val="50000"/>
              <a:lumOff val="50000"/>
            </a:schemeClr>
          </a:solidFill>
        </p:spPr>
        <p:txBody>
          <a:bodyPr wrap="square">
            <a:noAutofit/>
          </a:bodyPr>
          <a:lstStyle/>
          <a:p>
            <a:r>
              <a:rPr lang="en-US"/>
              <a:t>Click icon to add picture</a:t>
            </a:r>
          </a:p>
        </p:txBody>
      </p:sp>
      <p:sp>
        <p:nvSpPr>
          <p:cNvPr id="3" name="Titelplatzhalter 1">
            <a:extLst>
              <a:ext uri="{FF2B5EF4-FFF2-40B4-BE49-F238E27FC236}">
                <a16:creationId xmlns:a16="http://schemas.microsoft.com/office/drawing/2014/main" id="{0DCFDBE5-6D6C-1568-340B-318AB4085E95}"/>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4" name="Grafik 3">
            <a:extLst>
              <a:ext uri="{FF2B5EF4-FFF2-40B4-BE49-F238E27FC236}">
                <a16:creationId xmlns:a16="http://schemas.microsoft.com/office/drawing/2014/main" id="{898E4FBB-4E55-E9F3-C302-496E07DF8C1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82272" y="568006"/>
            <a:ext cx="397765" cy="347473"/>
          </a:xfrm>
          <a:prstGeom prst="rect">
            <a:avLst/>
          </a:prstGeom>
        </p:spPr>
      </p:pic>
      <p:sp>
        <p:nvSpPr>
          <p:cNvPr id="8" name="Textplatzhalter 8">
            <a:extLst>
              <a:ext uri="{FF2B5EF4-FFF2-40B4-BE49-F238E27FC236}">
                <a16:creationId xmlns:a16="http://schemas.microsoft.com/office/drawing/2014/main" id="{A85BB1BE-38B0-DBE7-887E-43C70FC3D308}"/>
              </a:ext>
            </a:extLst>
          </p:cNvPr>
          <p:cNvSpPr>
            <a:spLocks noGrp="1"/>
          </p:cNvSpPr>
          <p:nvPr>
            <p:ph type="body" sz="quarter" idx="15" hasCustomPrompt="1"/>
          </p:nvPr>
        </p:nvSpPr>
        <p:spPr>
          <a:xfrm>
            <a:off x="407987" y="1063993"/>
            <a:ext cx="11372049"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1756784104"/>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Chapter divider 3">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D03698CC-31A2-8983-B15E-D27A659CE17B}"/>
              </a:ext>
            </a:extLst>
          </p:cNvPr>
          <p:cNvSpPr/>
          <p:nvPr userDrawn="1"/>
        </p:nvSpPr>
        <p:spPr>
          <a:xfrm>
            <a:off x="0" y="1"/>
            <a:ext cx="12192000"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F0E4"/>
          </a:solidFill>
        </p:spPr>
        <p:txBody>
          <a:bodyPr wrap="square" lIns="0" tIns="0" rIns="0" bIns="0" rtlCol="0"/>
          <a:lstStyle/>
          <a:p>
            <a:pPr lvl="0"/>
            <a:endParaRPr/>
          </a:p>
        </p:txBody>
      </p:sp>
      <p:sp>
        <p:nvSpPr>
          <p:cNvPr id="3" name="Titelplatzhalter 1">
            <a:extLst>
              <a:ext uri="{FF2B5EF4-FFF2-40B4-BE49-F238E27FC236}">
                <a16:creationId xmlns:a16="http://schemas.microsoft.com/office/drawing/2014/main" id="{E308B722-AA4E-E0E0-D343-98B1C6012607}"/>
              </a:ext>
            </a:extLst>
          </p:cNvPr>
          <p:cNvSpPr>
            <a:spLocks noGrp="1"/>
          </p:cNvSpPr>
          <p:nvPr>
            <p:ph type="title" hasCustomPrompt="1"/>
          </p:nvPr>
        </p:nvSpPr>
        <p:spPr>
          <a:xfrm>
            <a:off x="407987" y="2882554"/>
            <a:ext cx="11376026" cy="1447897"/>
          </a:xfrm>
          <a:prstGeom prst="rect">
            <a:avLst/>
          </a:prstGeom>
        </p:spPr>
        <p:txBody>
          <a:bodyPr vert="horz" lIns="0" tIns="0" rIns="0" bIns="0" rtlCol="0" anchor="t" anchorCtr="0">
            <a:spAutoFit/>
          </a:bodyPr>
          <a:lstStyle>
            <a:lvl1pPr>
              <a:defRPr sz="4400">
                <a:solidFill>
                  <a:schemeClr val="tx1"/>
                </a:solidFill>
              </a:defRPr>
            </a:lvl1pPr>
          </a:lstStyle>
          <a:p>
            <a:r>
              <a:rPr lang="de-DE"/>
              <a:t>Title in </a:t>
            </a:r>
            <a:r>
              <a:rPr lang="de-DE" err="1"/>
              <a:t>Antarctica</a:t>
            </a:r>
            <a:r>
              <a:rPr lang="de-DE"/>
              <a:t> </a:t>
            </a:r>
            <a:br>
              <a:rPr lang="de-DE"/>
            </a:br>
            <a:r>
              <a:rPr lang="de-DE"/>
              <a:t>Light 44pt</a:t>
            </a:r>
          </a:p>
        </p:txBody>
      </p:sp>
      <p:sp>
        <p:nvSpPr>
          <p:cNvPr id="7" name="Textplatzhalter 2">
            <a:extLst>
              <a:ext uri="{FF2B5EF4-FFF2-40B4-BE49-F238E27FC236}">
                <a16:creationId xmlns:a16="http://schemas.microsoft.com/office/drawing/2014/main" id="{55C0DFE3-81DC-9F8C-1D1C-2BEB5329266D}"/>
              </a:ext>
            </a:extLst>
          </p:cNvPr>
          <p:cNvSpPr>
            <a:spLocks noGrp="1"/>
          </p:cNvSpPr>
          <p:nvPr>
            <p:ph idx="1" hasCustomPrompt="1"/>
          </p:nvPr>
        </p:nvSpPr>
        <p:spPr>
          <a:xfrm>
            <a:off x="407987" y="4442460"/>
            <a:ext cx="11376026" cy="255647"/>
          </a:xfrm>
          <a:prstGeom prst="rect">
            <a:avLst/>
          </a:prstGeom>
        </p:spPr>
        <p:txBody>
          <a:bodyPr vert="horz" lIns="0" tIns="0" rIns="0" bIns="0" rtlCol="0" anchor="t" anchorCtr="0">
            <a:spAutoFit/>
          </a:bodyPr>
          <a:lstStyle>
            <a:lvl1pPr>
              <a:defRPr sz="1600">
                <a:solidFill>
                  <a:schemeClr val="tx1"/>
                </a:solidFill>
              </a:defRPr>
            </a:lvl1pPr>
          </a:lstStyle>
          <a:p>
            <a:pPr lvl="0"/>
            <a:r>
              <a:rPr lang="en-US"/>
              <a:t>Click to edit Date / Department </a:t>
            </a:r>
          </a:p>
        </p:txBody>
      </p:sp>
      <p:sp>
        <p:nvSpPr>
          <p:cNvPr id="8" name="Foliennummernplatzhalter 5">
            <a:extLst>
              <a:ext uri="{FF2B5EF4-FFF2-40B4-BE49-F238E27FC236}">
                <a16:creationId xmlns:a16="http://schemas.microsoft.com/office/drawing/2014/main" id="{3F7E7F76-C15E-851D-C8CB-A8090373923F}"/>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F6020C7A-53F2-D5D7-7E37-C12263096380}"/>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4" name="Fußzeilenplatzhalter 4">
            <a:extLst>
              <a:ext uri="{FF2B5EF4-FFF2-40B4-BE49-F238E27FC236}">
                <a16:creationId xmlns:a16="http://schemas.microsoft.com/office/drawing/2014/main" id="{AAF9C7B0-E7D4-27E0-A957-FAAE5444C630}"/>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Tree>
    <p:extLst>
      <p:ext uri="{BB962C8B-B14F-4D97-AF65-F5344CB8AC3E}">
        <p14:creationId xmlns:p14="http://schemas.microsoft.com/office/powerpoint/2010/main" val="26034566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_Chapter divider 3">
    <p:bg>
      <p:bgPr>
        <a:solidFill>
          <a:schemeClr val="accent6"/>
        </a:solidFill>
        <a:effectLst/>
      </p:bgPr>
    </p:bg>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D03698CC-31A2-8983-B15E-D27A659CE17B}"/>
              </a:ext>
            </a:extLst>
          </p:cNvPr>
          <p:cNvSpPr/>
          <p:nvPr userDrawn="1"/>
        </p:nvSpPr>
        <p:spPr>
          <a:xfrm>
            <a:off x="0" y="1"/>
            <a:ext cx="12192000"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pPr lvl="0"/>
            <a:endParaRPr/>
          </a:p>
        </p:txBody>
      </p:sp>
      <p:sp>
        <p:nvSpPr>
          <p:cNvPr id="3" name="Titelplatzhalter 1">
            <a:extLst>
              <a:ext uri="{FF2B5EF4-FFF2-40B4-BE49-F238E27FC236}">
                <a16:creationId xmlns:a16="http://schemas.microsoft.com/office/drawing/2014/main" id="{E308B722-AA4E-E0E0-D343-98B1C6012607}"/>
              </a:ext>
            </a:extLst>
          </p:cNvPr>
          <p:cNvSpPr>
            <a:spLocks noGrp="1"/>
          </p:cNvSpPr>
          <p:nvPr>
            <p:ph type="title" hasCustomPrompt="1"/>
          </p:nvPr>
        </p:nvSpPr>
        <p:spPr>
          <a:xfrm>
            <a:off x="407987" y="2882554"/>
            <a:ext cx="11376026" cy="1447897"/>
          </a:xfrm>
          <a:prstGeom prst="rect">
            <a:avLst/>
          </a:prstGeom>
        </p:spPr>
        <p:txBody>
          <a:bodyPr vert="horz" lIns="0" tIns="0" rIns="0" bIns="0" rtlCol="0" anchor="t" anchorCtr="0">
            <a:spAutoFit/>
          </a:bodyPr>
          <a:lstStyle>
            <a:lvl1pPr>
              <a:defRPr sz="4400">
                <a:solidFill>
                  <a:schemeClr val="tx1"/>
                </a:solidFill>
              </a:defRPr>
            </a:lvl1pPr>
          </a:lstStyle>
          <a:p>
            <a:r>
              <a:rPr lang="de-DE"/>
              <a:t>Title in </a:t>
            </a:r>
            <a:r>
              <a:rPr lang="de-DE" err="1"/>
              <a:t>Antarctica</a:t>
            </a:r>
            <a:r>
              <a:rPr lang="de-DE"/>
              <a:t> </a:t>
            </a:r>
            <a:br>
              <a:rPr lang="de-DE"/>
            </a:br>
            <a:r>
              <a:rPr lang="de-DE"/>
              <a:t>Light 44pt</a:t>
            </a:r>
          </a:p>
        </p:txBody>
      </p:sp>
      <p:sp>
        <p:nvSpPr>
          <p:cNvPr id="7" name="Textplatzhalter 2">
            <a:extLst>
              <a:ext uri="{FF2B5EF4-FFF2-40B4-BE49-F238E27FC236}">
                <a16:creationId xmlns:a16="http://schemas.microsoft.com/office/drawing/2014/main" id="{55C0DFE3-81DC-9F8C-1D1C-2BEB5329266D}"/>
              </a:ext>
            </a:extLst>
          </p:cNvPr>
          <p:cNvSpPr>
            <a:spLocks noGrp="1"/>
          </p:cNvSpPr>
          <p:nvPr>
            <p:ph idx="1" hasCustomPrompt="1"/>
          </p:nvPr>
        </p:nvSpPr>
        <p:spPr>
          <a:xfrm>
            <a:off x="407987" y="4442460"/>
            <a:ext cx="11376026" cy="255647"/>
          </a:xfrm>
          <a:prstGeom prst="rect">
            <a:avLst/>
          </a:prstGeom>
        </p:spPr>
        <p:txBody>
          <a:bodyPr vert="horz" lIns="0" tIns="0" rIns="0" bIns="0" rtlCol="0" anchor="t" anchorCtr="0">
            <a:spAutoFit/>
          </a:bodyPr>
          <a:lstStyle>
            <a:lvl1pPr>
              <a:defRPr sz="1600">
                <a:solidFill>
                  <a:schemeClr val="tx1"/>
                </a:solidFill>
              </a:defRPr>
            </a:lvl1pPr>
          </a:lstStyle>
          <a:p>
            <a:pPr lvl="0"/>
            <a:r>
              <a:rPr lang="en-US"/>
              <a:t>Click to edit Date / Department </a:t>
            </a:r>
          </a:p>
        </p:txBody>
      </p:sp>
      <p:sp>
        <p:nvSpPr>
          <p:cNvPr id="8" name="Foliennummernplatzhalter 5">
            <a:extLst>
              <a:ext uri="{FF2B5EF4-FFF2-40B4-BE49-F238E27FC236}">
                <a16:creationId xmlns:a16="http://schemas.microsoft.com/office/drawing/2014/main" id="{3F7E7F76-C15E-851D-C8CB-A8090373923F}"/>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F6020C7A-53F2-D5D7-7E37-C12263096380}"/>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4" name="Fußzeilenplatzhalter 4">
            <a:extLst>
              <a:ext uri="{FF2B5EF4-FFF2-40B4-BE49-F238E27FC236}">
                <a16:creationId xmlns:a16="http://schemas.microsoft.com/office/drawing/2014/main" id="{AAF9C7B0-E7D4-27E0-A957-FAAE5444C630}"/>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Tree>
    <p:extLst>
      <p:ext uri="{BB962C8B-B14F-4D97-AF65-F5344CB8AC3E}">
        <p14:creationId xmlns:p14="http://schemas.microsoft.com/office/powerpoint/2010/main" val="1775348539"/>
      </p:ext>
    </p:extLst>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Chapter divider image">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670FEACC-27ED-484A-C021-F4CC9FC2B223}"/>
              </a:ext>
            </a:extLst>
          </p:cNvPr>
          <p:cNvSpPr>
            <a:spLocks noGrp="1"/>
          </p:cNvSpPr>
          <p:nvPr>
            <p:ph type="pic" sz="quarter" idx="10" hasCustomPrompt="1"/>
          </p:nvPr>
        </p:nvSpPr>
        <p:spPr>
          <a:xfrm>
            <a:off x="0" y="0"/>
            <a:ext cx="12192000" cy="6858000"/>
          </a:xfrm>
          <a:noFill/>
        </p:spPr>
        <p:txBody>
          <a:bodyPr bIns="432000" anchor="ctr"/>
          <a:lstStyle>
            <a:lvl1pPr algn="ctr">
              <a:defRPr/>
            </a:lvl1pPr>
          </a:lstStyle>
          <a:p>
            <a:r>
              <a:rPr lang="en-US"/>
              <a:t>Add image by clicking on icon</a:t>
            </a:r>
          </a:p>
        </p:txBody>
      </p:sp>
      <p:sp>
        <p:nvSpPr>
          <p:cNvPr id="3" name="Titelplatzhalter 1">
            <a:extLst>
              <a:ext uri="{FF2B5EF4-FFF2-40B4-BE49-F238E27FC236}">
                <a16:creationId xmlns:a16="http://schemas.microsoft.com/office/drawing/2014/main" id="{E308B722-AA4E-E0E0-D343-98B1C6012607}"/>
              </a:ext>
            </a:extLst>
          </p:cNvPr>
          <p:cNvSpPr>
            <a:spLocks noGrp="1"/>
          </p:cNvSpPr>
          <p:nvPr>
            <p:ph type="title" hasCustomPrompt="1"/>
          </p:nvPr>
        </p:nvSpPr>
        <p:spPr>
          <a:xfrm>
            <a:off x="407987" y="2882554"/>
            <a:ext cx="5489576" cy="1447897"/>
          </a:xfrm>
          <a:prstGeom prst="rect">
            <a:avLst/>
          </a:prstGeom>
        </p:spPr>
        <p:txBody>
          <a:bodyPr vert="horz" wrap="square" lIns="0" tIns="0" rIns="0" bIns="0" rtlCol="0" anchor="t" anchorCtr="0">
            <a:spAutoFit/>
          </a:bodyPr>
          <a:lstStyle>
            <a:lvl1pPr>
              <a:defRPr sz="4400">
                <a:solidFill>
                  <a:schemeClr val="tx1"/>
                </a:solidFill>
              </a:defRPr>
            </a:lvl1pPr>
          </a:lstStyle>
          <a:p>
            <a:r>
              <a:rPr lang="en-US"/>
              <a:t>Divider in </a:t>
            </a:r>
            <a:r>
              <a:rPr lang="en-US" err="1"/>
              <a:t>Antarctiva</a:t>
            </a:r>
            <a:r>
              <a:rPr lang="en-US"/>
              <a:t> </a:t>
            </a:r>
            <a:br>
              <a:rPr lang="en-US"/>
            </a:br>
            <a:r>
              <a:rPr lang="en-US"/>
              <a:t>Light 44pt</a:t>
            </a:r>
            <a:endParaRPr lang="de-DE"/>
          </a:p>
        </p:txBody>
      </p:sp>
      <p:sp>
        <p:nvSpPr>
          <p:cNvPr id="7" name="Textplatzhalter 2">
            <a:extLst>
              <a:ext uri="{FF2B5EF4-FFF2-40B4-BE49-F238E27FC236}">
                <a16:creationId xmlns:a16="http://schemas.microsoft.com/office/drawing/2014/main" id="{CC9A67F0-7DD2-0290-EA15-B717C08966ED}"/>
              </a:ext>
            </a:extLst>
          </p:cNvPr>
          <p:cNvSpPr>
            <a:spLocks noGrp="1"/>
          </p:cNvSpPr>
          <p:nvPr>
            <p:ph idx="1" hasCustomPrompt="1"/>
          </p:nvPr>
        </p:nvSpPr>
        <p:spPr>
          <a:xfrm>
            <a:off x="407987" y="4442460"/>
            <a:ext cx="5489576" cy="255647"/>
          </a:xfrm>
          <a:prstGeom prst="rect">
            <a:avLst/>
          </a:prstGeom>
        </p:spPr>
        <p:txBody>
          <a:bodyPr vert="horz" wrap="square" lIns="0" tIns="0" rIns="0" bIns="0" rtlCol="0" anchor="t" anchorCtr="0">
            <a:spAutoFit/>
          </a:bodyPr>
          <a:lstStyle>
            <a:lvl1pPr>
              <a:defRPr sz="1600">
                <a:solidFill>
                  <a:schemeClr val="tx1"/>
                </a:solidFill>
              </a:defRPr>
            </a:lvl1pPr>
          </a:lstStyle>
          <a:p>
            <a:pPr lvl="0"/>
            <a:r>
              <a:rPr lang="en-US"/>
              <a:t>Click to edit Date / Department </a:t>
            </a:r>
          </a:p>
        </p:txBody>
      </p:sp>
      <p:sp>
        <p:nvSpPr>
          <p:cNvPr id="8" name="Foliennummernplatzhalter 5">
            <a:extLst>
              <a:ext uri="{FF2B5EF4-FFF2-40B4-BE49-F238E27FC236}">
                <a16:creationId xmlns:a16="http://schemas.microsoft.com/office/drawing/2014/main" id="{2F73C9FC-C3AD-C29D-4139-D8E8FB802950}"/>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29073DF8-4644-0B97-3770-520BC70B2BC9}"/>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4" name="Fußzeilenplatzhalter 4">
            <a:extLst>
              <a:ext uri="{FF2B5EF4-FFF2-40B4-BE49-F238E27FC236}">
                <a16:creationId xmlns:a16="http://schemas.microsoft.com/office/drawing/2014/main" id="{4A2288DC-177A-544E-DEBC-6C41021663AF}"/>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Tree>
    <p:extLst>
      <p:ext uri="{BB962C8B-B14F-4D97-AF65-F5344CB8AC3E}">
        <p14:creationId xmlns:p14="http://schemas.microsoft.com/office/powerpoint/2010/main" val="14670691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Chapter divider image">
    <p:bg>
      <p:bgPr>
        <a:solidFill>
          <a:schemeClr val="accent6"/>
        </a:solidFill>
        <a:effectLst/>
      </p:bgPr>
    </p:bg>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670FEACC-27ED-484A-C021-F4CC9FC2B223}"/>
              </a:ext>
            </a:extLst>
          </p:cNvPr>
          <p:cNvSpPr>
            <a:spLocks noGrp="1"/>
          </p:cNvSpPr>
          <p:nvPr>
            <p:ph type="pic" sz="quarter" idx="10" hasCustomPrompt="1"/>
          </p:nvPr>
        </p:nvSpPr>
        <p:spPr>
          <a:xfrm>
            <a:off x="0" y="0"/>
            <a:ext cx="12192000" cy="6858000"/>
          </a:xfrm>
          <a:noFill/>
        </p:spPr>
        <p:txBody>
          <a:bodyPr bIns="432000" anchor="ctr"/>
          <a:lstStyle>
            <a:lvl1pPr algn="ctr">
              <a:defRPr/>
            </a:lvl1pPr>
          </a:lstStyle>
          <a:p>
            <a:r>
              <a:rPr lang="en-US"/>
              <a:t>Add image by clicking on icon</a:t>
            </a:r>
          </a:p>
        </p:txBody>
      </p:sp>
      <p:sp>
        <p:nvSpPr>
          <p:cNvPr id="3" name="Titelplatzhalter 1">
            <a:extLst>
              <a:ext uri="{FF2B5EF4-FFF2-40B4-BE49-F238E27FC236}">
                <a16:creationId xmlns:a16="http://schemas.microsoft.com/office/drawing/2014/main" id="{E308B722-AA4E-E0E0-D343-98B1C6012607}"/>
              </a:ext>
            </a:extLst>
          </p:cNvPr>
          <p:cNvSpPr>
            <a:spLocks noGrp="1"/>
          </p:cNvSpPr>
          <p:nvPr>
            <p:ph type="title" hasCustomPrompt="1"/>
          </p:nvPr>
        </p:nvSpPr>
        <p:spPr>
          <a:xfrm>
            <a:off x="407987" y="2882554"/>
            <a:ext cx="5489576" cy="1447897"/>
          </a:xfrm>
          <a:prstGeom prst="rect">
            <a:avLst/>
          </a:prstGeom>
        </p:spPr>
        <p:txBody>
          <a:bodyPr vert="horz" wrap="square" lIns="0" tIns="0" rIns="0" bIns="0" rtlCol="0" anchor="t" anchorCtr="0">
            <a:spAutoFit/>
          </a:bodyPr>
          <a:lstStyle>
            <a:lvl1pPr>
              <a:defRPr sz="4400">
                <a:solidFill>
                  <a:schemeClr val="tx1"/>
                </a:solidFill>
              </a:defRPr>
            </a:lvl1pPr>
          </a:lstStyle>
          <a:p>
            <a:r>
              <a:rPr lang="en-US"/>
              <a:t>Divider in </a:t>
            </a:r>
            <a:r>
              <a:rPr lang="en-US" err="1"/>
              <a:t>Antarctiva</a:t>
            </a:r>
            <a:r>
              <a:rPr lang="en-US"/>
              <a:t> </a:t>
            </a:r>
            <a:br>
              <a:rPr lang="en-US"/>
            </a:br>
            <a:r>
              <a:rPr lang="en-US"/>
              <a:t>Light 44pt</a:t>
            </a:r>
            <a:endParaRPr lang="de-DE"/>
          </a:p>
        </p:txBody>
      </p:sp>
      <p:sp>
        <p:nvSpPr>
          <p:cNvPr id="7" name="Textplatzhalter 2">
            <a:extLst>
              <a:ext uri="{FF2B5EF4-FFF2-40B4-BE49-F238E27FC236}">
                <a16:creationId xmlns:a16="http://schemas.microsoft.com/office/drawing/2014/main" id="{CC9A67F0-7DD2-0290-EA15-B717C08966ED}"/>
              </a:ext>
            </a:extLst>
          </p:cNvPr>
          <p:cNvSpPr>
            <a:spLocks noGrp="1"/>
          </p:cNvSpPr>
          <p:nvPr>
            <p:ph idx="1" hasCustomPrompt="1"/>
          </p:nvPr>
        </p:nvSpPr>
        <p:spPr>
          <a:xfrm>
            <a:off x="407987" y="4442460"/>
            <a:ext cx="5489576" cy="255647"/>
          </a:xfrm>
          <a:prstGeom prst="rect">
            <a:avLst/>
          </a:prstGeom>
        </p:spPr>
        <p:txBody>
          <a:bodyPr vert="horz" wrap="square" lIns="0" tIns="0" rIns="0" bIns="0" rtlCol="0" anchor="t" anchorCtr="0">
            <a:spAutoFit/>
          </a:bodyPr>
          <a:lstStyle>
            <a:lvl1pPr>
              <a:defRPr sz="1600">
                <a:solidFill>
                  <a:schemeClr val="tx1"/>
                </a:solidFill>
              </a:defRPr>
            </a:lvl1pPr>
          </a:lstStyle>
          <a:p>
            <a:pPr lvl="0"/>
            <a:r>
              <a:rPr lang="en-US"/>
              <a:t>Click to edit Date / Department </a:t>
            </a:r>
          </a:p>
        </p:txBody>
      </p:sp>
      <p:sp>
        <p:nvSpPr>
          <p:cNvPr id="8" name="Foliennummernplatzhalter 5">
            <a:extLst>
              <a:ext uri="{FF2B5EF4-FFF2-40B4-BE49-F238E27FC236}">
                <a16:creationId xmlns:a16="http://schemas.microsoft.com/office/drawing/2014/main" id="{2F73C9FC-C3AD-C29D-4139-D8E8FB802950}"/>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29073DF8-4644-0B97-3770-520BC70B2BC9}"/>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4" name="Fußzeilenplatzhalter 4">
            <a:extLst>
              <a:ext uri="{FF2B5EF4-FFF2-40B4-BE49-F238E27FC236}">
                <a16:creationId xmlns:a16="http://schemas.microsoft.com/office/drawing/2014/main" id="{4A2288DC-177A-544E-DEBC-6C41021663AF}"/>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Tree>
    <p:extLst>
      <p:ext uri="{BB962C8B-B14F-4D97-AF65-F5344CB8AC3E}">
        <p14:creationId xmlns:p14="http://schemas.microsoft.com/office/powerpoint/2010/main" val="1439954724"/>
      </p:ext>
    </p:extLst>
  </p:cSld>
  <p:clrMapOvr>
    <a:overrideClrMapping bg1="dk1" tx1="lt1" bg2="dk2" tx2="lt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Process 2 – Light">
    <p:bg>
      <p:bgPr>
        <a:solidFill>
          <a:schemeClr val="accent5"/>
        </a:solidFill>
        <a:effectLst/>
      </p:bgPr>
    </p:bg>
    <p:spTree>
      <p:nvGrpSpPr>
        <p:cNvPr id="1" name=""/>
        <p:cNvGrpSpPr/>
        <p:nvPr/>
      </p:nvGrpSpPr>
      <p:grpSpPr>
        <a:xfrm>
          <a:off x="0" y="0"/>
          <a:ext cx="0" cy="0"/>
          <a:chOff x="0" y="0"/>
          <a:chExt cx="0" cy="0"/>
        </a:xfrm>
      </p:grpSpPr>
      <p:sp>
        <p:nvSpPr>
          <p:cNvPr id="2" name="Services">
            <a:extLst>
              <a:ext uri="{FF2B5EF4-FFF2-40B4-BE49-F238E27FC236}">
                <a16:creationId xmlns:a16="http://schemas.microsoft.com/office/drawing/2014/main" id="{81C9E092-D675-6F9B-84AE-E1509C3426D1}"/>
              </a:ext>
            </a:extLst>
          </p:cNvPr>
          <p:cNvSpPr>
            <a:spLocks noGrp="1"/>
          </p:cNvSpPr>
          <p:nvPr>
            <p:ph type="body" sz="quarter" idx="21"/>
          </p:nvPr>
        </p:nvSpPr>
        <p:spPr>
          <a:xfrm>
            <a:off x="407988" y="3376404"/>
            <a:ext cx="3635927" cy="472956"/>
          </a:xfrm>
          <a:prstGeom prst="roundRect">
            <a:avLst>
              <a:gd name="adj" fmla="val 50000"/>
            </a:avLst>
          </a:prstGeom>
          <a:solidFill>
            <a:schemeClr val="bg1"/>
          </a:solidFill>
        </p:spPr>
        <p:txBody>
          <a:bodyPr anchor="ctr">
            <a:noAutofit/>
          </a:bodyPr>
          <a:lstStyle>
            <a:lvl1pPr marL="0" indent="0" algn="ctr" defTabSz="914400">
              <a:lnSpc>
                <a:spcPct val="110000"/>
              </a:lnSpc>
              <a:buNone/>
              <a:defRPr sz="1200" b="0">
                <a:solidFill>
                  <a:schemeClr val="tx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3" name="Ideation">
            <a:extLst>
              <a:ext uri="{FF2B5EF4-FFF2-40B4-BE49-F238E27FC236}">
                <a16:creationId xmlns:a16="http://schemas.microsoft.com/office/drawing/2014/main" id="{86804C3A-DBA0-8DE2-C519-71EADFEAC8F4}"/>
              </a:ext>
            </a:extLst>
          </p:cNvPr>
          <p:cNvSpPr>
            <a:spLocks noGrp="1"/>
          </p:cNvSpPr>
          <p:nvPr>
            <p:ph type="body" sz="quarter" idx="24"/>
          </p:nvPr>
        </p:nvSpPr>
        <p:spPr>
          <a:xfrm>
            <a:off x="4067042" y="3376404"/>
            <a:ext cx="1017256" cy="472956"/>
          </a:xfrm>
          <a:prstGeom prst="roundRect">
            <a:avLst>
              <a:gd name="adj" fmla="val 50000"/>
            </a:avLst>
          </a:prstGeom>
          <a:solidFill>
            <a:schemeClr val="bg1"/>
          </a:solidFill>
        </p:spPr>
        <p:txBody>
          <a:bodyPr anchor="ctr">
            <a:noAutofit/>
          </a:bodyPr>
          <a:lstStyle>
            <a:lvl1pPr marL="0" indent="0" algn="ctr" defTabSz="914400">
              <a:lnSpc>
                <a:spcPct val="110000"/>
              </a:lnSpc>
              <a:buNone/>
              <a:defRPr sz="1200" b="0">
                <a:solidFill>
                  <a:schemeClr val="tx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 name="Proposal">
            <a:extLst>
              <a:ext uri="{FF2B5EF4-FFF2-40B4-BE49-F238E27FC236}">
                <a16:creationId xmlns:a16="http://schemas.microsoft.com/office/drawing/2014/main" id="{ABF26F0C-08F8-703E-CE3E-087F4FF04BD2}"/>
              </a:ext>
            </a:extLst>
          </p:cNvPr>
          <p:cNvSpPr>
            <a:spLocks noGrp="1"/>
          </p:cNvSpPr>
          <p:nvPr>
            <p:ph type="body" sz="quarter" idx="25"/>
          </p:nvPr>
        </p:nvSpPr>
        <p:spPr>
          <a:xfrm>
            <a:off x="5107425" y="3376404"/>
            <a:ext cx="1017256" cy="472956"/>
          </a:xfrm>
          <a:prstGeom prst="roundRect">
            <a:avLst>
              <a:gd name="adj" fmla="val 50000"/>
            </a:avLst>
          </a:prstGeom>
          <a:solidFill>
            <a:schemeClr val="bg1"/>
          </a:solidFill>
        </p:spPr>
        <p:txBody>
          <a:bodyPr anchor="ctr">
            <a:noAutofit/>
          </a:bodyPr>
          <a:lstStyle>
            <a:lvl1pPr marL="0" indent="0" algn="ctr" defTabSz="914400">
              <a:lnSpc>
                <a:spcPct val="110000"/>
              </a:lnSpc>
              <a:buNone/>
              <a:defRPr sz="1200" b="0">
                <a:solidFill>
                  <a:schemeClr val="tx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5" name="Prototyping">
            <a:extLst>
              <a:ext uri="{FF2B5EF4-FFF2-40B4-BE49-F238E27FC236}">
                <a16:creationId xmlns:a16="http://schemas.microsoft.com/office/drawing/2014/main" id="{10E592EC-AE83-CA59-FC01-D5B988EA004B}"/>
              </a:ext>
            </a:extLst>
          </p:cNvPr>
          <p:cNvSpPr>
            <a:spLocks noGrp="1"/>
          </p:cNvSpPr>
          <p:nvPr>
            <p:ph type="body" sz="quarter" idx="26"/>
          </p:nvPr>
        </p:nvSpPr>
        <p:spPr>
          <a:xfrm>
            <a:off x="6147807" y="3376404"/>
            <a:ext cx="2805806" cy="472956"/>
          </a:xfrm>
          <a:prstGeom prst="roundRect">
            <a:avLst>
              <a:gd name="adj" fmla="val 50000"/>
            </a:avLst>
          </a:prstGeom>
          <a:solidFill>
            <a:schemeClr val="bg1"/>
          </a:solidFill>
        </p:spPr>
        <p:txBody>
          <a:bodyPr anchor="ctr">
            <a:noAutofit/>
          </a:bodyPr>
          <a:lstStyle>
            <a:lvl1pPr marL="0" indent="0" algn="ctr" defTabSz="914400">
              <a:lnSpc>
                <a:spcPct val="110000"/>
              </a:lnSpc>
              <a:buNone/>
              <a:defRPr sz="1200" b="0">
                <a:solidFill>
                  <a:schemeClr val="tx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6" name="January">
            <a:extLst>
              <a:ext uri="{FF2B5EF4-FFF2-40B4-BE49-F238E27FC236}">
                <a16:creationId xmlns:a16="http://schemas.microsoft.com/office/drawing/2014/main" id="{C024A8CF-298A-D0BA-FFCC-B98792BBE8EF}"/>
              </a:ext>
            </a:extLst>
          </p:cNvPr>
          <p:cNvSpPr txBox="1">
            <a:spLocks noGrp="1"/>
          </p:cNvSpPr>
          <p:nvPr>
            <p:ph type="body" sz="quarter" idx="27"/>
          </p:nvPr>
        </p:nvSpPr>
        <p:spPr>
          <a:xfrm>
            <a:off x="424271" y="3156187"/>
            <a:ext cx="539773" cy="171329"/>
          </a:xfrm>
          <a:prstGeom prst="rect">
            <a:avLst/>
          </a:prstGeom>
        </p:spPr>
        <p:txBody>
          <a:bodyPr>
            <a:spAutoFit/>
          </a:bodyPr>
          <a:lstStyle>
            <a:lvl1pPr marL="0" indent="0">
              <a:lnSpc>
                <a:spcPct val="120000"/>
              </a:lnSpc>
              <a:buNone/>
              <a:defRPr sz="1000" b="0" spc="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7" name="February">
            <a:extLst>
              <a:ext uri="{FF2B5EF4-FFF2-40B4-BE49-F238E27FC236}">
                <a16:creationId xmlns:a16="http://schemas.microsoft.com/office/drawing/2014/main" id="{CF1D0678-98B0-92A1-B5C9-8DE81AE7E35C}"/>
              </a:ext>
            </a:extLst>
          </p:cNvPr>
          <p:cNvSpPr txBox="1">
            <a:spLocks noGrp="1"/>
          </p:cNvSpPr>
          <p:nvPr>
            <p:ph type="body" sz="quarter" idx="28"/>
          </p:nvPr>
        </p:nvSpPr>
        <p:spPr>
          <a:xfrm>
            <a:off x="3960273" y="3156187"/>
            <a:ext cx="650434" cy="171329"/>
          </a:xfrm>
          <a:prstGeom prst="rect">
            <a:avLst/>
          </a:prstGeom>
        </p:spPr>
        <p:txBody>
          <a:bodyPr>
            <a:spAutoFit/>
          </a:bodyPr>
          <a:lstStyle>
            <a:lvl1pPr marL="0" indent="0" algn="ctr">
              <a:lnSpc>
                <a:spcPct val="120000"/>
              </a:lnSpc>
              <a:buNone/>
              <a:defRPr sz="1000" b="0" spc="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8" name="March">
            <a:extLst>
              <a:ext uri="{FF2B5EF4-FFF2-40B4-BE49-F238E27FC236}">
                <a16:creationId xmlns:a16="http://schemas.microsoft.com/office/drawing/2014/main" id="{55119AB0-5EAB-3C54-ED94-82D825DE0DE7}"/>
              </a:ext>
            </a:extLst>
          </p:cNvPr>
          <p:cNvSpPr txBox="1">
            <a:spLocks noGrp="1"/>
          </p:cNvSpPr>
          <p:nvPr>
            <p:ph type="body" sz="quarter" idx="29"/>
          </p:nvPr>
        </p:nvSpPr>
        <p:spPr>
          <a:xfrm>
            <a:off x="7723605" y="3156187"/>
            <a:ext cx="539772" cy="171329"/>
          </a:xfrm>
          <a:prstGeom prst="rect">
            <a:avLst/>
          </a:prstGeom>
        </p:spPr>
        <p:txBody>
          <a:bodyPr>
            <a:spAutoFit/>
          </a:bodyPr>
          <a:lstStyle>
            <a:lvl1pPr marL="0" indent="0" algn="ctr">
              <a:lnSpc>
                <a:spcPct val="120000"/>
              </a:lnSpc>
              <a:buNone/>
              <a:defRPr sz="1000" b="0" spc="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9" name="April">
            <a:extLst>
              <a:ext uri="{FF2B5EF4-FFF2-40B4-BE49-F238E27FC236}">
                <a16:creationId xmlns:a16="http://schemas.microsoft.com/office/drawing/2014/main" id="{9445871A-B0C0-C56A-176A-D336511FC76C}"/>
              </a:ext>
            </a:extLst>
          </p:cNvPr>
          <p:cNvSpPr txBox="1">
            <a:spLocks noGrp="1"/>
          </p:cNvSpPr>
          <p:nvPr>
            <p:ph type="body" sz="quarter" idx="30"/>
          </p:nvPr>
        </p:nvSpPr>
        <p:spPr>
          <a:xfrm>
            <a:off x="11438545" y="3156187"/>
            <a:ext cx="344001" cy="171329"/>
          </a:xfrm>
          <a:prstGeom prst="rect">
            <a:avLst/>
          </a:prstGeom>
        </p:spPr>
        <p:txBody>
          <a:bodyPr>
            <a:spAutoFit/>
          </a:bodyPr>
          <a:lstStyle>
            <a:lvl1pPr marL="0" indent="0" algn="r">
              <a:lnSpc>
                <a:spcPct val="120000"/>
              </a:lnSpc>
              <a:buNone/>
              <a:defRPr sz="1000" b="0" spc="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10" name="Implementation">
            <a:extLst>
              <a:ext uri="{FF2B5EF4-FFF2-40B4-BE49-F238E27FC236}">
                <a16:creationId xmlns:a16="http://schemas.microsoft.com/office/drawing/2014/main" id="{044CA487-CEEB-08FA-4CE8-4569E0028721}"/>
              </a:ext>
            </a:extLst>
          </p:cNvPr>
          <p:cNvSpPr>
            <a:spLocks noGrp="1"/>
          </p:cNvSpPr>
          <p:nvPr>
            <p:ph type="body" sz="quarter" idx="31"/>
          </p:nvPr>
        </p:nvSpPr>
        <p:spPr>
          <a:xfrm>
            <a:off x="8976740" y="3376404"/>
            <a:ext cx="2805806" cy="472956"/>
          </a:xfrm>
          <a:prstGeom prst="roundRect">
            <a:avLst>
              <a:gd name="adj" fmla="val 50000"/>
            </a:avLst>
          </a:prstGeom>
          <a:solidFill>
            <a:schemeClr val="accent2">
              <a:alpha val="25000"/>
            </a:schemeClr>
          </a:solidFill>
        </p:spPr>
        <p:txBody>
          <a:bodyPr anchor="ctr">
            <a:noAutofit/>
          </a:bodyPr>
          <a:lstStyle>
            <a:lvl1pPr marL="0" indent="0" algn="ctr" defTabSz="914400">
              <a:lnSpc>
                <a:spcPct val="110000"/>
              </a:lnSpc>
              <a:buNone/>
              <a:defRPr sz="1200" b="0">
                <a:solidFill>
                  <a:schemeClr val="bg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11" name="Today">
            <a:extLst>
              <a:ext uri="{FF2B5EF4-FFF2-40B4-BE49-F238E27FC236}">
                <a16:creationId xmlns:a16="http://schemas.microsoft.com/office/drawing/2014/main" id="{BC04F949-0321-3B64-733B-0AD01CF3F84A}"/>
              </a:ext>
            </a:extLst>
          </p:cNvPr>
          <p:cNvSpPr txBox="1">
            <a:spLocks noGrp="1"/>
          </p:cNvSpPr>
          <p:nvPr>
            <p:ph type="body" sz="quarter" idx="32"/>
          </p:nvPr>
        </p:nvSpPr>
        <p:spPr>
          <a:xfrm>
            <a:off x="8725119" y="3907238"/>
            <a:ext cx="446707" cy="171329"/>
          </a:xfrm>
          <a:prstGeom prst="rect">
            <a:avLst/>
          </a:prstGeom>
        </p:spPr>
        <p:txBody>
          <a:bodyPr>
            <a:spAutoFit/>
          </a:bodyPr>
          <a:lstStyle>
            <a:lvl1pPr marL="0" indent="0" algn="ctr">
              <a:lnSpc>
                <a:spcPct val="120000"/>
              </a:lnSpc>
              <a:buNone/>
              <a:defRPr sz="1000" b="0" spc="0">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17" name="Foliennummernplatzhalter 5">
            <a:extLst>
              <a:ext uri="{FF2B5EF4-FFF2-40B4-BE49-F238E27FC236}">
                <a16:creationId xmlns:a16="http://schemas.microsoft.com/office/drawing/2014/main" id="{310D4AE0-F57C-DDBF-785E-25370F9432AF}"/>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18" name="Datumsplatzhalter 3">
            <a:extLst>
              <a:ext uri="{FF2B5EF4-FFF2-40B4-BE49-F238E27FC236}">
                <a16:creationId xmlns:a16="http://schemas.microsoft.com/office/drawing/2014/main" id="{4BEF1EAB-9862-A80D-79B8-64BE4555819F}"/>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19" name="Fußzeilenplatzhalter 4">
            <a:extLst>
              <a:ext uri="{FF2B5EF4-FFF2-40B4-BE49-F238E27FC236}">
                <a16:creationId xmlns:a16="http://schemas.microsoft.com/office/drawing/2014/main" id="{38AE7EF5-3995-EF71-065D-5FE7F6067FCF}"/>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13" name="Titelplatzhalter 1">
            <a:extLst>
              <a:ext uri="{FF2B5EF4-FFF2-40B4-BE49-F238E27FC236}">
                <a16:creationId xmlns:a16="http://schemas.microsoft.com/office/drawing/2014/main" id="{EE15EF77-7C09-C354-6EDC-72C45BB5ED3D}"/>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14" name="Grafik 13" descr="Ein Bild, das Screenshot, Farbigkeit enthält.&#10;&#10;Automatisch generierte Beschreibung">
            <a:extLst>
              <a:ext uri="{FF2B5EF4-FFF2-40B4-BE49-F238E27FC236}">
                <a16:creationId xmlns:a16="http://schemas.microsoft.com/office/drawing/2014/main" id="{FC0A74DD-CD24-2104-90E3-18900AF93A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15" name="Textplatzhalter 8">
            <a:extLst>
              <a:ext uri="{FF2B5EF4-FFF2-40B4-BE49-F238E27FC236}">
                <a16:creationId xmlns:a16="http://schemas.microsoft.com/office/drawing/2014/main" id="{EA81F044-025E-057A-386C-DDF19F47D3E0}"/>
              </a:ext>
            </a:extLst>
          </p:cNvPr>
          <p:cNvSpPr>
            <a:spLocks noGrp="1"/>
          </p:cNvSpPr>
          <p:nvPr>
            <p:ph type="body" sz="quarter" idx="12" hasCustomPrompt="1"/>
          </p:nvPr>
        </p:nvSpPr>
        <p:spPr>
          <a:xfrm>
            <a:off x="407987" y="1063993"/>
            <a:ext cx="11372049"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282862601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559499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592" imgH="591" progId="TCLayout.ActiveDocument.1">
                  <p:embed/>
                </p:oleObj>
              </mc:Choice>
              <mc:Fallback>
                <p:oleObj name="think-cell Folie" r:id="rId5"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2. Slide Title">
            <a:extLst>
              <a:ext uri="{FF2B5EF4-FFF2-40B4-BE49-F238E27FC236}">
                <a16:creationId xmlns:a16="http://schemas.microsoft.com/office/drawing/2014/main" id="{BA87AD2B-9771-1830-30FE-BD75ED343C3A}"/>
              </a:ext>
            </a:extLst>
          </p:cNvPr>
          <p:cNvSpPr>
            <a:spLocks noGrp="1"/>
          </p:cNvSpPr>
          <p:nvPr>
            <p:ph type="title" hasCustomPrompt="1"/>
            <p:custDataLst>
              <p:tags r:id="rId2"/>
            </p:custDataLst>
          </p:nvPr>
        </p:nvSpPr>
        <p:spPr>
          <a:xfrm>
            <a:off x="6818400" y="3952800"/>
            <a:ext cx="4819626" cy="384721"/>
          </a:xfrm>
        </p:spPr>
        <p:txBody>
          <a:bodyPr vert="horz" wrap="square" anchor="t">
            <a:noAutofit/>
          </a:bodyPr>
          <a:lstStyle>
            <a:lvl1pPr rtl="0">
              <a:defRPr/>
            </a:lvl1pPr>
          </a:lstStyle>
          <a:p>
            <a:r>
              <a:rPr lang="de-DE"/>
              <a:t>Vielen Dank</a:t>
            </a:r>
          </a:p>
        </p:txBody>
      </p:sp>
      <p:pic>
        <p:nvPicPr>
          <p:cNvPr id="44" name="Picture 43">
            <a:extLst>
              <a:ext uri="{FF2B5EF4-FFF2-40B4-BE49-F238E27FC236}">
                <a16:creationId xmlns:a16="http://schemas.microsoft.com/office/drawing/2014/main" id="{A8B24F43-2DDC-6CC2-D2FC-72391275B1F3}"/>
              </a:ext>
            </a:extLst>
          </p:cNvPr>
          <p:cNvPicPr>
            <a:picLocks/>
          </p:cNvPicPr>
          <p:nvPr userDrawn="1"/>
        </p:nvPicPr>
        <p:blipFill>
          <a:blip r:embed="rId7"/>
          <a:stretch>
            <a:fillRect/>
          </a:stretch>
        </p:blipFill>
        <p:spPr>
          <a:xfrm>
            <a:off x="403200" y="331200"/>
            <a:ext cx="2926800" cy="522000"/>
          </a:xfrm>
          <a:prstGeom prst="rect">
            <a:avLst/>
          </a:prstGeom>
        </p:spPr>
      </p:pic>
      <p:pic>
        <p:nvPicPr>
          <p:cNvPr id="52" name="Picture 51">
            <a:extLst>
              <a:ext uri="{FF2B5EF4-FFF2-40B4-BE49-F238E27FC236}">
                <a16:creationId xmlns:a16="http://schemas.microsoft.com/office/drawing/2014/main" id="{47EE03FA-E0AE-0595-591D-3EDAD7F9329B}"/>
              </a:ext>
            </a:extLst>
          </p:cNvPr>
          <p:cNvPicPr>
            <a:picLocks/>
          </p:cNvPicPr>
          <p:nvPr userDrawn="1"/>
        </p:nvPicPr>
        <p:blipFill rotWithShape="1">
          <a:blip r:embed="rId8"/>
          <a:srcRect t="2031" b="2031"/>
          <a:stretch/>
        </p:blipFill>
        <p:spPr>
          <a:xfrm>
            <a:off x="5897198" y="1464014"/>
            <a:ext cx="7891200" cy="1699200"/>
          </a:xfrm>
          <a:prstGeom prst="rect">
            <a:avLst/>
          </a:prstGeom>
        </p:spPr>
      </p:pic>
      <p:pic>
        <p:nvPicPr>
          <p:cNvPr id="53" name="Picture 52">
            <a:extLst>
              <a:ext uri="{FF2B5EF4-FFF2-40B4-BE49-F238E27FC236}">
                <a16:creationId xmlns:a16="http://schemas.microsoft.com/office/drawing/2014/main" id="{323E16D4-0EC6-0B2C-7527-A02E648ABA45}"/>
              </a:ext>
            </a:extLst>
          </p:cNvPr>
          <p:cNvPicPr>
            <a:picLocks/>
          </p:cNvPicPr>
          <p:nvPr userDrawn="1"/>
        </p:nvPicPr>
        <p:blipFill rotWithShape="1">
          <a:blip r:embed="rId8"/>
          <a:srcRect t="2031" b="2031"/>
          <a:stretch/>
        </p:blipFill>
        <p:spPr>
          <a:xfrm rot="10800000">
            <a:off x="-1979681" y="2905709"/>
            <a:ext cx="7891200" cy="1699200"/>
          </a:xfrm>
          <a:prstGeom prst="rect">
            <a:avLst/>
          </a:prstGeom>
        </p:spPr>
      </p:pic>
      <p:sp>
        <p:nvSpPr>
          <p:cNvPr id="54" name="5. Source" hidden="1">
            <a:extLst>
              <a:ext uri="{FF2B5EF4-FFF2-40B4-BE49-F238E27FC236}">
                <a16:creationId xmlns:a16="http://schemas.microsoft.com/office/drawing/2014/main" id="{690058D9-A544-72E4-5982-D596BDB7B1EF}"/>
              </a:ext>
            </a:extLst>
          </p:cNvPr>
          <p:cNvSpPr txBox="1">
            <a:spLocks/>
          </p:cNvSpPr>
          <p:nvPr userDrawn="1">
            <p:custDataLst>
              <p:tags r:id="rId3"/>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spTree>
    <p:extLst>
      <p:ext uri="{BB962C8B-B14F-4D97-AF65-F5344CB8AC3E}">
        <p14:creationId xmlns:p14="http://schemas.microsoft.com/office/powerpoint/2010/main" val="4664705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Concept 6 – Light">
    <p:bg>
      <p:bgPr>
        <a:solidFill>
          <a:schemeClr val="accent5"/>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081C1B72-76EC-A546-1FF6-7994644A042C}"/>
              </a:ext>
            </a:extLst>
          </p:cNvPr>
          <p:cNvSpPr>
            <a:spLocks noGrp="1"/>
          </p:cNvSpPr>
          <p:nvPr>
            <p:ph type="pic" sz="quarter" idx="42" hasCustomPrompt="1"/>
          </p:nvPr>
        </p:nvSpPr>
        <p:spPr>
          <a:xfrm>
            <a:off x="407988" y="1844676"/>
            <a:ext cx="11376025" cy="4619172"/>
          </a:xfrm>
          <a:prstGeom prst="roundRect">
            <a:avLst>
              <a:gd name="adj" fmla="val 2720"/>
            </a:avLst>
          </a:prstGeom>
          <a:solidFill>
            <a:schemeClr val="bg1">
              <a:lumMod val="75000"/>
            </a:schemeClr>
          </a:solidFill>
        </p:spPr>
        <p:txBody>
          <a:bodyPr/>
          <a:lstStyle>
            <a:lvl1pPr algn="ctr">
              <a:defRPr sz="500"/>
            </a:lvl1pPr>
          </a:lstStyle>
          <a:p>
            <a:r>
              <a:rPr lang="en-SE"/>
              <a:t> </a:t>
            </a:r>
          </a:p>
        </p:txBody>
      </p:sp>
      <p:sp>
        <p:nvSpPr>
          <p:cNvPr id="7" name="Foliennummernplatzhalter 5">
            <a:extLst>
              <a:ext uri="{FF2B5EF4-FFF2-40B4-BE49-F238E27FC236}">
                <a16:creationId xmlns:a16="http://schemas.microsoft.com/office/drawing/2014/main" id="{828C7D74-C4E1-C4C5-A62E-2758255B1C9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8" name="Datumsplatzhalter 3">
            <a:extLst>
              <a:ext uri="{FF2B5EF4-FFF2-40B4-BE49-F238E27FC236}">
                <a16:creationId xmlns:a16="http://schemas.microsoft.com/office/drawing/2014/main" id="{1ACF6A2B-6788-2D4F-A08C-49A2A3DEA5FB}"/>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9" name="Fußzeilenplatzhalter 4">
            <a:extLst>
              <a:ext uri="{FF2B5EF4-FFF2-40B4-BE49-F238E27FC236}">
                <a16:creationId xmlns:a16="http://schemas.microsoft.com/office/drawing/2014/main" id="{6D21EE46-39EB-FB1F-D5B7-F3E242BEF5DE}"/>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10" name="Titelplatzhalter 1">
            <a:extLst>
              <a:ext uri="{FF2B5EF4-FFF2-40B4-BE49-F238E27FC236}">
                <a16:creationId xmlns:a16="http://schemas.microsoft.com/office/drawing/2014/main" id="{0887C54F-5841-0DF4-165E-D168BF0CFAF2}"/>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pic>
        <p:nvPicPr>
          <p:cNvPr id="4" name="Grafik 3" descr="Ein Bild, das Screenshot, Farbigkeit enthält.&#10;&#10;Automatisch generierte Beschreibung">
            <a:extLst>
              <a:ext uri="{FF2B5EF4-FFF2-40B4-BE49-F238E27FC236}">
                <a16:creationId xmlns:a16="http://schemas.microsoft.com/office/drawing/2014/main" id="{35FFF6A6-0ADB-0DD0-E2E2-737AB6F68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5" name="Textplatzhalter 8">
            <a:extLst>
              <a:ext uri="{FF2B5EF4-FFF2-40B4-BE49-F238E27FC236}">
                <a16:creationId xmlns:a16="http://schemas.microsoft.com/office/drawing/2014/main" id="{15F223CE-ADD6-BAC7-36EB-90BF45EB093A}"/>
              </a:ext>
            </a:extLst>
          </p:cNvPr>
          <p:cNvSpPr>
            <a:spLocks noGrp="1"/>
          </p:cNvSpPr>
          <p:nvPr>
            <p:ph type="body" sz="quarter" idx="12" hasCustomPrompt="1"/>
          </p:nvPr>
        </p:nvSpPr>
        <p:spPr>
          <a:xfrm>
            <a:off x="407987" y="1063993"/>
            <a:ext cx="11372049"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3564803707"/>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itle + body + 1 img">
    <p:bg>
      <p:bgPr>
        <a:solidFill>
          <a:schemeClr val="accent5"/>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ECB7A17E-91D0-97A5-BDBC-1E30DDB2EBAE}"/>
              </a:ext>
            </a:extLst>
          </p:cNvPr>
          <p:cNvSpPr>
            <a:spLocks noGrp="1"/>
          </p:cNvSpPr>
          <p:nvPr>
            <p:ph type="pic" sz="quarter" idx="38" hasCustomPrompt="1"/>
          </p:nvPr>
        </p:nvSpPr>
        <p:spPr>
          <a:xfrm>
            <a:off x="405599" y="1844675"/>
            <a:ext cx="11380801" cy="4608513"/>
          </a:xfrm>
          <a:prstGeom prst="roundRect">
            <a:avLst>
              <a:gd name="adj" fmla="val 1663"/>
            </a:avLst>
          </a:prstGeom>
          <a:solidFill>
            <a:schemeClr val="bg1">
              <a:lumMod val="75000"/>
            </a:schemeClr>
          </a:solidFill>
        </p:spPr>
        <p:txBody>
          <a:bodyPr/>
          <a:lstStyle>
            <a:lvl1pPr marL="0" indent="0" algn="ctr">
              <a:spcBef>
                <a:spcPts val="0"/>
              </a:spcBef>
              <a:buFontTx/>
              <a:buNone/>
              <a:defRPr sz="500"/>
            </a:lvl1pPr>
          </a:lstStyle>
          <a:p>
            <a:r>
              <a:rPr lang="en-SE"/>
              <a:t> </a:t>
            </a:r>
          </a:p>
        </p:txBody>
      </p:sp>
      <p:sp>
        <p:nvSpPr>
          <p:cNvPr id="8" name="Foliennummernplatzhalter 5">
            <a:extLst>
              <a:ext uri="{FF2B5EF4-FFF2-40B4-BE49-F238E27FC236}">
                <a16:creationId xmlns:a16="http://schemas.microsoft.com/office/drawing/2014/main" id="{CC2C7E0D-788D-522C-55AD-487CFADAE419}"/>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9" name="Datumsplatzhalter 3">
            <a:extLst>
              <a:ext uri="{FF2B5EF4-FFF2-40B4-BE49-F238E27FC236}">
                <a16:creationId xmlns:a16="http://schemas.microsoft.com/office/drawing/2014/main" id="{746D638F-3822-5554-A4B7-B9BB54E9481A}"/>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10" name="Fußzeilenplatzhalter 4">
            <a:extLst>
              <a:ext uri="{FF2B5EF4-FFF2-40B4-BE49-F238E27FC236}">
                <a16:creationId xmlns:a16="http://schemas.microsoft.com/office/drawing/2014/main" id="{B985B17F-2FDC-877A-E289-831455D7D172}"/>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5" name="Titelplatzhalter 1">
            <a:extLst>
              <a:ext uri="{FF2B5EF4-FFF2-40B4-BE49-F238E27FC236}">
                <a16:creationId xmlns:a16="http://schemas.microsoft.com/office/drawing/2014/main" id="{1D200E33-D6F9-5B41-6032-1373B414F7F8}"/>
              </a:ext>
            </a:extLst>
          </p:cNvPr>
          <p:cNvSpPr>
            <a:spLocks noGrp="1"/>
          </p:cNvSpPr>
          <p:nvPr>
            <p:ph type="title"/>
          </p:nvPr>
        </p:nvSpPr>
        <p:spPr>
          <a:xfrm>
            <a:off x="407987" y="549274"/>
            <a:ext cx="4189413"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3"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5985157A-35B1-4E1C-AF51-DB0A1095C755}"/>
              </a:ext>
            </a:extLst>
          </p:cNvPr>
          <p:cNvSpPr txBox="1">
            <a:spLocks noGrp="1"/>
          </p:cNvSpPr>
          <p:nvPr>
            <p:ph type="body" sz="quarter" idx="24" hasCustomPrompt="1"/>
          </p:nvPr>
        </p:nvSpPr>
        <p:spPr>
          <a:xfrm>
            <a:off x="4856202" y="549274"/>
            <a:ext cx="6426198" cy="847220"/>
          </a:xfrm>
          <a:prstGeom prst="rect">
            <a:avLst/>
          </a:prstGeom>
        </p:spPr>
        <p:txBody>
          <a:bodyPr wrap="square">
            <a:spAutoFit/>
          </a:bodyPr>
          <a:lstStyle>
            <a:lvl1pPr marL="0" indent="0" defTabSz="228600">
              <a:lnSpc>
                <a:spcPct val="110000"/>
              </a:lnSpc>
              <a:spcBef>
                <a:spcPts val="600"/>
              </a:spcBef>
              <a:buFontTx/>
              <a:buNone/>
              <a:defRPr sz="1700" b="0" spc="-34">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 Ut </a:t>
            </a:r>
            <a:r>
              <a:rPr err="1"/>
              <a:t>enim</a:t>
            </a:r>
            <a:r>
              <a:t> ad minim </a:t>
            </a:r>
            <a:r>
              <a:rPr err="1"/>
              <a:t>veniam</a:t>
            </a:r>
            <a:r>
              <a:rPr lang="de-DE"/>
              <a:t>.</a:t>
            </a:r>
            <a:endParaRPr/>
          </a:p>
        </p:txBody>
      </p:sp>
      <p:sp>
        <p:nvSpPr>
          <p:cNvPr id="2" name="Textplatzhalter 8">
            <a:extLst>
              <a:ext uri="{FF2B5EF4-FFF2-40B4-BE49-F238E27FC236}">
                <a16:creationId xmlns:a16="http://schemas.microsoft.com/office/drawing/2014/main" id="{2A3DD294-5CE8-BABE-3E2B-9206B8E1698F}"/>
              </a:ext>
            </a:extLst>
          </p:cNvPr>
          <p:cNvSpPr>
            <a:spLocks noGrp="1"/>
          </p:cNvSpPr>
          <p:nvPr>
            <p:ph type="body" sz="quarter" idx="12" hasCustomPrompt="1"/>
          </p:nvPr>
        </p:nvSpPr>
        <p:spPr>
          <a:xfrm>
            <a:off x="407987" y="1063993"/>
            <a:ext cx="4189413"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1684093521"/>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4 imgs + body">
    <p:bg>
      <p:bgPr>
        <a:solidFill>
          <a:schemeClr val="accent5"/>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7D578D9F-6B7A-78EC-1760-50B11C42BC78}"/>
              </a:ext>
            </a:extLst>
          </p:cNvPr>
          <p:cNvSpPr>
            <a:spLocks noGrp="1"/>
          </p:cNvSpPr>
          <p:nvPr>
            <p:ph type="pic" sz="quarter" idx="40" hasCustomPrompt="1"/>
          </p:nvPr>
        </p:nvSpPr>
        <p:spPr>
          <a:xfrm>
            <a:off x="405599" y="250278"/>
            <a:ext cx="2672712" cy="4903193"/>
          </a:xfrm>
          <a:prstGeom prst="roundRect">
            <a:avLst>
              <a:gd name="adj" fmla="val 1663"/>
            </a:avLst>
          </a:prstGeom>
          <a:solidFill>
            <a:schemeClr val="bg1">
              <a:lumMod val="75000"/>
            </a:schemeClr>
          </a:solidFill>
        </p:spPr>
        <p:txBody>
          <a:bodyPr/>
          <a:lstStyle>
            <a:lvl1pPr marL="0" indent="0" algn="ctr">
              <a:spcBef>
                <a:spcPts val="0"/>
              </a:spcBef>
              <a:buFontTx/>
              <a:buNone/>
              <a:defRPr sz="500"/>
            </a:lvl1pPr>
          </a:lstStyle>
          <a:p>
            <a:r>
              <a:rPr lang="en-SE"/>
              <a:t> </a:t>
            </a:r>
          </a:p>
        </p:txBody>
      </p:sp>
      <p:sp>
        <p:nvSpPr>
          <p:cNvPr id="8" name="Picture Placeholder 6">
            <a:extLst>
              <a:ext uri="{FF2B5EF4-FFF2-40B4-BE49-F238E27FC236}">
                <a16:creationId xmlns:a16="http://schemas.microsoft.com/office/drawing/2014/main" id="{DDACD41F-5656-C16E-2149-4CCF48D7160C}"/>
              </a:ext>
            </a:extLst>
          </p:cNvPr>
          <p:cNvSpPr>
            <a:spLocks noGrp="1"/>
          </p:cNvSpPr>
          <p:nvPr>
            <p:ph type="pic" sz="quarter" idx="55" hasCustomPrompt="1"/>
          </p:nvPr>
        </p:nvSpPr>
        <p:spPr>
          <a:xfrm>
            <a:off x="3308296" y="250278"/>
            <a:ext cx="2672712" cy="4903193"/>
          </a:xfrm>
          <a:prstGeom prst="roundRect">
            <a:avLst>
              <a:gd name="adj" fmla="val 1663"/>
            </a:avLst>
          </a:prstGeom>
          <a:solidFill>
            <a:schemeClr val="bg1">
              <a:lumMod val="75000"/>
            </a:schemeClr>
          </a:solidFill>
        </p:spPr>
        <p:txBody>
          <a:bodyPr/>
          <a:lstStyle>
            <a:lvl1pPr marL="0" indent="0" algn="ctr">
              <a:spcBef>
                <a:spcPts val="0"/>
              </a:spcBef>
              <a:buFontTx/>
              <a:buNone/>
              <a:defRPr sz="500"/>
            </a:lvl1pPr>
          </a:lstStyle>
          <a:p>
            <a:r>
              <a:rPr lang="en-SE"/>
              <a:t> </a:t>
            </a:r>
          </a:p>
        </p:txBody>
      </p:sp>
      <p:sp>
        <p:nvSpPr>
          <p:cNvPr id="9" name="Picture Placeholder 6">
            <a:extLst>
              <a:ext uri="{FF2B5EF4-FFF2-40B4-BE49-F238E27FC236}">
                <a16:creationId xmlns:a16="http://schemas.microsoft.com/office/drawing/2014/main" id="{25A969F9-D2BE-9E9D-EB16-4159C15F12AD}"/>
              </a:ext>
            </a:extLst>
          </p:cNvPr>
          <p:cNvSpPr>
            <a:spLocks noGrp="1"/>
          </p:cNvSpPr>
          <p:nvPr>
            <p:ph type="pic" sz="quarter" idx="56" hasCustomPrompt="1"/>
          </p:nvPr>
        </p:nvSpPr>
        <p:spPr>
          <a:xfrm>
            <a:off x="6210993" y="250278"/>
            <a:ext cx="2672712" cy="4903193"/>
          </a:xfrm>
          <a:prstGeom prst="roundRect">
            <a:avLst>
              <a:gd name="adj" fmla="val 1663"/>
            </a:avLst>
          </a:prstGeom>
          <a:solidFill>
            <a:schemeClr val="bg1">
              <a:lumMod val="75000"/>
            </a:schemeClr>
          </a:solidFill>
        </p:spPr>
        <p:txBody>
          <a:bodyPr/>
          <a:lstStyle>
            <a:lvl1pPr marL="0" indent="0" algn="ctr">
              <a:spcBef>
                <a:spcPts val="0"/>
              </a:spcBef>
              <a:buFontTx/>
              <a:buNone/>
              <a:defRPr sz="500"/>
            </a:lvl1pPr>
          </a:lstStyle>
          <a:p>
            <a:r>
              <a:rPr lang="en-SE"/>
              <a:t> </a:t>
            </a:r>
          </a:p>
        </p:txBody>
      </p:sp>
      <p:sp>
        <p:nvSpPr>
          <p:cNvPr id="10" name="Picture Placeholder 6">
            <a:extLst>
              <a:ext uri="{FF2B5EF4-FFF2-40B4-BE49-F238E27FC236}">
                <a16:creationId xmlns:a16="http://schemas.microsoft.com/office/drawing/2014/main" id="{D548C116-4181-D7AB-4E27-ACE31458CB81}"/>
              </a:ext>
            </a:extLst>
          </p:cNvPr>
          <p:cNvSpPr>
            <a:spLocks noGrp="1"/>
          </p:cNvSpPr>
          <p:nvPr>
            <p:ph type="pic" sz="quarter" idx="57" hasCustomPrompt="1"/>
          </p:nvPr>
        </p:nvSpPr>
        <p:spPr>
          <a:xfrm>
            <a:off x="9113689" y="250278"/>
            <a:ext cx="2672712" cy="4903193"/>
          </a:xfrm>
          <a:prstGeom prst="roundRect">
            <a:avLst>
              <a:gd name="adj" fmla="val 1663"/>
            </a:avLst>
          </a:prstGeom>
          <a:solidFill>
            <a:schemeClr val="bg1">
              <a:lumMod val="75000"/>
            </a:schemeClr>
          </a:solidFill>
        </p:spPr>
        <p:txBody>
          <a:bodyPr/>
          <a:lstStyle>
            <a:lvl1pPr marL="0" indent="0" algn="ctr">
              <a:spcBef>
                <a:spcPts val="0"/>
              </a:spcBef>
              <a:buFontTx/>
              <a:buNone/>
              <a:defRPr sz="500"/>
            </a:lvl1pPr>
          </a:lstStyle>
          <a:p>
            <a:r>
              <a:rPr lang="en-SE"/>
              <a:t> </a:t>
            </a:r>
          </a:p>
        </p:txBody>
      </p:sp>
      <p:sp>
        <p:nvSpPr>
          <p:cNvPr id="6" name="Foliennummernplatzhalter 5">
            <a:extLst>
              <a:ext uri="{FF2B5EF4-FFF2-40B4-BE49-F238E27FC236}">
                <a16:creationId xmlns:a16="http://schemas.microsoft.com/office/drawing/2014/main" id="{8699558C-2188-C0F4-8B4A-6D61F3BB27BF}"/>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7" name="Datumsplatzhalter 3">
            <a:extLst>
              <a:ext uri="{FF2B5EF4-FFF2-40B4-BE49-F238E27FC236}">
                <a16:creationId xmlns:a16="http://schemas.microsoft.com/office/drawing/2014/main" id="{FC02AEBA-56B1-4FF2-217A-79F1BD4B5130}"/>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14" name="Fußzeilenplatzhalter 4">
            <a:extLst>
              <a:ext uri="{FF2B5EF4-FFF2-40B4-BE49-F238E27FC236}">
                <a16:creationId xmlns:a16="http://schemas.microsoft.com/office/drawing/2014/main" id="{C34B1EDA-344F-D4B8-DEF1-39ABF87D0D50}"/>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5" name="Inhaltsplatzhalter 4">
            <a:extLst>
              <a:ext uri="{FF2B5EF4-FFF2-40B4-BE49-F238E27FC236}">
                <a16:creationId xmlns:a16="http://schemas.microsoft.com/office/drawing/2014/main" id="{FF4F73C2-7E72-2D99-76F7-D2E167F88852}"/>
              </a:ext>
            </a:extLst>
          </p:cNvPr>
          <p:cNvSpPr>
            <a:spLocks noGrp="1"/>
          </p:cNvSpPr>
          <p:nvPr>
            <p:ph sz="quarter" idx="60" hasCustomPrompt="1"/>
          </p:nvPr>
        </p:nvSpPr>
        <p:spPr>
          <a:xfrm>
            <a:off x="9113838" y="5328335"/>
            <a:ext cx="2684462" cy="1094450"/>
          </a:xfrm>
        </p:spPr>
        <p:txBody>
          <a:bodyPr/>
          <a:lstStyle>
            <a:lvl1pPr>
              <a:defRPr/>
            </a:lvl1pPr>
          </a:lstStyle>
          <a:p>
            <a:pPr lvl="0"/>
            <a:r>
              <a:rPr lang="de-DE"/>
              <a:t>Title</a:t>
            </a:r>
          </a:p>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consectetur</a:t>
            </a:r>
            <a:r>
              <a:rPr lang="de-DE"/>
              <a:t> </a:t>
            </a:r>
            <a:r>
              <a:rPr lang="de-DE" err="1"/>
              <a:t>adipiscing</a:t>
            </a:r>
            <a:r>
              <a:rPr lang="de-DE"/>
              <a:t> </a:t>
            </a:r>
            <a:r>
              <a:rPr lang="de-DE" err="1"/>
              <a:t>elit</a:t>
            </a:r>
            <a:endParaRPr lang="en-US"/>
          </a:p>
        </p:txBody>
      </p:sp>
      <p:sp>
        <p:nvSpPr>
          <p:cNvPr id="18" name="Inhaltsplatzhalter 4">
            <a:extLst>
              <a:ext uri="{FF2B5EF4-FFF2-40B4-BE49-F238E27FC236}">
                <a16:creationId xmlns:a16="http://schemas.microsoft.com/office/drawing/2014/main" id="{E80B275C-764A-CE86-55E2-A0B103AA53AD}"/>
              </a:ext>
            </a:extLst>
          </p:cNvPr>
          <p:cNvSpPr>
            <a:spLocks noGrp="1"/>
          </p:cNvSpPr>
          <p:nvPr>
            <p:ph sz="quarter" idx="61" hasCustomPrompt="1"/>
          </p:nvPr>
        </p:nvSpPr>
        <p:spPr>
          <a:xfrm>
            <a:off x="6205118" y="5328335"/>
            <a:ext cx="2684462" cy="1094450"/>
          </a:xfrm>
        </p:spPr>
        <p:txBody>
          <a:bodyPr/>
          <a:lstStyle>
            <a:lvl1pPr>
              <a:defRPr/>
            </a:lvl1pPr>
          </a:lstStyle>
          <a:p>
            <a:pPr lvl="0"/>
            <a:r>
              <a:rPr lang="de-DE"/>
              <a:t>Title</a:t>
            </a:r>
          </a:p>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consectetur</a:t>
            </a:r>
            <a:r>
              <a:rPr lang="de-DE"/>
              <a:t> </a:t>
            </a:r>
            <a:r>
              <a:rPr lang="de-DE" err="1"/>
              <a:t>adipiscing</a:t>
            </a:r>
            <a:r>
              <a:rPr lang="de-DE"/>
              <a:t> </a:t>
            </a:r>
            <a:r>
              <a:rPr lang="de-DE" err="1"/>
              <a:t>elit</a:t>
            </a:r>
            <a:endParaRPr lang="en-US"/>
          </a:p>
        </p:txBody>
      </p:sp>
      <p:sp>
        <p:nvSpPr>
          <p:cNvPr id="19" name="Inhaltsplatzhalter 4">
            <a:extLst>
              <a:ext uri="{FF2B5EF4-FFF2-40B4-BE49-F238E27FC236}">
                <a16:creationId xmlns:a16="http://schemas.microsoft.com/office/drawing/2014/main" id="{2C5218B1-FA40-EF1E-A877-3C9CD4AA1F7C}"/>
              </a:ext>
            </a:extLst>
          </p:cNvPr>
          <p:cNvSpPr>
            <a:spLocks noGrp="1"/>
          </p:cNvSpPr>
          <p:nvPr>
            <p:ph sz="quarter" idx="62" hasCustomPrompt="1"/>
          </p:nvPr>
        </p:nvSpPr>
        <p:spPr>
          <a:xfrm>
            <a:off x="3302421" y="5328335"/>
            <a:ext cx="2684462" cy="1094450"/>
          </a:xfrm>
        </p:spPr>
        <p:txBody>
          <a:bodyPr/>
          <a:lstStyle>
            <a:lvl1pPr>
              <a:defRPr/>
            </a:lvl1pPr>
          </a:lstStyle>
          <a:p>
            <a:pPr lvl="0"/>
            <a:r>
              <a:rPr lang="de-DE"/>
              <a:t>Title</a:t>
            </a:r>
          </a:p>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consectetur</a:t>
            </a:r>
            <a:r>
              <a:rPr lang="de-DE"/>
              <a:t> </a:t>
            </a:r>
            <a:r>
              <a:rPr lang="de-DE" err="1"/>
              <a:t>adipiscing</a:t>
            </a:r>
            <a:r>
              <a:rPr lang="de-DE"/>
              <a:t> </a:t>
            </a:r>
            <a:r>
              <a:rPr lang="de-DE" err="1"/>
              <a:t>elit</a:t>
            </a:r>
            <a:endParaRPr lang="en-US"/>
          </a:p>
        </p:txBody>
      </p:sp>
      <p:sp>
        <p:nvSpPr>
          <p:cNvPr id="20" name="Inhaltsplatzhalter 4">
            <a:extLst>
              <a:ext uri="{FF2B5EF4-FFF2-40B4-BE49-F238E27FC236}">
                <a16:creationId xmlns:a16="http://schemas.microsoft.com/office/drawing/2014/main" id="{5618FC5A-FC1A-E381-A954-C2E3ACC627E7}"/>
              </a:ext>
            </a:extLst>
          </p:cNvPr>
          <p:cNvSpPr>
            <a:spLocks noGrp="1"/>
          </p:cNvSpPr>
          <p:nvPr>
            <p:ph sz="quarter" idx="63" hasCustomPrompt="1"/>
          </p:nvPr>
        </p:nvSpPr>
        <p:spPr>
          <a:xfrm>
            <a:off x="407988" y="5328335"/>
            <a:ext cx="2684462" cy="1094450"/>
          </a:xfrm>
        </p:spPr>
        <p:txBody>
          <a:bodyPr/>
          <a:lstStyle>
            <a:lvl1pPr>
              <a:defRPr/>
            </a:lvl1pPr>
          </a:lstStyle>
          <a:p>
            <a:pPr lvl="0"/>
            <a:r>
              <a:rPr lang="de-DE"/>
              <a:t>Title</a:t>
            </a:r>
          </a:p>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consectetur</a:t>
            </a:r>
            <a:r>
              <a:rPr lang="de-DE"/>
              <a:t> </a:t>
            </a:r>
            <a:r>
              <a:rPr lang="de-DE" err="1"/>
              <a:t>adipiscing</a:t>
            </a:r>
            <a:r>
              <a:rPr lang="de-DE"/>
              <a:t> </a:t>
            </a:r>
            <a:r>
              <a:rPr lang="de-DE" err="1"/>
              <a:t>elit</a:t>
            </a:r>
            <a:endParaRPr lang="en-US"/>
          </a:p>
        </p:txBody>
      </p:sp>
    </p:spTree>
    <p:extLst>
      <p:ext uri="{BB962C8B-B14F-4D97-AF65-F5344CB8AC3E}">
        <p14:creationId xmlns:p14="http://schemas.microsoft.com/office/powerpoint/2010/main" val="1405787925"/>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Roadmap 1">
    <p:bg>
      <p:bgPr>
        <a:solidFill>
          <a:schemeClr val="accent5"/>
        </a:solidFill>
        <a:effectLst/>
      </p:bgPr>
    </p:bg>
    <p:spTree>
      <p:nvGrpSpPr>
        <p:cNvPr id="1" name=""/>
        <p:cNvGrpSpPr/>
        <p:nvPr/>
      </p:nvGrpSpPr>
      <p:grpSpPr>
        <a:xfrm>
          <a:off x="0" y="0"/>
          <a:ext cx="0" cy="0"/>
          <a:chOff x="0" y="0"/>
          <a:chExt cx="0" cy="0"/>
        </a:xfrm>
      </p:grpSpPr>
      <p:sp>
        <p:nvSpPr>
          <p:cNvPr id="9" name="Foliennummernplatzhalter 5">
            <a:extLst>
              <a:ext uri="{FF2B5EF4-FFF2-40B4-BE49-F238E27FC236}">
                <a16:creationId xmlns:a16="http://schemas.microsoft.com/office/drawing/2014/main" id="{8770B797-7063-A593-7362-20C249E330E9}"/>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10" name="Datumsplatzhalter 3">
            <a:extLst>
              <a:ext uri="{FF2B5EF4-FFF2-40B4-BE49-F238E27FC236}">
                <a16:creationId xmlns:a16="http://schemas.microsoft.com/office/drawing/2014/main" id="{0924A27D-78AC-234D-1E38-648C26E8E6DF}"/>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16" name="Fußzeilenplatzhalter 4">
            <a:extLst>
              <a:ext uri="{FF2B5EF4-FFF2-40B4-BE49-F238E27FC236}">
                <a16:creationId xmlns:a16="http://schemas.microsoft.com/office/drawing/2014/main" id="{6C415C4A-C978-6CA9-E547-22DEC2065F1A}"/>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4" name="Titelplatzhalter 1">
            <a:extLst>
              <a:ext uri="{FF2B5EF4-FFF2-40B4-BE49-F238E27FC236}">
                <a16:creationId xmlns:a16="http://schemas.microsoft.com/office/drawing/2014/main" id="{BA48CC43-4993-DDFB-57B2-1AD838FA57D4}"/>
              </a:ext>
            </a:extLst>
          </p:cNvPr>
          <p:cNvSpPr>
            <a:spLocks noGrp="1"/>
          </p:cNvSpPr>
          <p:nvPr>
            <p:ph type="title"/>
          </p:nvPr>
        </p:nvSpPr>
        <p:spPr>
          <a:xfrm>
            <a:off x="407987" y="549274"/>
            <a:ext cx="4189413"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2"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2E0B26DC-4F22-58D3-E60C-D5A7E78E2560}"/>
              </a:ext>
            </a:extLst>
          </p:cNvPr>
          <p:cNvSpPr txBox="1">
            <a:spLocks noGrp="1"/>
          </p:cNvSpPr>
          <p:nvPr>
            <p:ph type="body" sz="quarter" idx="39"/>
          </p:nvPr>
        </p:nvSpPr>
        <p:spPr>
          <a:xfrm>
            <a:off x="4856202" y="549274"/>
            <a:ext cx="6426198" cy="1134991"/>
          </a:xfrm>
          <a:prstGeom prst="rect">
            <a:avLst/>
          </a:prstGeom>
        </p:spPr>
        <p:txBody>
          <a:bodyPr wrap="square">
            <a:spAutoFit/>
          </a:bodyPr>
          <a:lstStyle>
            <a:lvl1pPr marL="0" indent="0" defTabSz="228600">
              <a:lnSpc>
                <a:spcPct val="110000"/>
              </a:lnSpc>
              <a:spcBef>
                <a:spcPts val="600"/>
              </a:spcBef>
              <a:buFontTx/>
              <a:buNone/>
              <a:defRPr sz="1700" b="0" spc="-34">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3" name="Textplatzhalter 8">
            <a:extLst>
              <a:ext uri="{FF2B5EF4-FFF2-40B4-BE49-F238E27FC236}">
                <a16:creationId xmlns:a16="http://schemas.microsoft.com/office/drawing/2014/main" id="{1C889958-1388-5695-BE77-87E9251C9AD6}"/>
              </a:ext>
            </a:extLst>
          </p:cNvPr>
          <p:cNvSpPr>
            <a:spLocks noGrp="1"/>
          </p:cNvSpPr>
          <p:nvPr>
            <p:ph type="body" sz="quarter" idx="12" hasCustomPrompt="1"/>
          </p:nvPr>
        </p:nvSpPr>
        <p:spPr>
          <a:xfrm>
            <a:off x="407987" y="1063993"/>
            <a:ext cx="4189413"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236882784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Roadmap 2">
    <p:bg>
      <p:bgPr>
        <a:solidFill>
          <a:schemeClr val="accent5"/>
        </a:solidFill>
        <a:effectLst/>
      </p:bgPr>
    </p:bg>
    <p:spTree>
      <p:nvGrpSpPr>
        <p:cNvPr id="1" name=""/>
        <p:cNvGrpSpPr/>
        <p:nvPr/>
      </p:nvGrpSpPr>
      <p:grpSpPr>
        <a:xfrm>
          <a:off x="0" y="0"/>
          <a:ext cx="0" cy="0"/>
          <a:chOff x="0" y="0"/>
          <a:chExt cx="0" cy="0"/>
        </a:xfrm>
      </p:grpSpPr>
      <p:sp>
        <p:nvSpPr>
          <p:cNvPr id="84" name="Phase 1"/>
          <p:cNvSpPr txBox="1">
            <a:spLocks noGrp="1"/>
          </p:cNvSpPr>
          <p:nvPr>
            <p:ph type="body" sz="quarter" idx="22"/>
          </p:nvPr>
        </p:nvSpPr>
        <p:spPr>
          <a:xfrm>
            <a:off x="2743292" y="2886902"/>
            <a:ext cx="1956409" cy="291298"/>
          </a:xfrm>
          <a:prstGeom prst="rect">
            <a:avLst/>
          </a:prstGeom>
        </p:spPr>
        <p:txBody>
          <a:bodyPr>
            <a:spAutoFit/>
          </a:bodyPr>
          <a:lstStyle>
            <a:lvl1pPr marL="0" indent="0" defTabSz="177800">
              <a:lnSpc>
                <a:spcPct val="120000"/>
              </a:lnSpc>
              <a:buFontTx/>
              <a:buNone/>
              <a:defRPr sz="1700" b="0">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85" name="Kick off"/>
          <p:cNvSpPr txBox="1">
            <a:spLocks noGrp="1"/>
          </p:cNvSpPr>
          <p:nvPr>
            <p:ph type="body" sz="quarter" idx="23"/>
          </p:nvPr>
        </p:nvSpPr>
        <p:spPr>
          <a:xfrm>
            <a:off x="407988" y="2886902"/>
            <a:ext cx="1956409" cy="291298"/>
          </a:xfrm>
          <a:prstGeom prst="rect">
            <a:avLst/>
          </a:prstGeom>
        </p:spPr>
        <p:txBody>
          <a:bodyPr>
            <a:spAutoFit/>
          </a:bodyPr>
          <a:lstStyle>
            <a:lvl1pPr marL="0" indent="0" defTabSz="177800">
              <a:lnSpc>
                <a:spcPct val="120000"/>
              </a:lnSpc>
              <a:buFontTx/>
              <a:buNone/>
              <a:defRPr sz="1700" b="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86" name="Phase 2"/>
          <p:cNvSpPr txBox="1">
            <a:spLocks noGrp="1"/>
          </p:cNvSpPr>
          <p:nvPr>
            <p:ph type="body" sz="quarter" idx="24"/>
          </p:nvPr>
        </p:nvSpPr>
        <p:spPr>
          <a:xfrm>
            <a:off x="5083950" y="2886902"/>
            <a:ext cx="1956409" cy="291298"/>
          </a:xfrm>
          <a:prstGeom prst="rect">
            <a:avLst/>
          </a:prstGeom>
        </p:spPr>
        <p:txBody>
          <a:bodyPr>
            <a:spAutoFit/>
          </a:bodyPr>
          <a:lstStyle>
            <a:lvl1pPr marL="0" indent="0" defTabSz="177800">
              <a:lnSpc>
                <a:spcPct val="120000"/>
              </a:lnSpc>
              <a:buFontTx/>
              <a:buNone/>
              <a:defRPr sz="1700" b="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87" name="Phase 3"/>
          <p:cNvSpPr txBox="1">
            <a:spLocks noGrp="1"/>
          </p:cNvSpPr>
          <p:nvPr>
            <p:ph type="body" sz="quarter" idx="25"/>
          </p:nvPr>
        </p:nvSpPr>
        <p:spPr>
          <a:xfrm>
            <a:off x="7390000" y="2886902"/>
            <a:ext cx="1956409" cy="291298"/>
          </a:xfrm>
          <a:prstGeom prst="rect">
            <a:avLst/>
          </a:prstGeom>
        </p:spPr>
        <p:txBody>
          <a:bodyPr>
            <a:spAutoFit/>
          </a:bodyPr>
          <a:lstStyle>
            <a:lvl1pPr marL="0" indent="0" defTabSz="177800">
              <a:lnSpc>
                <a:spcPct val="120000"/>
              </a:lnSpc>
              <a:buFontTx/>
              <a:buNone/>
              <a:defRPr sz="1700" b="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88" name="Phase 4"/>
          <p:cNvSpPr txBox="1">
            <a:spLocks noGrp="1"/>
          </p:cNvSpPr>
          <p:nvPr>
            <p:ph type="body" sz="quarter" idx="26"/>
          </p:nvPr>
        </p:nvSpPr>
        <p:spPr>
          <a:xfrm>
            <a:off x="9696052" y="2886902"/>
            <a:ext cx="1956409" cy="291298"/>
          </a:xfrm>
          <a:prstGeom prst="rect">
            <a:avLst/>
          </a:prstGeom>
        </p:spPr>
        <p:txBody>
          <a:bodyPr>
            <a:spAutoFit/>
          </a:bodyPr>
          <a:lstStyle>
            <a:lvl1pPr marL="0" indent="0" defTabSz="177800">
              <a:lnSpc>
                <a:spcPct val="120000"/>
              </a:lnSpc>
              <a:buFontTx/>
              <a:buNone/>
              <a:defRPr sz="1700" b="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 name="Lorem ipsum dolor sit amet, consectetur adipiscing elit, sed do eiusmod tempor incididunt ut labore et dolore magna aliqua.">
            <a:extLst>
              <a:ext uri="{FF2B5EF4-FFF2-40B4-BE49-F238E27FC236}">
                <a16:creationId xmlns:a16="http://schemas.microsoft.com/office/drawing/2014/main" id="{BB314362-869E-E005-8521-66DE493F4CE5}"/>
              </a:ext>
            </a:extLst>
          </p:cNvPr>
          <p:cNvSpPr txBox="1">
            <a:spLocks noGrp="1"/>
          </p:cNvSpPr>
          <p:nvPr>
            <p:ph type="body" sz="quarter" idx="40" hasCustomPrompt="1"/>
          </p:nvPr>
        </p:nvSpPr>
        <p:spPr>
          <a:xfrm>
            <a:off x="2743292" y="3726316"/>
            <a:ext cx="1956409" cy="2189317"/>
          </a:xfrm>
          <a:prstGeom prst="rect">
            <a:avLst/>
          </a:prstGeom>
        </p:spPr>
        <p:txBody>
          <a:bodyPr wrap="square">
            <a:spAutoFit/>
          </a:bodyPr>
          <a:lstStyle>
            <a:lvl1pPr marL="0" indent="0" defTabSz="177800">
              <a:lnSpc>
                <a:spcPct val="120000"/>
              </a:lnSpc>
              <a:spcBef>
                <a:spcPts val="0"/>
              </a:spcBef>
              <a:buFontTx/>
              <a:buNone/>
              <a:defRPr sz="2000" b="0" spc="-20">
                <a:solidFill>
                  <a:schemeClr val="tx1"/>
                </a:solidFill>
                <a:latin typeface="Antarctica Light"/>
                <a:ea typeface="Antarctica Light"/>
                <a:cs typeface="Antarctica Light"/>
                <a:sym typeface="Antarctica Light"/>
              </a:defRPr>
            </a:lvl1pPr>
          </a:lstStyle>
          <a:p>
            <a:pPr defTabSz="355600">
              <a:lnSpc>
                <a:spcPct val="120000"/>
              </a:lnSpc>
              <a:defRPr sz="2000" b="0">
                <a:latin typeface="Antarctica Light"/>
                <a:ea typeface="Antarctica Light"/>
                <a:cs typeface="Antarctica Light"/>
                <a:sym typeface="Antarctica Light"/>
              </a:defRPr>
            </a:pPr>
            <a:r>
              <a:rPr lang="en-GB"/>
              <a:t>Month</a:t>
            </a:r>
            <a:br>
              <a:rPr lang="en-GB"/>
            </a:br>
            <a:br>
              <a:rPr lang="en-GB"/>
            </a:b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a:t>
            </a:r>
          </a:p>
        </p:txBody>
      </p:sp>
      <p:sp>
        <p:nvSpPr>
          <p:cNvPr id="5" name="Lorem ipsum dolor sit amet, consectetur adipiscing elit, sed do eiusmod tempor incididunt ut labore et dolore magna aliqua.">
            <a:extLst>
              <a:ext uri="{FF2B5EF4-FFF2-40B4-BE49-F238E27FC236}">
                <a16:creationId xmlns:a16="http://schemas.microsoft.com/office/drawing/2014/main" id="{4DC3DA3F-81B2-741F-9120-883FF71D396A}"/>
              </a:ext>
            </a:extLst>
          </p:cNvPr>
          <p:cNvSpPr txBox="1">
            <a:spLocks noGrp="1"/>
          </p:cNvSpPr>
          <p:nvPr>
            <p:ph type="body" sz="quarter" idx="41" hasCustomPrompt="1"/>
          </p:nvPr>
        </p:nvSpPr>
        <p:spPr>
          <a:xfrm>
            <a:off x="407988" y="3726316"/>
            <a:ext cx="1956409" cy="2189317"/>
          </a:xfrm>
          <a:prstGeom prst="rect">
            <a:avLst/>
          </a:prstGeom>
        </p:spPr>
        <p:txBody>
          <a:bodyPr wrap="square">
            <a:spAutoFit/>
          </a:bodyPr>
          <a:lstStyle>
            <a:lvl1pPr marL="0" indent="0" defTabSz="177800">
              <a:lnSpc>
                <a:spcPct val="120000"/>
              </a:lnSpc>
              <a:spcBef>
                <a:spcPts val="0"/>
              </a:spcBef>
              <a:buFontTx/>
              <a:buNone/>
              <a:defRPr sz="2000" b="0" spc="-20">
                <a:solidFill>
                  <a:schemeClr val="tx1">
                    <a:alpha val="50000"/>
                  </a:schemeClr>
                </a:solidFill>
                <a:latin typeface="Antarctica Light"/>
                <a:ea typeface="Antarctica Light"/>
                <a:cs typeface="Antarctica Light"/>
                <a:sym typeface="Antarctica Light"/>
              </a:defRPr>
            </a:lvl1pPr>
          </a:lstStyle>
          <a:p>
            <a:pPr defTabSz="355600">
              <a:lnSpc>
                <a:spcPct val="120000"/>
              </a:lnSpc>
              <a:defRPr sz="2000" b="0">
                <a:latin typeface="Antarctica Light"/>
                <a:ea typeface="Antarctica Light"/>
                <a:cs typeface="Antarctica Light"/>
                <a:sym typeface="Antarctica Light"/>
              </a:defRPr>
            </a:pPr>
            <a:r>
              <a:rPr lang="en-GB"/>
              <a:t>Month</a:t>
            </a:r>
            <a:br>
              <a:rPr lang="en-GB"/>
            </a:br>
            <a:br>
              <a:rPr lang="en-GB"/>
            </a:b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a:t>
            </a:r>
          </a:p>
        </p:txBody>
      </p:sp>
      <p:sp>
        <p:nvSpPr>
          <p:cNvPr id="6" name="Lorem ipsum dolor sit amet, consectetur adipiscing elit, sed do eiusmod tempor incididunt ut labore et dolore magna aliqua.">
            <a:extLst>
              <a:ext uri="{FF2B5EF4-FFF2-40B4-BE49-F238E27FC236}">
                <a16:creationId xmlns:a16="http://schemas.microsoft.com/office/drawing/2014/main" id="{DEED48D3-7E84-BC10-B1EB-6DEB3AE4EDF0}"/>
              </a:ext>
            </a:extLst>
          </p:cNvPr>
          <p:cNvSpPr txBox="1">
            <a:spLocks noGrp="1"/>
          </p:cNvSpPr>
          <p:nvPr>
            <p:ph type="body" sz="quarter" idx="42" hasCustomPrompt="1"/>
          </p:nvPr>
        </p:nvSpPr>
        <p:spPr>
          <a:xfrm>
            <a:off x="5083950" y="3726316"/>
            <a:ext cx="1956409" cy="2189317"/>
          </a:xfrm>
          <a:prstGeom prst="rect">
            <a:avLst/>
          </a:prstGeom>
        </p:spPr>
        <p:txBody>
          <a:bodyPr wrap="square">
            <a:spAutoFit/>
          </a:bodyPr>
          <a:lstStyle>
            <a:lvl1pPr marL="0" indent="0" defTabSz="177800">
              <a:lnSpc>
                <a:spcPct val="120000"/>
              </a:lnSpc>
              <a:spcBef>
                <a:spcPts val="0"/>
              </a:spcBef>
              <a:buFontTx/>
              <a:buNone/>
              <a:defRPr sz="2000" b="0" spc="-20">
                <a:solidFill>
                  <a:schemeClr val="tx1">
                    <a:alpha val="50000"/>
                  </a:schemeClr>
                </a:solidFill>
                <a:latin typeface="Antarctica Light"/>
                <a:ea typeface="Antarctica Light"/>
                <a:cs typeface="Antarctica Light"/>
                <a:sym typeface="Antarctica Light"/>
              </a:defRPr>
            </a:lvl1pPr>
          </a:lstStyle>
          <a:p>
            <a:pPr defTabSz="355600">
              <a:lnSpc>
                <a:spcPct val="120000"/>
              </a:lnSpc>
              <a:defRPr sz="2000" b="0">
                <a:latin typeface="Antarctica Light"/>
                <a:ea typeface="Antarctica Light"/>
                <a:cs typeface="Antarctica Light"/>
                <a:sym typeface="Antarctica Light"/>
              </a:defRPr>
            </a:pPr>
            <a:r>
              <a:rPr lang="en-GB"/>
              <a:t>Month</a:t>
            </a:r>
            <a:br>
              <a:rPr lang="en-GB"/>
            </a:br>
            <a:br>
              <a:rPr lang="en-GB"/>
            </a:b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a:t>
            </a:r>
          </a:p>
        </p:txBody>
      </p:sp>
      <p:sp>
        <p:nvSpPr>
          <p:cNvPr id="7" name="Lorem ipsum dolor sit amet, consectetur adipiscing elit, sed do eiusmod tempor incididunt ut labore et dolore magna aliqua.">
            <a:extLst>
              <a:ext uri="{FF2B5EF4-FFF2-40B4-BE49-F238E27FC236}">
                <a16:creationId xmlns:a16="http://schemas.microsoft.com/office/drawing/2014/main" id="{2FAA182B-7972-67C9-4377-393EB8AEBF49}"/>
              </a:ext>
            </a:extLst>
          </p:cNvPr>
          <p:cNvSpPr txBox="1">
            <a:spLocks noGrp="1"/>
          </p:cNvSpPr>
          <p:nvPr>
            <p:ph type="body" sz="quarter" idx="43" hasCustomPrompt="1"/>
          </p:nvPr>
        </p:nvSpPr>
        <p:spPr>
          <a:xfrm>
            <a:off x="7390000" y="3726316"/>
            <a:ext cx="1956409" cy="2189317"/>
          </a:xfrm>
          <a:prstGeom prst="rect">
            <a:avLst/>
          </a:prstGeom>
        </p:spPr>
        <p:txBody>
          <a:bodyPr wrap="square">
            <a:spAutoFit/>
          </a:bodyPr>
          <a:lstStyle>
            <a:lvl1pPr marL="0" indent="0" defTabSz="177800">
              <a:lnSpc>
                <a:spcPct val="120000"/>
              </a:lnSpc>
              <a:spcBef>
                <a:spcPts val="0"/>
              </a:spcBef>
              <a:buFontTx/>
              <a:buNone/>
              <a:defRPr sz="2000" b="0" spc="-20">
                <a:solidFill>
                  <a:schemeClr val="tx1">
                    <a:alpha val="50000"/>
                  </a:schemeClr>
                </a:solidFill>
                <a:latin typeface="Antarctica Light"/>
                <a:ea typeface="Antarctica Light"/>
                <a:cs typeface="Antarctica Light"/>
                <a:sym typeface="Antarctica Light"/>
              </a:defRPr>
            </a:lvl1pPr>
          </a:lstStyle>
          <a:p>
            <a:pPr defTabSz="355600">
              <a:lnSpc>
                <a:spcPct val="120000"/>
              </a:lnSpc>
              <a:defRPr sz="2000" b="0">
                <a:latin typeface="Antarctica Light"/>
                <a:ea typeface="Antarctica Light"/>
                <a:cs typeface="Antarctica Light"/>
                <a:sym typeface="Antarctica Light"/>
              </a:defRPr>
            </a:pPr>
            <a:r>
              <a:rPr lang="en-GB"/>
              <a:t>Month</a:t>
            </a:r>
            <a:br>
              <a:rPr lang="en-GB"/>
            </a:br>
            <a:br>
              <a:rPr lang="en-GB"/>
            </a:b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a:t>
            </a:r>
          </a:p>
        </p:txBody>
      </p:sp>
      <p:sp>
        <p:nvSpPr>
          <p:cNvPr id="8" name="Lorem ipsum dolor sit amet, consectetur adipiscing elit, sed do eiusmod tempor incididunt ut labore et dolore magna aliqua.">
            <a:extLst>
              <a:ext uri="{FF2B5EF4-FFF2-40B4-BE49-F238E27FC236}">
                <a16:creationId xmlns:a16="http://schemas.microsoft.com/office/drawing/2014/main" id="{C8E26687-416F-7D87-211F-113CD157D6F5}"/>
              </a:ext>
            </a:extLst>
          </p:cNvPr>
          <p:cNvSpPr txBox="1">
            <a:spLocks noGrp="1"/>
          </p:cNvSpPr>
          <p:nvPr>
            <p:ph type="body" sz="quarter" idx="44" hasCustomPrompt="1"/>
          </p:nvPr>
        </p:nvSpPr>
        <p:spPr>
          <a:xfrm>
            <a:off x="9696052" y="3726316"/>
            <a:ext cx="1956409" cy="2189317"/>
          </a:xfrm>
          <a:prstGeom prst="rect">
            <a:avLst/>
          </a:prstGeom>
        </p:spPr>
        <p:txBody>
          <a:bodyPr wrap="square">
            <a:spAutoFit/>
          </a:bodyPr>
          <a:lstStyle>
            <a:lvl1pPr marL="0" indent="0" defTabSz="177800">
              <a:lnSpc>
                <a:spcPct val="120000"/>
              </a:lnSpc>
              <a:spcBef>
                <a:spcPts val="0"/>
              </a:spcBef>
              <a:buFontTx/>
              <a:buNone/>
              <a:defRPr sz="2000" b="0" spc="-20">
                <a:solidFill>
                  <a:schemeClr val="tx1">
                    <a:alpha val="50000"/>
                  </a:schemeClr>
                </a:solidFill>
                <a:latin typeface="Antarctica Light"/>
                <a:ea typeface="Antarctica Light"/>
                <a:cs typeface="Antarctica Light"/>
                <a:sym typeface="Antarctica Light"/>
              </a:defRPr>
            </a:lvl1pPr>
          </a:lstStyle>
          <a:p>
            <a:pPr defTabSz="355600">
              <a:lnSpc>
                <a:spcPct val="120000"/>
              </a:lnSpc>
              <a:defRPr sz="2000" b="0">
                <a:latin typeface="Antarctica Light"/>
                <a:ea typeface="Antarctica Light"/>
                <a:cs typeface="Antarctica Light"/>
                <a:sym typeface="Antarctica Light"/>
              </a:defRPr>
            </a:pPr>
            <a:r>
              <a:rPr lang="en-GB"/>
              <a:t>Month</a:t>
            </a:r>
            <a:br>
              <a:rPr lang="en-GB"/>
            </a:br>
            <a:br>
              <a:rPr lang="en-GB"/>
            </a:b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a:t>
            </a:r>
          </a:p>
        </p:txBody>
      </p:sp>
      <p:sp>
        <p:nvSpPr>
          <p:cNvPr id="12" name="Foliennummernplatzhalter 5">
            <a:extLst>
              <a:ext uri="{FF2B5EF4-FFF2-40B4-BE49-F238E27FC236}">
                <a16:creationId xmlns:a16="http://schemas.microsoft.com/office/drawing/2014/main" id="{54E6F650-BC47-D66C-7F95-4CB7CE1C9EED}"/>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13" name="Datumsplatzhalter 3">
            <a:extLst>
              <a:ext uri="{FF2B5EF4-FFF2-40B4-BE49-F238E27FC236}">
                <a16:creationId xmlns:a16="http://schemas.microsoft.com/office/drawing/2014/main" id="{DA51FEAB-8366-0871-DE65-6F5AC9D94BF9}"/>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14" name="Fußzeilenplatzhalter 4">
            <a:extLst>
              <a:ext uri="{FF2B5EF4-FFF2-40B4-BE49-F238E27FC236}">
                <a16:creationId xmlns:a16="http://schemas.microsoft.com/office/drawing/2014/main" id="{4028FCCA-A7DE-FA32-197F-5174E05E4544}"/>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3" name="Titelplatzhalter 1">
            <a:extLst>
              <a:ext uri="{FF2B5EF4-FFF2-40B4-BE49-F238E27FC236}">
                <a16:creationId xmlns:a16="http://schemas.microsoft.com/office/drawing/2014/main" id="{20AC40E5-E2C3-619D-5443-42094CA52E3C}"/>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2" name="Textplatzhalter 8">
            <a:extLst>
              <a:ext uri="{FF2B5EF4-FFF2-40B4-BE49-F238E27FC236}">
                <a16:creationId xmlns:a16="http://schemas.microsoft.com/office/drawing/2014/main" id="{109DC05F-9ACC-3001-0B57-20FA8281A471}"/>
              </a:ext>
            </a:extLst>
          </p:cNvPr>
          <p:cNvSpPr>
            <a:spLocks noGrp="1"/>
          </p:cNvSpPr>
          <p:nvPr>
            <p:ph type="body" sz="quarter" idx="12" hasCustomPrompt="1"/>
          </p:nvPr>
        </p:nvSpPr>
        <p:spPr>
          <a:xfrm>
            <a:off x="407987" y="1063993"/>
            <a:ext cx="11376026"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171687892"/>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Roadmap 3">
    <p:bg>
      <p:bgPr>
        <a:solidFill>
          <a:schemeClr val="accent5"/>
        </a:solidFill>
        <a:effectLst/>
      </p:bgPr>
    </p:bg>
    <p:spTree>
      <p:nvGrpSpPr>
        <p:cNvPr id="1" name=""/>
        <p:cNvGrpSpPr/>
        <p:nvPr/>
      </p:nvGrpSpPr>
      <p:grpSpPr>
        <a:xfrm>
          <a:off x="0" y="0"/>
          <a:ext cx="0" cy="0"/>
          <a:chOff x="0" y="0"/>
          <a:chExt cx="0" cy="0"/>
        </a:xfrm>
      </p:grpSpPr>
      <p:graphicFrame>
        <p:nvGraphicFramePr>
          <p:cNvPr id="166" name="Tableau 1"/>
          <p:cNvGraphicFramePr/>
          <p:nvPr>
            <p:extLst>
              <p:ext uri="{D42A27DB-BD31-4B8C-83A1-F6EECF244321}">
                <p14:modId xmlns:p14="http://schemas.microsoft.com/office/powerpoint/2010/main" val="4262871570"/>
              </p:ext>
            </p:extLst>
          </p:nvPr>
        </p:nvGraphicFramePr>
        <p:xfrm>
          <a:off x="407988" y="6018530"/>
          <a:ext cx="11378416" cy="548498"/>
        </p:xfrm>
        <a:graphic>
          <a:graphicData uri="http://schemas.openxmlformats.org/drawingml/2006/table">
            <a:tbl>
              <a:tblPr firstRow="1" firstCol="1"/>
              <a:tblGrid>
                <a:gridCol w="812744">
                  <a:extLst>
                    <a:ext uri="{9D8B030D-6E8A-4147-A177-3AD203B41FA5}">
                      <a16:colId xmlns:a16="http://schemas.microsoft.com/office/drawing/2014/main" val="20000"/>
                    </a:ext>
                  </a:extLst>
                </a:gridCol>
                <a:gridCol w="812744">
                  <a:extLst>
                    <a:ext uri="{9D8B030D-6E8A-4147-A177-3AD203B41FA5}">
                      <a16:colId xmlns:a16="http://schemas.microsoft.com/office/drawing/2014/main" val="20001"/>
                    </a:ext>
                  </a:extLst>
                </a:gridCol>
                <a:gridCol w="812744">
                  <a:extLst>
                    <a:ext uri="{9D8B030D-6E8A-4147-A177-3AD203B41FA5}">
                      <a16:colId xmlns:a16="http://schemas.microsoft.com/office/drawing/2014/main" val="20002"/>
                    </a:ext>
                  </a:extLst>
                </a:gridCol>
                <a:gridCol w="812744">
                  <a:extLst>
                    <a:ext uri="{9D8B030D-6E8A-4147-A177-3AD203B41FA5}">
                      <a16:colId xmlns:a16="http://schemas.microsoft.com/office/drawing/2014/main" val="20003"/>
                    </a:ext>
                  </a:extLst>
                </a:gridCol>
                <a:gridCol w="812744">
                  <a:extLst>
                    <a:ext uri="{9D8B030D-6E8A-4147-A177-3AD203B41FA5}">
                      <a16:colId xmlns:a16="http://schemas.microsoft.com/office/drawing/2014/main" val="20004"/>
                    </a:ext>
                  </a:extLst>
                </a:gridCol>
                <a:gridCol w="812744">
                  <a:extLst>
                    <a:ext uri="{9D8B030D-6E8A-4147-A177-3AD203B41FA5}">
                      <a16:colId xmlns:a16="http://schemas.microsoft.com/office/drawing/2014/main" val="20005"/>
                    </a:ext>
                  </a:extLst>
                </a:gridCol>
                <a:gridCol w="812744">
                  <a:extLst>
                    <a:ext uri="{9D8B030D-6E8A-4147-A177-3AD203B41FA5}">
                      <a16:colId xmlns:a16="http://schemas.microsoft.com/office/drawing/2014/main" val="20006"/>
                    </a:ext>
                  </a:extLst>
                </a:gridCol>
                <a:gridCol w="812744">
                  <a:extLst>
                    <a:ext uri="{9D8B030D-6E8A-4147-A177-3AD203B41FA5}">
                      <a16:colId xmlns:a16="http://schemas.microsoft.com/office/drawing/2014/main" val="20007"/>
                    </a:ext>
                  </a:extLst>
                </a:gridCol>
                <a:gridCol w="812744">
                  <a:extLst>
                    <a:ext uri="{9D8B030D-6E8A-4147-A177-3AD203B41FA5}">
                      <a16:colId xmlns:a16="http://schemas.microsoft.com/office/drawing/2014/main" val="20008"/>
                    </a:ext>
                  </a:extLst>
                </a:gridCol>
                <a:gridCol w="812744">
                  <a:extLst>
                    <a:ext uri="{9D8B030D-6E8A-4147-A177-3AD203B41FA5}">
                      <a16:colId xmlns:a16="http://schemas.microsoft.com/office/drawing/2014/main" val="20009"/>
                    </a:ext>
                  </a:extLst>
                </a:gridCol>
                <a:gridCol w="812744">
                  <a:extLst>
                    <a:ext uri="{9D8B030D-6E8A-4147-A177-3AD203B41FA5}">
                      <a16:colId xmlns:a16="http://schemas.microsoft.com/office/drawing/2014/main" val="20010"/>
                    </a:ext>
                  </a:extLst>
                </a:gridCol>
                <a:gridCol w="812744">
                  <a:extLst>
                    <a:ext uri="{9D8B030D-6E8A-4147-A177-3AD203B41FA5}">
                      <a16:colId xmlns:a16="http://schemas.microsoft.com/office/drawing/2014/main" val="20011"/>
                    </a:ext>
                  </a:extLst>
                </a:gridCol>
                <a:gridCol w="812744">
                  <a:extLst>
                    <a:ext uri="{9D8B030D-6E8A-4147-A177-3AD203B41FA5}">
                      <a16:colId xmlns:a16="http://schemas.microsoft.com/office/drawing/2014/main" val="20012"/>
                    </a:ext>
                  </a:extLst>
                </a:gridCol>
                <a:gridCol w="812744">
                  <a:extLst>
                    <a:ext uri="{9D8B030D-6E8A-4147-A177-3AD203B41FA5}">
                      <a16:colId xmlns:a16="http://schemas.microsoft.com/office/drawing/2014/main" val="20013"/>
                    </a:ext>
                  </a:extLst>
                </a:gridCol>
              </a:tblGrid>
              <a:tr h="230369">
                <a:tc>
                  <a:txBody>
                    <a:bodyPr/>
                    <a:lstStyle/>
                    <a:p>
                      <a:pPr algn="l" defTabSz="821531">
                        <a:lnSpc>
                          <a:spcPct val="110000"/>
                        </a:lnSpc>
                        <a:spcBef>
                          <a:spcPts val="800"/>
                        </a:spcBef>
                        <a:defRPr sz="2000" b="0">
                          <a:latin typeface="Antarctica Light"/>
                          <a:ea typeface="Antarctica Light"/>
                          <a:cs typeface="Antarctica Light"/>
                          <a:sym typeface="Antarctica Light"/>
                        </a:defRPr>
                      </a:pPr>
                      <a:endParaRPr sz="1000">
                        <a:latin typeface="Antarctica Light" pitchFamily="2" charset="0"/>
                      </a:endParaRPr>
                    </a:p>
                  </a:txBody>
                  <a:tcPr marL="25400" marR="25400" marT="25400" marB="25400" anchor="ctr" horzOverflow="overflow">
                    <a:lnL w="12700">
                      <a:miter lim="400000"/>
                    </a:lnL>
                    <a:lnR w="0">
                      <a:miter lim="400000"/>
                    </a:lnR>
                    <a:lnT w="12700">
                      <a:miter lim="400000"/>
                    </a:lnT>
                    <a:lnB w="0">
                      <a:miter lim="400000"/>
                    </a:lnB>
                  </a:tcPr>
                </a:tc>
                <a:tc>
                  <a:txBody>
                    <a:bodyPr/>
                    <a:lstStyle/>
                    <a:p>
                      <a:pPr algn="l" defTabSz="821531">
                        <a:lnSpc>
                          <a:spcPct val="110000"/>
                        </a:lnSpc>
                        <a:spcBef>
                          <a:spcPts val="800"/>
                        </a:spcBef>
                        <a:defRPr sz="2000" b="0">
                          <a:latin typeface="Antarctica Light"/>
                          <a:ea typeface="Antarctica Light"/>
                          <a:cs typeface="Antarctica Light"/>
                          <a:sym typeface="Antarctica Light"/>
                        </a:defRPr>
                      </a:pPr>
                      <a:endParaRPr sz="1000">
                        <a:latin typeface="Antarctica Light" pitchFamily="2" charset="0"/>
                      </a:endParaRPr>
                    </a:p>
                  </a:txBody>
                  <a:tcPr marL="25400" marR="25400" marT="25400" marB="25400" anchor="ctr" horzOverflow="overflow">
                    <a:lnL w="0">
                      <a:miter lim="400000"/>
                    </a:lnL>
                    <a:lnT w="12700">
                      <a:miter lim="400000"/>
                    </a:lnT>
                    <a:lnB w="0">
                      <a:miter lim="400000"/>
                    </a:lnB>
                  </a:tcPr>
                </a:tc>
                <a:tc>
                  <a:txBody>
                    <a:bodyPr/>
                    <a:lstStyle/>
                    <a:p>
                      <a:pPr algn="l" defTabSz="821531">
                        <a:lnSpc>
                          <a:spcPct val="110000"/>
                        </a:lnSpc>
                        <a:spcBef>
                          <a:spcPts val="800"/>
                        </a:spcBef>
                        <a:defRPr sz="2000" b="0">
                          <a:latin typeface="Antarctica Light"/>
                          <a:ea typeface="Antarctica Light"/>
                          <a:cs typeface="Antarctica Light"/>
                          <a:sym typeface="Antarctica Light"/>
                        </a:defRPr>
                      </a:pPr>
                      <a:endParaRPr sz="1000">
                        <a:latin typeface="Antarctica Light" pitchFamily="2" charset="0"/>
                      </a:endParaRPr>
                    </a:p>
                  </a:txBody>
                  <a:tcPr marL="25400" marR="25400" marT="25400" marB="25400" anchor="ctr" horzOverflow="overflow">
                    <a:lnR w="0">
                      <a:miter lim="400000"/>
                    </a:lnR>
                    <a:lnT w="12700">
                      <a:miter lim="400000"/>
                    </a:lnT>
                    <a:lnB w="0">
                      <a:miter lim="400000"/>
                    </a:lnB>
                  </a:tcPr>
                </a:tc>
                <a:tc>
                  <a:txBody>
                    <a:bodyPr/>
                    <a:lstStyle/>
                    <a:p>
                      <a:pPr algn="l" defTabSz="821531">
                        <a:lnSpc>
                          <a:spcPct val="110000"/>
                        </a:lnSpc>
                        <a:spcBef>
                          <a:spcPts val="800"/>
                        </a:spcBef>
                        <a:defRPr sz="2000" b="0">
                          <a:latin typeface="Antarctica Light"/>
                          <a:ea typeface="Antarctica Light"/>
                          <a:cs typeface="Antarctica Light"/>
                          <a:sym typeface="Antarctica Light"/>
                        </a:defRPr>
                      </a:pPr>
                      <a:endParaRPr sz="1000">
                        <a:latin typeface="Antarctica Light" pitchFamily="2" charset="0"/>
                      </a:endParaRPr>
                    </a:p>
                  </a:txBody>
                  <a:tcPr marL="25400" marR="25400" marT="25400" marB="25400" anchor="ctr" horzOverflow="overflow">
                    <a:lnL w="0">
                      <a:miter lim="400000"/>
                    </a:lnL>
                    <a:lnT w="12700">
                      <a:miter lim="400000"/>
                    </a:lnT>
                    <a:lnB w="0">
                      <a:miter lim="400000"/>
                    </a:lnB>
                  </a:tcPr>
                </a:tc>
                <a:tc>
                  <a:txBody>
                    <a:bodyPr/>
                    <a:lstStyle/>
                    <a:p>
                      <a:pPr algn="l" defTabSz="821531">
                        <a:lnSpc>
                          <a:spcPct val="110000"/>
                        </a:lnSpc>
                        <a:spcBef>
                          <a:spcPts val="800"/>
                        </a:spcBef>
                        <a:defRPr sz="2000" b="0">
                          <a:latin typeface="Antarctica Light"/>
                          <a:ea typeface="Antarctica Light"/>
                          <a:cs typeface="Antarctica Light"/>
                          <a:sym typeface="Antarctica Light"/>
                        </a:defRPr>
                      </a:pPr>
                      <a:endParaRPr sz="1000">
                        <a:latin typeface="Antarctica Light" pitchFamily="2" charset="0"/>
                      </a:endParaRPr>
                    </a:p>
                  </a:txBody>
                  <a:tcPr marL="25400" marR="25400" marT="25400" marB="25400" anchor="ctr" horzOverflow="overflow">
                    <a:lnR w="0">
                      <a:miter lim="400000"/>
                    </a:lnR>
                    <a:lnT w="12700">
                      <a:miter lim="400000"/>
                    </a:lnT>
                    <a:lnB w="0">
                      <a:miter lim="400000"/>
                    </a:lnB>
                  </a:tcPr>
                </a:tc>
                <a:tc>
                  <a:txBody>
                    <a:bodyPr/>
                    <a:lstStyle/>
                    <a:p>
                      <a:pPr algn="l" defTabSz="821531">
                        <a:lnSpc>
                          <a:spcPct val="110000"/>
                        </a:lnSpc>
                        <a:spcBef>
                          <a:spcPts val="800"/>
                        </a:spcBef>
                        <a:defRPr sz="2000" b="0">
                          <a:latin typeface="Antarctica Light"/>
                          <a:ea typeface="Antarctica Light"/>
                          <a:cs typeface="Antarctica Light"/>
                          <a:sym typeface="Antarctica Light"/>
                        </a:defRPr>
                      </a:pPr>
                      <a:endParaRPr sz="1000">
                        <a:latin typeface="Antarctica Light" pitchFamily="2" charset="0"/>
                      </a:endParaRPr>
                    </a:p>
                  </a:txBody>
                  <a:tcPr marL="25400" marR="25400" marT="25400" marB="25400" anchor="ctr" horzOverflow="overflow">
                    <a:lnL w="0">
                      <a:miter lim="400000"/>
                    </a:lnL>
                    <a:lnT w="12700">
                      <a:miter lim="400000"/>
                    </a:lnT>
                    <a:lnB w="0">
                      <a:miter lim="400000"/>
                    </a:lnB>
                  </a:tcPr>
                </a:tc>
                <a:tc>
                  <a:txBody>
                    <a:bodyPr/>
                    <a:lstStyle/>
                    <a:p>
                      <a:pPr algn="l" defTabSz="821531">
                        <a:lnSpc>
                          <a:spcPct val="110000"/>
                        </a:lnSpc>
                        <a:spcBef>
                          <a:spcPts val="800"/>
                        </a:spcBef>
                        <a:defRPr sz="2000" b="0">
                          <a:latin typeface="Antarctica Light"/>
                          <a:ea typeface="Antarctica Light"/>
                          <a:cs typeface="Antarctica Light"/>
                          <a:sym typeface="Antarctica Light"/>
                        </a:defRPr>
                      </a:pPr>
                      <a:endParaRPr sz="1000">
                        <a:latin typeface="Antarctica Light" pitchFamily="2" charset="0"/>
                      </a:endParaRPr>
                    </a:p>
                  </a:txBody>
                  <a:tcPr marL="25400" marR="25400" marT="25400" marB="25400" anchor="ctr" horzOverflow="overflow">
                    <a:lnR w="0">
                      <a:miter lim="400000"/>
                    </a:lnR>
                    <a:lnT w="12700">
                      <a:miter lim="400000"/>
                    </a:lnT>
                    <a:lnB w="0">
                      <a:miter lim="400000"/>
                    </a:lnB>
                  </a:tcPr>
                </a:tc>
                <a:tc>
                  <a:txBody>
                    <a:bodyPr/>
                    <a:lstStyle/>
                    <a:p>
                      <a:pPr algn="l" defTabSz="821531">
                        <a:lnSpc>
                          <a:spcPct val="110000"/>
                        </a:lnSpc>
                        <a:spcBef>
                          <a:spcPts val="800"/>
                        </a:spcBef>
                        <a:defRPr sz="2000" b="0">
                          <a:latin typeface="Antarctica Light"/>
                          <a:ea typeface="Antarctica Light"/>
                          <a:cs typeface="Antarctica Light"/>
                          <a:sym typeface="Antarctica Light"/>
                        </a:defRPr>
                      </a:pPr>
                      <a:endParaRPr sz="1000">
                        <a:latin typeface="Antarctica Light" pitchFamily="2" charset="0"/>
                      </a:endParaRPr>
                    </a:p>
                  </a:txBody>
                  <a:tcPr marL="25400" marR="25400" marT="25400" marB="25400" anchor="ctr" horzOverflow="overflow">
                    <a:lnL w="0">
                      <a:miter lim="400000"/>
                    </a:lnL>
                    <a:lnT w="12700">
                      <a:miter lim="400000"/>
                    </a:lnT>
                    <a:lnB w="0">
                      <a:miter lim="400000"/>
                    </a:lnB>
                  </a:tcPr>
                </a:tc>
                <a:tc>
                  <a:txBody>
                    <a:bodyPr/>
                    <a:lstStyle/>
                    <a:p>
                      <a:pPr algn="l" defTabSz="821531">
                        <a:lnSpc>
                          <a:spcPct val="110000"/>
                        </a:lnSpc>
                        <a:spcBef>
                          <a:spcPts val="800"/>
                        </a:spcBef>
                        <a:defRPr sz="2000" b="0">
                          <a:latin typeface="Antarctica Light"/>
                          <a:ea typeface="Antarctica Light"/>
                          <a:cs typeface="Antarctica Light"/>
                          <a:sym typeface="Antarctica Light"/>
                        </a:defRPr>
                      </a:pPr>
                      <a:endParaRPr sz="1000">
                        <a:latin typeface="Antarctica Light" pitchFamily="2" charset="0"/>
                      </a:endParaRPr>
                    </a:p>
                  </a:txBody>
                  <a:tcPr marL="25400" marR="25400" marT="25400" marB="25400" anchor="ctr" horzOverflow="overflow">
                    <a:lnR w="0">
                      <a:miter lim="400000"/>
                    </a:lnR>
                    <a:lnT w="12700">
                      <a:miter lim="400000"/>
                    </a:lnT>
                    <a:lnB w="0">
                      <a:miter lim="400000"/>
                    </a:lnB>
                  </a:tcPr>
                </a:tc>
                <a:tc>
                  <a:txBody>
                    <a:bodyPr/>
                    <a:lstStyle/>
                    <a:p>
                      <a:pPr algn="l" defTabSz="821531">
                        <a:lnSpc>
                          <a:spcPct val="110000"/>
                        </a:lnSpc>
                        <a:spcBef>
                          <a:spcPts val="800"/>
                        </a:spcBef>
                        <a:defRPr sz="2000" b="0">
                          <a:latin typeface="Antarctica Light"/>
                          <a:ea typeface="Antarctica Light"/>
                          <a:cs typeface="Antarctica Light"/>
                          <a:sym typeface="Antarctica Light"/>
                        </a:defRPr>
                      </a:pPr>
                      <a:endParaRPr sz="1000">
                        <a:latin typeface="Antarctica Light" pitchFamily="2" charset="0"/>
                      </a:endParaRPr>
                    </a:p>
                  </a:txBody>
                  <a:tcPr marL="25400" marR="25400" marT="25400" marB="25400" anchor="ctr" horzOverflow="overflow">
                    <a:lnL w="0">
                      <a:miter lim="400000"/>
                    </a:lnL>
                    <a:lnT w="12700">
                      <a:miter lim="400000"/>
                    </a:lnT>
                    <a:lnB w="0">
                      <a:miter lim="400000"/>
                    </a:lnB>
                  </a:tcPr>
                </a:tc>
                <a:tc>
                  <a:txBody>
                    <a:bodyPr/>
                    <a:lstStyle/>
                    <a:p>
                      <a:pPr algn="l" defTabSz="821531">
                        <a:lnSpc>
                          <a:spcPct val="110000"/>
                        </a:lnSpc>
                        <a:spcBef>
                          <a:spcPts val="800"/>
                        </a:spcBef>
                        <a:defRPr sz="2000" b="0">
                          <a:latin typeface="Antarctica Light"/>
                          <a:ea typeface="Antarctica Light"/>
                          <a:cs typeface="Antarctica Light"/>
                          <a:sym typeface="Antarctica Light"/>
                        </a:defRPr>
                      </a:pPr>
                      <a:endParaRPr sz="1000">
                        <a:latin typeface="Antarctica Light" pitchFamily="2" charset="0"/>
                      </a:endParaRPr>
                    </a:p>
                  </a:txBody>
                  <a:tcPr marL="25400" marR="25400" marT="25400" marB="25400" anchor="ctr" horzOverflow="overflow">
                    <a:lnR w="0">
                      <a:miter lim="400000"/>
                    </a:lnR>
                    <a:lnT w="12700">
                      <a:miter lim="400000"/>
                    </a:lnT>
                    <a:lnB w="0">
                      <a:miter lim="400000"/>
                    </a:lnB>
                  </a:tcPr>
                </a:tc>
                <a:tc>
                  <a:txBody>
                    <a:bodyPr/>
                    <a:lstStyle/>
                    <a:p>
                      <a:pPr algn="l" defTabSz="821531">
                        <a:lnSpc>
                          <a:spcPct val="110000"/>
                        </a:lnSpc>
                        <a:spcBef>
                          <a:spcPts val="800"/>
                        </a:spcBef>
                        <a:defRPr sz="2000" b="0">
                          <a:latin typeface="Antarctica Light"/>
                          <a:ea typeface="Antarctica Light"/>
                          <a:cs typeface="Antarctica Light"/>
                          <a:sym typeface="Antarctica Light"/>
                        </a:defRPr>
                      </a:pPr>
                      <a:endParaRPr sz="1000">
                        <a:latin typeface="Antarctica Light" pitchFamily="2" charset="0"/>
                      </a:endParaRPr>
                    </a:p>
                  </a:txBody>
                  <a:tcPr marL="25400" marR="25400" marT="25400" marB="25400" anchor="ctr" horzOverflow="overflow">
                    <a:lnL w="0">
                      <a:miter lim="400000"/>
                    </a:lnL>
                    <a:lnT w="12700">
                      <a:miter lim="400000"/>
                    </a:lnT>
                    <a:lnB w="0">
                      <a:miter lim="400000"/>
                    </a:lnB>
                  </a:tcPr>
                </a:tc>
                <a:tc>
                  <a:txBody>
                    <a:bodyPr/>
                    <a:lstStyle/>
                    <a:p>
                      <a:pPr algn="l" defTabSz="821531">
                        <a:lnSpc>
                          <a:spcPct val="110000"/>
                        </a:lnSpc>
                        <a:spcBef>
                          <a:spcPts val="800"/>
                        </a:spcBef>
                        <a:defRPr sz="2000" b="0">
                          <a:latin typeface="Antarctica Light"/>
                          <a:ea typeface="Antarctica Light"/>
                          <a:cs typeface="Antarctica Light"/>
                          <a:sym typeface="Antarctica Light"/>
                        </a:defRPr>
                      </a:pPr>
                      <a:endParaRPr sz="1000">
                        <a:latin typeface="Antarctica Light" pitchFamily="2" charset="0"/>
                      </a:endParaRPr>
                    </a:p>
                  </a:txBody>
                  <a:tcPr marL="25400" marR="25400" marT="25400" marB="25400" anchor="ctr" horzOverflow="overflow">
                    <a:lnR w="0">
                      <a:miter lim="400000"/>
                    </a:lnR>
                    <a:lnT w="12700">
                      <a:miter lim="400000"/>
                    </a:lnT>
                    <a:lnB w="0">
                      <a:miter lim="400000"/>
                    </a:lnB>
                  </a:tcPr>
                </a:tc>
                <a:tc>
                  <a:txBody>
                    <a:bodyPr/>
                    <a:lstStyle/>
                    <a:p>
                      <a:pPr algn="l" defTabSz="821531">
                        <a:lnSpc>
                          <a:spcPct val="110000"/>
                        </a:lnSpc>
                        <a:spcBef>
                          <a:spcPts val="800"/>
                        </a:spcBef>
                        <a:defRPr sz="2000" b="0">
                          <a:latin typeface="Antarctica Light"/>
                          <a:ea typeface="Antarctica Light"/>
                          <a:cs typeface="Antarctica Light"/>
                          <a:sym typeface="Antarctica Light"/>
                        </a:defRPr>
                      </a:pPr>
                      <a:endParaRPr sz="1000">
                        <a:latin typeface="Antarctica Light" pitchFamily="2" charset="0"/>
                      </a:endParaRPr>
                    </a:p>
                  </a:txBody>
                  <a:tcPr marL="25400" marR="25400" marT="25400" marB="25400" anchor="ctr" horzOverflow="overflow">
                    <a:lnL w="0">
                      <a:miter lim="400000"/>
                    </a:lnL>
                    <a:lnR w="12700">
                      <a:miter lim="400000"/>
                    </a:lnR>
                    <a:lnT w="12700">
                      <a:miter lim="400000"/>
                    </a:lnT>
                    <a:lnB w="0">
                      <a:miter lim="400000"/>
                    </a:lnB>
                  </a:tcPr>
                </a:tc>
                <a:extLst>
                  <a:ext uri="{0D108BD9-81ED-4DB2-BD59-A6C34878D82A}">
                    <a16:rowId xmlns:a16="http://schemas.microsoft.com/office/drawing/2014/main" val="10000"/>
                  </a:ext>
                </a:extLst>
              </a:tr>
              <a:tr h="318129">
                <a:tc>
                  <a:txBody>
                    <a:bodyPr/>
                    <a:lstStyle/>
                    <a:p>
                      <a:pPr algn="l" defTabSz="821531">
                        <a:lnSpc>
                          <a:spcPct val="110000"/>
                        </a:lnSpc>
                        <a:spcBef>
                          <a:spcPts val="800"/>
                        </a:spcBef>
                        <a:defRPr b="0"/>
                      </a:pPr>
                      <a:r>
                        <a:rPr sz="1000">
                          <a:latin typeface="Antarctica Light" pitchFamily="2" charset="0"/>
                          <a:ea typeface="Antarctica Light"/>
                          <a:cs typeface="Antarctica Light"/>
                          <a:sym typeface="Antarctica Light"/>
                        </a:rPr>
                        <a:t>Today</a:t>
                      </a:r>
                    </a:p>
                  </a:txBody>
                  <a:tcPr marL="25400" marR="25400" marT="25400" marB="25400" anchor="ctr" horzOverflow="overflow">
                    <a:lnL w="12700">
                      <a:miter lim="400000"/>
                    </a:lnL>
                    <a:lnR w="0">
                      <a:miter lim="400000"/>
                    </a:lnR>
                    <a:lnT w="0">
                      <a:miter lim="400000"/>
                    </a:lnT>
                    <a:lnB w="12700">
                      <a:miter lim="400000"/>
                    </a:lnB>
                  </a:tcPr>
                </a:tc>
                <a:tc gridSpan="2">
                  <a:txBody>
                    <a:bodyPr/>
                    <a:lstStyle/>
                    <a:p>
                      <a:pPr defTabSz="821531">
                        <a:lnSpc>
                          <a:spcPct val="110000"/>
                        </a:lnSpc>
                        <a:spcBef>
                          <a:spcPts val="800"/>
                        </a:spcBef>
                      </a:pPr>
                      <a:r>
                        <a:rPr sz="1000">
                          <a:latin typeface="Antarctica Light" pitchFamily="2" charset="0"/>
                          <a:ea typeface="Antarctica Light"/>
                          <a:cs typeface="Antarctica Light"/>
                          <a:sym typeface="Antarctica Light"/>
                        </a:rPr>
                        <a:t>June 2022</a:t>
                      </a:r>
                    </a:p>
                  </a:txBody>
                  <a:tcPr marL="25400" marR="25400" marT="25400" marB="25400" anchor="ctr" horzOverflow="overflow">
                    <a:lnL w="0">
                      <a:miter lim="400000"/>
                    </a:lnL>
                    <a:lnR w="0">
                      <a:miter lim="400000"/>
                    </a:lnR>
                    <a:lnT w="0">
                      <a:miter lim="400000"/>
                    </a:lnT>
                    <a:lnB w="12700">
                      <a:miter lim="400000"/>
                    </a:lnB>
                  </a:tcPr>
                </a:tc>
                <a:tc hMerge="1">
                  <a:txBody>
                    <a:bodyPr/>
                    <a:lstStyle/>
                    <a:p>
                      <a:endParaRPr lang="en-SE"/>
                    </a:p>
                  </a:txBody>
                  <a:tcPr/>
                </a:tc>
                <a:tc gridSpan="2">
                  <a:txBody>
                    <a:bodyPr/>
                    <a:lstStyle/>
                    <a:p>
                      <a:pPr defTabSz="821531">
                        <a:lnSpc>
                          <a:spcPct val="110000"/>
                        </a:lnSpc>
                        <a:spcBef>
                          <a:spcPts val="800"/>
                        </a:spcBef>
                      </a:pPr>
                      <a:r>
                        <a:rPr sz="1000">
                          <a:latin typeface="Antarctica Light" pitchFamily="2" charset="0"/>
                          <a:ea typeface="Antarctica Light"/>
                          <a:cs typeface="Antarctica Light"/>
                          <a:sym typeface="Antarctica Light"/>
                        </a:rPr>
                        <a:t>December 2022</a:t>
                      </a:r>
                    </a:p>
                  </a:txBody>
                  <a:tcPr marL="25400" marR="25400" marT="25400" marB="25400" anchor="ctr" horzOverflow="overflow">
                    <a:lnL w="0">
                      <a:miter lim="400000"/>
                    </a:lnL>
                    <a:lnR w="0">
                      <a:miter lim="400000"/>
                    </a:lnR>
                    <a:lnT w="0">
                      <a:miter lim="400000"/>
                    </a:lnT>
                    <a:lnB w="12700">
                      <a:miter lim="400000"/>
                    </a:lnB>
                  </a:tcPr>
                </a:tc>
                <a:tc hMerge="1">
                  <a:txBody>
                    <a:bodyPr/>
                    <a:lstStyle/>
                    <a:p>
                      <a:endParaRPr lang="en-SE"/>
                    </a:p>
                  </a:txBody>
                  <a:tcPr/>
                </a:tc>
                <a:tc gridSpan="2">
                  <a:txBody>
                    <a:bodyPr/>
                    <a:lstStyle/>
                    <a:p>
                      <a:pPr defTabSz="821531">
                        <a:lnSpc>
                          <a:spcPct val="110000"/>
                        </a:lnSpc>
                        <a:spcBef>
                          <a:spcPts val="800"/>
                        </a:spcBef>
                      </a:pPr>
                      <a:r>
                        <a:rPr sz="1000">
                          <a:latin typeface="Antarctica Light" pitchFamily="2" charset="0"/>
                          <a:ea typeface="Antarctica Light"/>
                          <a:cs typeface="Antarctica Light"/>
                          <a:sym typeface="Antarctica Light"/>
                        </a:rPr>
                        <a:t>June 2023</a:t>
                      </a:r>
                    </a:p>
                  </a:txBody>
                  <a:tcPr marL="25400" marR="25400" marT="25400" marB="25400" anchor="ctr" horzOverflow="overflow">
                    <a:lnL w="0">
                      <a:miter lim="400000"/>
                    </a:lnL>
                    <a:lnR w="0">
                      <a:miter lim="400000"/>
                    </a:lnR>
                    <a:lnT w="0">
                      <a:miter lim="400000"/>
                    </a:lnT>
                    <a:lnB w="12700">
                      <a:miter lim="400000"/>
                    </a:lnB>
                  </a:tcPr>
                </a:tc>
                <a:tc hMerge="1">
                  <a:txBody>
                    <a:bodyPr/>
                    <a:lstStyle/>
                    <a:p>
                      <a:endParaRPr lang="en-SE"/>
                    </a:p>
                  </a:txBody>
                  <a:tcPr/>
                </a:tc>
                <a:tc gridSpan="2">
                  <a:txBody>
                    <a:bodyPr/>
                    <a:lstStyle/>
                    <a:p>
                      <a:pPr defTabSz="821531">
                        <a:lnSpc>
                          <a:spcPct val="110000"/>
                        </a:lnSpc>
                        <a:spcBef>
                          <a:spcPts val="800"/>
                        </a:spcBef>
                      </a:pPr>
                      <a:r>
                        <a:rPr sz="1000">
                          <a:latin typeface="Antarctica Light" pitchFamily="2" charset="0"/>
                          <a:ea typeface="Antarctica Light"/>
                          <a:cs typeface="Antarctica Light"/>
                          <a:sym typeface="Antarctica Light"/>
                        </a:rPr>
                        <a:t>December 2023</a:t>
                      </a:r>
                    </a:p>
                  </a:txBody>
                  <a:tcPr marL="25400" marR="25400" marT="25400" marB="25400" anchor="ctr" horzOverflow="overflow">
                    <a:lnL w="0">
                      <a:miter lim="400000"/>
                    </a:lnL>
                    <a:lnR w="0">
                      <a:miter lim="400000"/>
                    </a:lnR>
                    <a:lnT w="0">
                      <a:miter lim="400000"/>
                    </a:lnT>
                    <a:lnB w="12700">
                      <a:miter lim="400000"/>
                    </a:lnB>
                  </a:tcPr>
                </a:tc>
                <a:tc hMerge="1">
                  <a:txBody>
                    <a:bodyPr/>
                    <a:lstStyle/>
                    <a:p>
                      <a:endParaRPr lang="en-SE"/>
                    </a:p>
                  </a:txBody>
                  <a:tcPr/>
                </a:tc>
                <a:tc gridSpan="2">
                  <a:txBody>
                    <a:bodyPr/>
                    <a:lstStyle/>
                    <a:p>
                      <a:pPr defTabSz="821531">
                        <a:lnSpc>
                          <a:spcPct val="110000"/>
                        </a:lnSpc>
                        <a:spcBef>
                          <a:spcPts val="800"/>
                        </a:spcBef>
                      </a:pPr>
                      <a:r>
                        <a:rPr sz="1000">
                          <a:latin typeface="Antarctica Light" pitchFamily="2" charset="0"/>
                          <a:ea typeface="Antarctica Light"/>
                          <a:cs typeface="Antarctica Light"/>
                          <a:sym typeface="Antarctica Light"/>
                        </a:rPr>
                        <a:t>June 2024</a:t>
                      </a:r>
                    </a:p>
                  </a:txBody>
                  <a:tcPr marL="25400" marR="25400" marT="25400" marB="25400" anchor="ctr" horzOverflow="overflow">
                    <a:lnL w="0">
                      <a:miter lim="400000"/>
                    </a:lnL>
                    <a:lnR w="0">
                      <a:miter lim="400000"/>
                    </a:lnR>
                    <a:lnT w="0">
                      <a:miter lim="400000"/>
                    </a:lnT>
                    <a:lnB w="12700">
                      <a:miter lim="400000"/>
                    </a:lnB>
                  </a:tcPr>
                </a:tc>
                <a:tc hMerge="1">
                  <a:txBody>
                    <a:bodyPr/>
                    <a:lstStyle/>
                    <a:p>
                      <a:endParaRPr lang="en-SE"/>
                    </a:p>
                  </a:txBody>
                  <a:tcPr/>
                </a:tc>
                <a:tc gridSpan="2">
                  <a:txBody>
                    <a:bodyPr/>
                    <a:lstStyle/>
                    <a:p>
                      <a:pPr defTabSz="821531">
                        <a:lnSpc>
                          <a:spcPct val="110000"/>
                        </a:lnSpc>
                        <a:spcBef>
                          <a:spcPts val="800"/>
                        </a:spcBef>
                      </a:pPr>
                      <a:r>
                        <a:rPr sz="1000">
                          <a:latin typeface="Antarctica Light" pitchFamily="2" charset="0"/>
                          <a:ea typeface="Antarctica Light"/>
                          <a:cs typeface="Antarctica Light"/>
                          <a:sym typeface="Antarctica Light"/>
                        </a:rPr>
                        <a:t>December 2024</a:t>
                      </a:r>
                    </a:p>
                  </a:txBody>
                  <a:tcPr marL="25400" marR="25400" marT="25400" marB="25400" anchor="ctr" horzOverflow="overflow">
                    <a:lnL w="0">
                      <a:miter lim="400000"/>
                    </a:lnL>
                    <a:lnR w="0">
                      <a:miter lim="400000"/>
                    </a:lnR>
                    <a:lnT w="0">
                      <a:miter lim="400000"/>
                    </a:lnT>
                    <a:lnB w="12700">
                      <a:miter lim="400000"/>
                    </a:lnB>
                  </a:tcPr>
                </a:tc>
                <a:tc hMerge="1">
                  <a:txBody>
                    <a:bodyPr/>
                    <a:lstStyle/>
                    <a:p>
                      <a:endParaRPr lang="en-SE"/>
                    </a:p>
                  </a:txBody>
                  <a:tcPr/>
                </a:tc>
                <a:tc>
                  <a:txBody>
                    <a:bodyPr/>
                    <a:lstStyle/>
                    <a:p>
                      <a:pPr algn="r" defTabSz="821531">
                        <a:lnSpc>
                          <a:spcPct val="110000"/>
                        </a:lnSpc>
                        <a:spcBef>
                          <a:spcPts val="800"/>
                        </a:spcBef>
                      </a:pPr>
                      <a:r>
                        <a:rPr sz="1000">
                          <a:latin typeface="Antarctica Light" pitchFamily="2" charset="0"/>
                          <a:ea typeface="Antarctica Light"/>
                          <a:cs typeface="Antarctica Light"/>
                          <a:sym typeface="Antarctica Light"/>
                        </a:rPr>
                        <a:t>Tomorrow</a:t>
                      </a:r>
                    </a:p>
                  </a:txBody>
                  <a:tcPr marL="25400" marR="25400" marT="25400" marB="25400" anchor="ctr" horzOverflow="overflow">
                    <a:lnL w="0">
                      <a:miter lim="400000"/>
                    </a:lnL>
                    <a:lnR w="12700">
                      <a:miter lim="400000"/>
                    </a:lnR>
                    <a:lnT w="0">
                      <a:miter lim="400000"/>
                    </a:lnT>
                    <a:lnB w="12700">
                      <a:miter lim="400000"/>
                    </a:lnB>
                  </a:tcPr>
                </a:tc>
                <a:extLst>
                  <a:ext uri="{0D108BD9-81ED-4DB2-BD59-A6C34878D82A}">
                    <a16:rowId xmlns:a16="http://schemas.microsoft.com/office/drawing/2014/main" val="10001"/>
                  </a:ext>
                </a:extLst>
              </a:tr>
            </a:tbl>
          </a:graphicData>
        </a:graphic>
      </p:graphicFrame>
      <p:sp>
        <p:nvSpPr>
          <p:cNvPr id="168" name="Rounded Rectangle"/>
          <p:cNvSpPr>
            <a:spLocks noGrp="1"/>
          </p:cNvSpPr>
          <p:nvPr>
            <p:ph type="body" sz="quarter" idx="24" hasCustomPrompt="1"/>
          </p:nvPr>
        </p:nvSpPr>
        <p:spPr>
          <a:xfrm>
            <a:off x="2066511" y="5316410"/>
            <a:ext cx="1415954" cy="511967"/>
          </a:xfrm>
          <a:prstGeom prst="roundRect">
            <a:avLst>
              <a:gd name="adj" fmla="val 14699"/>
            </a:avLst>
          </a:prstGeom>
          <a:solidFill>
            <a:schemeClr val="accent2"/>
          </a:solidFill>
        </p:spPr>
        <p:txBody>
          <a:bodyPr vert="horz" lIns="0" tIns="0" rIns="0" bIns="0" rtlCol="0" anchor="ctr" anchorCtr="0">
            <a:noAutofit/>
          </a:bodyPr>
          <a:lstStyle>
            <a:lvl1pPr>
              <a:defRPr sz="1000" dirty="0">
                <a:solidFill>
                  <a:schemeClr val="bg1"/>
                </a:solidFill>
                <a:latin typeface="Antarctica Light" pitchFamily="2" charset="0"/>
                <a:ea typeface="Antarctica Light" pitchFamily="2" charset="0"/>
                <a:cs typeface="Antarctica Light" pitchFamily="2" charset="0"/>
              </a:defRPr>
            </a:lvl1pPr>
          </a:lstStyle>
          <a:p>
            <a:pPr lvl="0" algn="ctr" defTabSz="177800">
              <a:lnSpc>
                <a:spcPct val="80000"/>
              </a:lnSpc>
            </a:pPr>
            <a:r>
              <a:rPr lang="sv-SE"/>
              <a:t> </a:t>
            </a:r>
            <a:r>
              <a:rPr lang="de-DE" err="1"/>
              <a:t>Lorem</a:t>
            </a:r>
            <a:r>
              <a:rPr lang="de-DE"/>
              <a:t> </a:t>
            </a:r>
            <a:r>
              <a:rPr lang="de-DE" err="1"/>
              <a:t>ipsum</a:t>
            </a:r>
            <a:endParaRPr/>
          </a:p>
        </p:txBody>
      </p:sp>
      <p:sp>
        <p:nvSpPr>
          <p:cNvPr id="169" name="Rounded Rectangle"/>
          <p:cNvSpPr>
            <a:spLocks noGrp="1"/>
          </p:cNvSpPr>
          <p:nvPr>
            <p:ph type="body" sz="quarter" idx="25" hasCustomPrompt="1"/>
          </p:nvPr>
        </p:nvSpPr>
        <p:spPr>
          <a:xfrm>
            <a:off x="3725034" y="5316410"/>
            <a:ext cx="1415954" cy="511967"/>
          </a:xfrm>
          <a:prstGeom prst="roundRect">
            <a:avLst>
              <a:gd name="adj" fmla="val 14699"/>
            </a:avLst>
          </a:prstGeom>
          <a:solidFill>
            <a:schemeClr val="bg1">
              <a:alpha val="6000"/>
            </a:schemeClr>
          </a:solidFill>
        </p:spPr>
        <p:txBody>
          <a:bodyPr anchor="ctr">
            <a:noAutofit/>
          </a:bodyPr>
          <a:lstStyle>
            <a:lvl1pPr marL="0" indent="0" algn="ctr" defTabSz="177800">
              <a:lnSpc>
                <a:spcPct val="80000"/>
              </a:lnSpc>
              <a:buFontTx/>
              <a:buNone/>
              <a:defRPr sz="2000" b="0">
                <a:solidFill>
                  <a:srgbClr val="FFFFFF"/>
                </a:solidFill>
                <a:latin typeface="Antarctica Light"/>
                <a:sym typeface="Antarctica Light"/>
              </a:defRPr>
            </a:lvl1pPr>
          </a:lstStyle>
          <a:p>
            <a:pPr algn="ctr" defTabSz="355600">
              <a:lnSpc>
                <a:spcPct val="80000"/>
              </a:lnSpc>
              <a:defRPr sz="2000" b="0">
                <a:solidFill>
                  <a:srgbClr val="FFFFFF"/>
                </a:solidFill>
                <a:latin typeface="Antarctica Light"/>
                <a:ea typeface="Antarctica Light"/>
                <a:cs typeface="Antarctica Light"/>
                <a:sym typeface="Antarctica Light"/>
              </a:defRPr>
            </a:pPr>
            <a:r>
              <a:rPr lang="sv-SE"/>
              <a:t> </a:t>
            </a:r>
            <a:endParaRPr/>
          </a:p>
        </p:txBody>
      </p:sp>
      <p:sp>
        <p:nvSpPr>
          <p:cNvPr id="170" name="Rounded Rectangle"/>
          <p:cNvSpPr>
            <a:spLocks noGrp="1"/>
          </p:cNvSpPr>
          <p:nvPr>
            <p:ph type="body" sz="quarter" idx="26" hasCustomPrompt="1"/>
          </p:nvPr>
        </p:nvSpPr>
        <p:spPr>
          <a:xfrm>
            <a:off x="5383557" y="5316410"/>
            <a:ext cx="1415954" cy="511967"/>
          </a:xfrm>
          <a:prstGeom prst="roundRect">
            <a:avLst>
              <a:gd name="adj" fmla="val 14699"/>
            </a:avLst>
          </a:prstGeom>
          <a:solidFill>
            <a:schemeClr val="bg1">
              <a:alpha val="6000"/>
            </a:schemeClr>
          </a:solidFill>
        </p:spPr>
        <p:txBody>
          <a:bodyPr anchor="ctr">
            <a:noAutofit/>
          </a:bodyPr>
          <a:lstStyle>
            <a:lvl1pPr marL="0" indent="0" algn="ctr" defTabSz="177800">
              <a:lnSpc>
                <a:spcPct val="80000"/>
              </a:lnSpc>
              <a:buFontTx/>
              <a:buNone/>
              <a:defRPr sz="2000" b="0">
                <a:solidFill>
                  <a:srgbClr val="FFFFFF"/>
                </a:solidFill>
                <a:latin typeface="Antarctica Light"/>
                <a:sym typeface="Antarctica Light"/>
              </a:defRPr>
            </a:lvl1pPr>
          </a:lstStyle>
          <a:p>
            <a:pPr algn="ctr" defTabSz="355600">
              <a:lnSpc>
                <a:spcPct val="80000"/>
              </a:lnSpc>
              <a:defRPr sz="2000" b="0">
                <a:solidFill>
                  <a:srgbClr val="FFFFFF"/>
                </a:solidFill>
                <a:latin typeface="Antarctica Light"/>
                <a:ea typeface="Antarctica Light"/>
                <a:cs typeface="Antarctica Light"/>
                <a:sym typeface="Antarctica Light"/>
              </a:defRPr>
            </a:pPr>
            <a:r>
              <a:rPr lang="sv-SE"/>
              <a:t> </a:t>
            </a:r>
            <a:endParaRPr/>
          </a:p>
        </p:txBody>
      </p:sp>
      <p:sp>
        <p:nvSpPr>
          <p:cNvPr id="171" name="Rounded Rectangle"/>
          <p:cNvSpPr>
            <a:spLocks noGrp="1"/>
          </p:cNvSpPr>
          <p:nvPr>
            <p:ph type="body" sz="quarter" idx="27" hasCustomPrompt="1"/>
          </p:nvPr>
        </p:nvSpPr>
        <p:spPr>
          <a:xfrm>
            <a:off x="7042080" y="5316410"/>
            <a:ext cx="1415954" cy="511967"/>
          </a:xfrm>
          <a:prstGeom prst="roundRect">
            <a:avLst>
              <a:gd name="adj" fmla="val 14699"/>
            </a:avLst>
          </a:prstGeom>
          <a:solidFill>
            <a:schemeClr val="bg1">
              <a:alpha val="6000"/>
            </a:schemeClr>
          </a:solidFill>
        </p:spPr>
        <p:txBody>
          <a:bodyPr anchor="ctr">
            <a:noAutofit/>
          </a:bodyPr>
          <a:lstStyle>
            <a:lvl1pPr marL="0" indent="0" algn="ctr" defTabSz="177800">
              <a:lnSpc>
                <a:spcPct val="80000"/>
              </a:lnSpc>
              <a:buFontTx/>
              <a:buNone/>
              <a:defRPr sz="2000" b="0">
                <a:solidFill>
                  <a:srgbClr val="FFFFFF"/>
                </a:solidFill>
                <a:latin typeface="Antarctica Light"/>
                <a:sym typeface="Antarctica Light"/>
              </a:defRPr>
            </a:lvl1pPr>
          </a:lstStyle>
          <a:p>
            <a:pPr algn="ctr" defTabSz="355600">
              <a:lnSpc>
                <a:spcPct val="80000"/>
              </a:lnSpc>
              <a:defRPr sz="2000" b="0">
                <a:solidFill>
                  <a:srgbClr val="FFFFFF"/>
                </a:solidFill>
                <a:latin typeface="Antarctica Light"/>
                <a:ea typeface="Antarctica Light"/>
                <a:cs typeface="Antarctica Light"/>
                <a:sym typeface="Antarctica Light"/>
              </a:defRPr>
            </a:pPr>
            <a:r>
              <a:rPr lang="sv-SE"/>
              <a:t> </a:t>
            </a:r>
            <a:endParaRPr/>
          </a:p>
        </p:txBody>
      </p:sp>
      <p:sp>
        <p:nvSpPr>
          <p:cNvPr id="172" name="Rounded Rectangle"/>
          <p:cNvSpPr>
            <a:spLocks noGrp="1"/>
          </p:cNvSpPr>
          <p:nvPr>
            <p:ph type="body" sz="quarter" idx="28" hasCustomPrompt="1"/>
          </p:nvPr>
        </p:nvSpPr>
        <p:spPr>
          <a:xfrm>
            <a:off x="8700603" y="5316410"/>
            <a:ext cx="1415954" cy="511967"/>
          </a:xfrm>
          <a:prstGeom prst="roundRect">
            <a:avLst>
              <a:gd name="adj" fmla="val 14699"/>
            </a:avLst>
          </a:prstGeom>
          <a:solidFill>
            <a:schemeClr val="bg1">
              <a:alpha val="6000"/>
            </a:schemeClr>
          </a:solidFill>
        </p:spPr>
        <p:txBody>
          <a:bodyPr anchor="ctr">
            <a:noAutofit/>
          </a:bodyPr>
          <a:lstStyle>
            <a:lvl1pPr marL="0" indent="0" algn="ctr" defTabSz="177800">
              <a:lnSpc>
                <a:spcPct val="80000"/>
              </a:lnSpc>
              <a:buFontTx/>
              <a:buNone/>
              <a:defRPr sz="2000" b="0">
                <a:solidFill>
                  <a:srgbClr val="FFFFFF"/>
                </a:solidFill>
                <a:latin typeface="Antarctica Light"/>
                <a:sym typeface="Antarctica Light"/>
              </a:defRPr>
            </a:lvl1pPr>
          </a:lstStyle>
          <a:p>
            <a:pPr algn="ctr" defTabSz="355600">
              <a:lnSpc>
                <a:spcPct val="80000"/>
              </a:lnSpc>
              <a:defRPr sz="2000" b="0">
                <a:solidFill>
                  <a:srgbClr val="FFFFFF"/>
                </a:solidFill>
                <a:latin typeface="Antarctica Light"/>
                <a:ea typeface="Antarctica Light"/>
                <a:cs typeface="Antarctica Light"/>
                <a:sym typeface="Antarctica Light"/>
              </a:defRPr>
            </a:pPr>
            <a:r>
              <a:rPr lang="sv-SE"/>
              <a:t> </a:t>
            </a:r>
            <a:endParaRPr/>
          </a:p>
        </p:txBody>
      </p:sp>
      <p:sp>
        <p:nvSpPr>
          <p:cNvPr id="173" name="Rounded Rectangle"/>
          <p:cNvSpPr>
            <a:spLocks noGrp="1"/>
          </p:cNvSpPr>
          <p:nvPr>
            <p:ph type="body" sz="quarter" idx="29" hasCustomPrompt="1"/>
          </p:nvPr>
        </p:nvSpPr>
        <p:spPr>
          <a:xfrm>
            <a:off x="10359128" y="5316410"/>
            <a:ext cx="1415954" cy="511967"/>
          </a:xfrm>
          <a:prstGeom prst="roundRect">
            <a:avLst>
              <a:gd name="adj" fmla="val 14699"/>
            </a:avLst>
          </a:prstGeom>
          <a:solidFill>
            <a:schemeClr val="bg1">
              <a:alpha val="6000"/>
            </a:schemeClr>
          </a:solidFill>
        </p:spPr>
        <p:txBody>
          <a:bodyPr anchor="ctr">
            <a:noAutofit/>
          </a:bodyPr>
          <a:lstStyle>
            <a:lvl1pPr marL="0" indent="0" algn="ctr" defTabSz="177800">
              <a:lnSpc>
                <a:spcPct val="80000"/>
              </a:lnSpc>
              <a:buFontTx/>
              <a:buNone/>
              <a:defRPr sz="2000" b="0">
                <a:solidFill>
                  <a:srgbClr val="FFFFFF"/>
                </a:solidFill>
                <a:latin typeface="Antarctica Light"/>
                <a:sym typeface="Antarctica Light"/>
              </a:defRPr>
            </a:lvl1pPr>
          </a:lstStyle>
          <a:p>
            <a:pPr algn="ctr" defTabSz="355600">
              <a:lnSpc>
                <a:spcPct val="80000"/>
              </a:lnSpc>
              <a:defRPr sz="2000" b="0">
                <a:solidFill>
                  <a:srgbClr val="FFFFFF"/>
                </a:solidFill>
                <a:latin typeface="Antarctica Light"/>
                <a:ea typeface="Antarctica Light"/>
                <a:cs typeface="Antarctica Light"/>
                <a:sym typeface="Antarctica Light"/>
              </a:defRPr>
            </a:pPr>
            <a:r>
              <a:rPr lang="sv-SE"/>
              <a:t> </a:t>
            </a:r>
            <a:endParaRPr/>
          </a:p>
        </p:txBody>
      </p:sp>
      <p:sp>
        <p:nvSpPr>
          <p:cNvPr id="175" name="Rounded Rectangle"/>
          <p:cNvSpPr>
            <a:spLocks noGrp="1"/>
          </p:cNvSpPr>
          <p:nvPr>
            <p:ph type="body" sz="quarter" idx="31" hasCustomPrompt="1"/>
          </p:nvPr>
        </p:nvSpPr>
        <p:spPr>
          <a:xfrm>
            <a:off x="3725034" y="4623342"/>
            <a:ext cx="1415954" cy="511967"/>
          </a:xfrm>
          <a:prstGeom prst="roundRect">
            <a:avLst>
              <a:gd name="adj" fmla="val 14699"/>
            </a:avLst>
          </a:prstGeom>
          <a:solidFill>
            <a:schemeClr val="accent2">
              <a:alpha val="25000"/>
            </a:schemeClr>
          </a:solidFill>
        </p:spPr>
        <p:txBody>
          <a:bodyPr vert="horz" lIns="0" tIns="0" rIns="0" bIns="0" rtlCol="0" anchor="ctr" anchorCtr="0">
            <a:noAutofit/>
          </a:bodyPr>
          <a:lstStyle>
            <a:lvl1pPr>
              <a:defRPr sz="1000" dirty="0">
                <a:solidFill>
                  <a:srgbClr val="FFFFFF"/>
                </a:solidFill>
                <a:latin typeface="Antarctica Light" pitchFamily="2" charset="0"/>
                <a:ea typeface="Antarctica Light" pitchFamily="2" charset="0"/>
                <a:cs typeface="Antarctica Light" pitchFamily="2" charset="0"/>
              </a:defRPr>
            </a:lvl1pPr>
          </a:lstStyle>
          <a:p>
            <a:pPr lvl="0" algn="ctr" defTabSz="177800">
              <a:lnSpc>
                <a:spcPct val="80000"/>
              </a:lnSpc>
            </a:pPr>
            <a:r>
              <a:rPr lang="sv-SE"/>
              <a:t> Lorem ipsum</a:t>
            </a:r>
          </a:p>
        </p:txBody>
      </p:sp>
      <p:sp>
        <p:nvSpPr>
          <p:cNvPr id="176" name="Rounded Rectangle"/>
          <p:cNvSpPr>
            <a:spLocks noGrp="1"/>
          </p:cNvSpPr>
          <p:nvPr>
            <p:ph type="body" sz="quarter" idx="32" hasCustomPrompt="1"/>
          </p:nvPr>
        </p:nvSpPr>
        <p:spPr>
          <a:xfrm>
            <a:off x="5383557" y="4623342"/>
            <a:ext cx="1415954" cy="511967"/>
          </a:xfrm>
          <a:prstGeom prst="roundRect">
            <a:avLst>
              <a:gd name="adj" fmla="val 14699"/>
            </a:avLst>
          </a:prstGeom>
          <a:solidFill>
            <a:schemeClr val="bg1">
              <a:alpha val="6000"/>
            </a:schemeClr>
          </a:solidFill>
        </p:spPr>
        <p:txBody>
          <a:bodyPr anchor="ctr">
            <a:noAutofit/>
          </a:bodyPr>
          <a:lstStyle>
            <a:lvl1pPr marL="0" indent="0" algn="ctr" defTabSz="177800">
              <a:lnSpc>
                <a:spcPct val="80000"/>
              </a:lnSpc>
              <a:buFontTx/>
              <a:buNone/>
              <a:defRPr sz="2000" b="0">
                <a:solidFill>
                  <a:srgbClr val="FFFFFF"/>
                </a:solidFill>
                <a:latin typeface="Antarctica Light"/>
                <a:sym typeface="Antarctica Light"/>
              </a:defRPr>
            </a:lvl1pPr>
          </a:lstStyle>
          <a:p>
            <a:pPr algn="ctr" defTabSz="355600">
              <a:lnSpc>
                <a:spcPct val="80000"/>
              </a:lnSpc>
              <a:defRPr sz="2000" b="0">
                <a:solidFill>
                  <a:srgbClr val="FFFFFF"/>
                </a:solidFill>
                <a:latin typeface="Antarctica Light"/>
                <a:ea typeface="Antarctica Light"/>
                <a:cs typeface="Antarctica Light"/>
                <a:sym typeface="Antarctica Light"/>
              </a:defRPr>
            </a:pPr>
            <a:r>
              <a:rPr lang="sv-SE"/>
              <a:t> </a:t>
            </a:r>
            <a:endParaRPr/>
          </a:p>
        </p:txBody>
      </p:sp>
      <p:sp>
        <p:nvSpPr>
          <p:cNvPr id="177" name="Rounded Rectangle"/>
          <p:cNvSpPr>
            <a:spLocks noGrp="1"/>
          </p:cNvSpPr>
          <p:nvPr>
            <p:ph type="body" sz="quarter" idx="33" hasCustomPrompt="1"/>
          </p:nvPr>
        </p:nvSpPr>
        <p:spPr>
          <a:xfrm>
            <a:off x="7042080" y="4623342"/>
            <a:ext cx="1415954" cy="511967"/>
          </a:xfrm>
          <a:prstGeom prst="roundRect">
            <a:avLst>
              <a:gd name="adj" fmla="val 14699"/>
            </a:avLst>
          </a:prstGeom>
          <a:solidFill>
            <a:schemeClr val="bg1">
              <a:alpha val="6000"/>
            </a:schemeClr>
          </a:solidFill>
        </p:spPr>
        <p:txBody>
          <a:bodyPr anchor="ctr">
            <a:noAutofit/>
          </a:bodyPr>
          <a:lstStyle>
            <a:lvl1pPr marL="0" indent="0" algn="ctr" defTabSz="177800">
              <a:lnSpc>
                <a:spcPct val="80000"/>
              </a:lnSpc>
              <a:buFontTx/>
              <a:buNone/>
              <a:defRPr sz="2000" b="0">
                <a:solidFill>
                  <a:srgbClr val="FFFFFF"/>
                </a:solidFill>
                <a:latin typeface="Antarctica Light"/>
                <a:sym typeface="Antarctica Light"/>
              </a:defRPr>
            </a:lvl1pPr>
          </a:lstStyle>
          <a:p>
            <a:pPr algn="ctr" defTabSz="355600">
              <a:lnSpc>
                <a:spcPct val="80000"/>
              </a:lnSpc>
              <a:defRPr sz="2000" b="0">
                <a:solidFill>
                  <a:srgbClr val="FFFFFF"/>
                </a:solidFill>
                <a:latin typeface="Antarctica Light"/>
                <a:ea typeface="Antarctica Light"/>
                <a:cs typeface="Antarctica Light"/>
                <a:sym typeface="Antarctica Light"/>
              </a:defRPr>
            </a:pPr>
            <a:r>
              <a:rPr lang="sv-SE"/>
              <a:t> </a:t>
            </a:r>
            <a:endParaRPr/>
          </a:p>
        </p:txBody>
      </p:sp>
      <p:sp>
        <p:nvSpPr>
          <p:cNvPr id="178" name="Rounded Rectangle"/>
          <p:cNvSpPr>
            <a:spLocks noGrp="1"/>
          </p:cNvSpPr>
          <p:nvPr>
            <p:ph type="body" sz="quarter" idx="34" hasCustomPrompt="1"/>
          </p:nvPr>
        </p:nvSpPr>
        <p:spPr>
          <a:xfrm>
            <a:off x="8700603" y="4623342"/>
            <a:ext cx="1415954" cy="511967"/>
          </a:xfrm>
          <a:prstGeom prst="roundRect">
            <a:avLst>
              <a:gd name="adj" fmla="val 14699"/>
            </a:avLst>
          </a:prstGeom>
          <a:solidFill>
            <a:schemeClr val="bg1">
              <a:alpha val="6000"/>
            </a:schemeClr>
          </a:solidFill>
        </p:spPr>
        <p:txBody>
          <a:bodyPr anchor="ctr">
            <a:noAutofit/>
          </a:bodyPr>
          <a:lstStyle>
            <a:lvl1pPr marL="0" indent="0" algn="ctr" defTabSz="177800">
              <a:lnSpc>
                <a:spcPct val="80000"/>
              </a:lnSpc>
              <a:buFontTx/>
              <a:buNone/>
              <a:defRPr sz="2000" b="0">
                <a:solidFill>
                  <a:srgbClr val="FFFFFF"/>
                </a:solidFill>
                <a:latin typeface="Antarctica Light"/>
                <a:sym typeface="Antarctica Light"/>
              </a:defRPr>
            </a:lvl1pPr>
          </a:lstStyle>
          <a:p>
            <a:pPr algn="ctr" defTabSz="355600">
              <a:lnSpc>
                <a:spcPct val="80000"/>
              </a:lnSpc>
              <a:defRPr sz="2000" b="0">
                <a:solidFill>
                  <a:srgbClr val="FFFFFF"/>
                </a:solidFill>
                <a:latin typeface="Antarctica Light"/>
                <a:ea typeface="Antarctica Light"/>
                <a:cs typeface="Antarctica Light"/>
                <a:sym typeface="Antarctica Light"/>
              </a:defRPr>
            </a:pPr>
            <a:r>
              <a:rPr lang="sv-SE"/>
              <a:t> </a:t>
            </a:r>
            <a:endParaRPr/>
          </a:p>
        </p:txBody>
      </p:sp>
      <p:sp>
        <p:nvSpPr>
          <p:cNvPr id="179" name="Rounded Rectangle"/>
          <p:cNvSpPr>
            <a:spLocks noGrp="1"/>
          </p:cNvSpPr>
          <p:nvPr>
            <p:ph type="body" sz="quarter" idx="35" hasCustomPrompt="1"/>
          </p:nvPr>
        </p:nvSpPr>
        <p:spPr>
          <a:xfrm>
            <a:off x="10359128" y="4623342"/>
            <a:ext cx="1415954" cy="511967"/>
          </a:xfrm>
          <a:prstGeom prst="roundRect">
            <a:avLst>
              <a:gd name="adj" fmla="val 14699"/>
            </a:avLst>
          </a:prstGeom>
          <a:solidFill>
            <a:schemeClr val="bg1">
              <a:alpha val="6000"/>
            </a:schemeClr>
          </a:solidFill>
        </p:spPr>
        <p:txBody>
          <a:bodyPr anchor="ctr">
            <a:noAutofit/>
          </a:bodyPr>
          <a:lstStyle>
            <a:lvl1pPr marL="0" indent="0" algn="ctr" defTabSz="177800">
              <a:lnSpc>
                <a:spcPct val="80000"/>
              </a:lnSpc>
              <a:buFontTx/>
              <a:buNone/>
              <a:defRPr sz="2000" b="0">
                <a:solidFill>
                  <a:srgbClr val="FFFFFF"/>
                </a:solidFill>
                <a:latin typeface="Antarctica Light"/>
                <a:sym typeface="Antarctica Light"/>
              </a:defRPr>
            </a:lvl1pPr>
          </a:lstStyle>
          <a:p>
            <a:pPr algn="ctr" defTabSz="355600">
              <a:lnSpc>
                <a:spcPct val="80000"/>
              </a:lnSpc>
              <a:defRPr sz="2000" b="0">
                <a:solidFill>
                  <a:srgbClr val="FFFFFF"/>
                </a:solidFill>
                <a:latin typeface="Antarctica Light"/>
                <a:ea typeface="Antarctica Light"/>
                <a:cs typeface="Antarctica Light"/>
                <a:sym typeface="Antarctica Light"/>
              </a:defRPr>
            </a:pPr>
            <a:r>
              <a:rPr lang="sv-SE"/>
              <a:t> </a:t>
            </a:r>
            <a:endParaRPr/>
          </a:p>
        </p:txBody>
      </p:sp>
      <p:sp>
        <p:nvSpPr>
          <p:cNvPr id="181" name="Rounded Rectangle"/>
          <p:cNvSpPr>
            <a:spLocks noGrp="1"/>
          </p:cNvSpPr>
          <p:nvPr>
            <p:ph type="body" sz="quarter" idx="37" hasCustomPrompt="1"/>
          </p:nvPr>
        </p:nvSpPr>
        <p:spPr>
          <a:xfrm>
            <a:off x="5383557" y="3930272"/>
            <a:ext cx="1415954" cy="511967"/>
          </a:xfrm>
          <a:prstGeom prst="roundRect">
            <a:avLst>
              <a:gd name="adj" fmla="val 14699"/>
            </a:avLst>
          </a:prstGeom>
          <a:solidFill>
            <a:schemeClr val="accent2">
              <a:alpha val="25000"/>
            </a:schemeClr>
          </a:solidFill>
        </p:spPr>
        <p:txBody>
          <a:bodyPr vert="horz" lIns="0" tIns="0" rIns="0" bIns="0" rtlCol="0" anchor="ctr" anchorCtr="0">
            <a:noAutofit/>
          </a:bodyPr>
          <a:lstStyle>
            <a:lvl1pPr>
              <a:defRPr lang="sv-SE" sz="1000" dirty="0">
                <a:solidFill>
                  <a:srgbClr val="FFFFFF"/>
                </a:solidFill>
                <a:latin typeface="Antarctica Light" pitchFamily="2" charset="0"/>
                <a:ea typeface="Antarctica Light" pitchFamily="2" charset="0"/>
                <a:cs typeface="Antarctica Light" pitchFamily="2" charset="0"/>
              </a:defRPr>
            </a:lvl1pPr>
          </a:lstStyle>
          <a:p>
            <a:pPr lvl="0" algn="ctr" defTabSz="177800">
              <a:lnSpc>
                <a:spcPct val="80000"/>
              </a:lnSpc>
            </a:pPr>
            <a:r>
              <a:rPr lang="sv-SE"/>
              <a:t> Lorem ipsum</a:t>
            </a:r>
          </a:p>
        </p:txBody>
      </p:sp>
      <p:sp>
        <p:nvSpPr>
          <p:cNvPr id="182" name="Rounded Rectangle"/>
          <p:cNvSpPr>
            <a:spLocks noGrp="1"/>
          </p:cNvSpPr>
          <p:nvPr>
            <p:ph type="body" sz="quarter" idx="38" hasCustomPrompt="1"/>
          </p:nvPr>
        </p:nvSpPr>
        <p:spPr>
          <a:xfrm>
            <a:off x="7042080" y="3930272"/>
            <a:ext cx="1415954" cy="511967"/>
          </a:xfrm>
          <a:prstGeom prst="roundRect">
            <a:avLst>
              <a:gd name="adj" fmla="val 14699"/>
            </a:avLst>
          </a:prstGeom>
          <a:solidFill>
            <a:schemeClr val="bg1">
              <a:alpha val="6000"/>
            </a:schemeClr>
          </a:solidFill>
        </p:spPr>
        <p:txBody>
          <a:bodyPr anchor="ctr">
            <a:noAutofit/>
          </a:bodyPr>
          <a:lstStyle>
            <a:lvl1pPr marL="0" indent="0" algn="ctr" defTabSz="177800">
              <a:lnSpc>
                <a:spcPct val="80000"/>
              </a:lnSpc>
              <a:buFontTx/>
              <a:buNone/>
              <a:defRPr sz="2000" b="0">
                <a:solidFill>
                  <a:srgbClr val="FFFFFF"/>
                </a:solidFill>
                <a:latin typeface="Antarctica Light"/>
                <a:sym typeface="Antarctica Light"/>
              </a:defRPr>
            </a:lvl1pPr>
          </a:lstStyle>
          <a:p>
            <a:pPr algn="ctr" defTabSz="355600">
              <a:lnSpc>
                <a:spcPct val="80000"/>
              </a:lnSpc>
              <a:defRPr sz="2000" b="0">
                <a:solidFill>
                  <a:srgbClr val="FFFFFF"/>
                </a:solidFill>
                <a:latin typeface="Antarctica Light"/>
                <a:ea typeface="Antarctica Light"/>
                <a:cs typeface="Antarctica Light"/>
                <a:sym typeface="Antarctica Light"/>
              </a:defRPr>
            </a:pPr>
            <a:r>
              <a:rPr lang="sv-SE"/>
              <a:t> </a:t>
            </a:r>
            <a:endParaRPr/>
          </a:p>
        </p:txBody>
      </p:sp>
      <p:sp>
        <p:nvSpPr>
          <p:cNvPr id="183" name="Rounded Rectangle"/>
          <p:cNvSpPr>
            <a:spLocks noGrp="1"/>
          </p:cNvSpPr>
          <p:nvPr>
            <p:ph type="body" sz="quarter" idx="39" hasCustomPrompt="1"/>
          </p:nvPr>
        </p:nvSpPr>
        <p:spPr>
          <a:xfrm>
            <a:off x="8700603" y="3930272"/>
            <a:ext cx="1415954" cy="511967"/>
          </a:xfrm>
          <a:prstGeom prst="roundRect">
            <a:avLst>
              <a:gd name="adj" fmla="val 14699"/>
            </a:avLst>
          </a:prstGeom>
          <a:solidFill>
            <a:schemeClr val="bg1">
              <a:alpha val="6000"/>
            </a:schemeClr>
          </a:solidFill>
        </p:spPr>
        <p:txBody>
          <a:bodyPr anchor="ctr">
            <a:noAutofit/>
          </a:bodyPr>
          <a:lstStyle>
            <a:lvl1pPr marL="0" indent="0" algn="ctr" defTabSz="177800">
              <a:lnSpc>
                <a:spcPct val="80000"/>
              </a:lnSpc>
              <a:buFontTx/>
              <a:buNone/>
              <a:defRPr sz="2000" b="0">
                <a:solidFill>
                  <a:srgbClr val="FFFFFF"/>
                </a:solidFill>
                <a:latin typeface="Antarctica Light"/>
                <a:sym typeface="Antarctica Light"/>
              </a:defRPr>
            </a:lvl1pPr>
          </a:lstStyle>
          <a:p>
            <a:pPr algn="ctr" defTabSz="355600">
              <a:lnSpc>
                <a:spcPct val="80000"/>
              </a:lnSpc>
              <a:defRPr sz="2000" b="0">
                <a:solidFill>
                  <a:srgbClr val="FFFFFF"/>
                </a:solidFill>
                <a:latin typeface="Antarctica Light"/>
                <a:ea typeface="Antarctica Light"/>
                <a:cs typeface="Antarctica Light"/>
                <a:sym typeface="Antarctica Light"/>
              </a:defRPr>
            </a:pPr>
            <a:r>
              <a:rPr lang="sv-SE"/>
              <a:t> </a:t>
            </a:r>
            <a:endParaRPr/>
          </a:p>
        </p:txBody>
      </p:sp>
      <p:sp>
        <p:nvSpPr>
          <p:cNvPr id="184" name="Rounded Rectangle"/>
          <p:cNvSpPr>
            <a:spLocks noGrp="1"/>
          </p:cNvSpPr>
          <p:nvPr>
            <p:ph type="body" sz="quarter" idx="40" hasCustomPrompt="1"/>
          </p:nvPr>
        </p:nvSpPr>
        <p:spPr>
          <a:xfrm>
            <a:off x="10359128" y="3930272"/>
            <a:ext cx="1415954" cy="511967"/>
          </a:xfrm>
          <a:prstGeom prst="roundRect">
            <a:avLst>
              <a:gd name="adj" fmla="val 14699"/>
            </a:avLst>
          </a:prstGeom>
          <a:solidFill>
            <a:schemeClr val="bg1">
              <a:alpha val="6000"/>
            </a:schemeClr>
          </a:solidFill>
        </p:spPr>
        <p:txBody>
          <a:bodyPr anchor="ctr">
            <a:noAutofit/>
          </a:bodyPr>
          <a:lstStyle>
            <a:lvl1pPr marL="0" indent="0" algn="ctr" defTabSz="177800">
              <a:lnSpc>
                <a:spcPct val="80000"/>
              </a:lnSpc>
              <a:buFontTx/>
              <a:buNone/>
              <a:defRPr sz="2000" b="0">
                <a:solidFill>
                  <a:srgbClr val="FFFFFF"/>
                </a:solidFill>
                <a:latin typeface="Antarctica Light"/>
                <a:sym typeface="Antarctica Light"/>
              </a:defRPr>
            </a:lvl1pPr>
          </a:lstStyle>
          <a:p>
            <a:pPr algn="ctr" defTabSz="355600">
              <a:lnSpc>
                <a:spcPct val="80000"/>
              </a:lnSpc>
              <a:defRPr sz="2000" b="0">
                <a:solidFill>
                  <a:srgbClr val="FFFFFF"/>
                </a:solidFill>
                <a:latin typeface="Antarctica Light"/>
                <a:ea typeface="Antarctica Light"/>
                <a:cs typeface="Antarctica Light"/>
                <a:sym typeface="Antarctica Light"/>
              </a:defRPr>
            </a:pPr>
            <a:r>
              <a:rPr lang="sv-SE"/>
              <a:t> </a:t>
            </a:r>
            <a:endParaRPr/>
          </a:p>
        </p:txBody>
      </p:sp>
      <p:sp>
        <p:nvSpPr>
          <p:cNvPr id="186" name="Rounded Rectangle"/>
          <p:cNvSpPr>
            <a:spLocks noGrp="1"/>
          </p:cNvSpPr>
          <p:nvPr>
            <p:ph type="body" sz="quarter" idx="42" hasCustomPrompt="1"/>
          </p:nvPr>
        </p:nvSpPr>
        <p:spPr>
          <a:xfrm>
            <a:off x="7042080" y="3237202"/>
            <a:ext cx="1415954" cy="511967"/>
          </a:xfrm>
          <a:prstGeom prst="roundRect">
            <a:avLst>
              <a:gd name="adj" fmla="val 14699"/>
            </a:avLst>
          </a:prstGeom>
          <a:solidFill>
            <a:schemeClr val="accent2">
              <a:alpha val="25000"/>
            </a:schemeClr>
          </a:solidFill>
        </p:spPr>
        <p:txBody>
          <a:bodyPr vert="horz" lIns="0" tIns="0" rIns="0" bIns="0" rtlCol="0" anchor="ctr" anchorCtr="0">
            <a:noAutofit/>
          </a:bodyPr>
          <a:lstStyle>
            <a:lvl1pPr>
              <a:defRPr lang="sv-SE" sz="1000" dirty="0">
                <a:solidFill>
                  <a:srgbClr val="FFFFFF"/>
                </a:solidFill>
                <a:latin typeface="Antarctica Light" pitchFamily="2" charset="0"/>
                <a:ea typeface="Antarctica Light" pitchFamily="2" charset="0"/>
                <a:cs typeface="Antarctica Light" pitchFamily="2" charset="0"/>
              </a:defRPr>
            </a:lvl1pPr>
          </a:lstStyle>
          <a:p>
            <a:pPr lvl="0" algn="ctr" defTabSz="177800">
              <a:lnSpc>
                <a:spcPct val="80000"/>
              </a:lnSpc>
            </a:pPr>
            <a:r>
              <a:rPr lang="sv-SE"/>
              <a:t> Lorem ipsum</a:t>
            </a:r>
          </a:p>
        </p:txBody>
      </p:sp>
      <p:sp>
        <p:nvSpPr>
          <p:cNvPr id="187" name="Rounded Rectangle"/>
          <p:cNvSpPr>
            <a:spLocks noGrp="1"/>
          </p:cNvSpPr>
          <p:nvPr>
            <p:ph type="body" sz="quarter" idx="43" hasCustomPrompt="1"/>
          </p:nvPr>
        </p:nvSpPr>
        <p:spPr>
          <a:xfrm>
            <a:off x="8700603" y="3237202"/>
            <a:ext cx="1415954" cy="511967"/>
          </a:xfrm>
          <a:prstGeom prst="roundRect">
            <a:avLst>
              <a:gd name="adj" fmla="val 14699"/>
            </a:avLst>
          </a:prstGeom>
          <a:solidFill>
            <a:schemeClr val="bg1">
              <a:alpha val="6000"/>
            </a:schemeClr>
          </a:solidFill>
        </p:spPr>
        <p:txBody>
          <a:bodyPr anchor="ctr">
            <a:noAutofit/>
          </a:bodyPr>
          <a:lstStyle>
            <a:lvl1pPr marL="0" indent="0" algn="ctr" defTabSz="177800">
              <a:lnSpc>
                <a:spcPct val="80000"/>
              </a:lnSpc>
              <a:buFontTx/>
              <a:buNone/>
              <a:defRPr sz="2000" b="0">
                <a:solidFill>
                  <a:srgbClr val="FFFFFF"/>
                </a:solidFill>
                <a:latin typeface="Antarctica Light"/>
                <a:sym typeface="Antarctica Light"/>
              </a:defRPr>
            </a:lvl1pPr>
          </a:lstStyle>
          <a:p>
            <a:pPr algn="ctr" defTabSz="355600">
              <a:lnSpc>
                <a:spcPct val="80000"/>
              </a:lnSpc>
              <a:defRPr sz="2000" b="0">
                <a:solidFill>
                  <a:srgbClr val="FFFFFF"/>
                </a:solidFill>
                <a:latin typeface="Antarctica Light"/>
                <a:ea typeface="Antarctica Light"/>
                <a:cs typeface="Antarctica Light"/>
                <a:sym typeface="Antarctica Light"/>
              </a:defRPr>
            </a:pPr>
            <a:r>
              <a:rPr lang="sv-SE"/>
              <a:t> </a:t>
            </a:r>
            <a:endParaRPr/>
          </a:p>
        </p:txBody>
      </p:sp>
      <p:sp>
        <p:nvSpPr>
          <p:cNvPr id="188" name="Rounded Rectangle"/>
          <p:cNvSpPr>
            <a:spLocks noGrp="1"/>
          </p:cNvSpPr>
          <p:nvPr>
            <p:ph type="body" sz="quarter" idx="44" hasCustomPrompt="1"/>
          </p:nvPr>
        </p:nvSpPr>
        <p:spPr>
          <a:xfrm>
            <a:off x="10359128" y="3237202"/>
            <a:ext cx="1415954" cy="511967"/>
          </a:xfrm>
          <a:prstGeom prst="roundRect">
            <a:avLst>
              <a:gd name="adj" fmla="val 14699"/>
            </a:avLst>
          </a:prstGeom>
          <a:solidFill>
            <a:schemeClr val="bg1">
              <a:alpha val="6000"/>
            </a:schemeClr>
          </a:solidFill>
        </p:spPr>
        <p:txBody>
          <a:bodyPr anchor="ctr">
            <a:noAutofit/>
          </a:bodyPr>
          <a:lstStyle>
            <a:lvl1pPr marL="0" indent="0" algn="ctr" defTabSz="177800">
              <a:lnSpc>
                <a:spcPct val="80000"/>
              </a:lnSpc>
              <a:buFontTx/>
              <a:buNone/>
              <a:defRPr sz="2000" b="0">
                <a:solidFill>
                  <a:srgbClr val="FFFFFF"/>
                </a:solidFill>
                <a:latin typeface="Antarctica Light"/>
                <a:sym typeface="Antarctica Light"/>
              </a:defRPr>
            </a:lvl1pPr>
          </a:lstStyle>
          <a:p>
            <a:pPr algn="ctr" defTabSz="355600">
              <a:lnSpc>
                <a:spcPct val="80000"/>
              </a:lnSpc>
              <a:defRPr sz="2000" b="0">
                <a:solidFill>
                  <a:srgbClr val="FFFFFF"/>
                </a:solidFill>
                <a:latin typeface="Antarctica Light"/>
                <a:ea typeface="Antarctica Light"/>
                <a:cs typeface="Antarctica Light"/>
                <a:sym typeface="Antarctica Light"/>
              </a:defRPr>
            </a:pPr>
            <a:r>
              <a:rPr lang="sv-SE"/>
              <a:t> </a:t>
            </a:r>
            <a:endParaRPr/>
          </a:p>
        </p:txBody>
      </p:sp>
      <p:sp>
        <p:nvSpPr>
          <p:cNvPr id="190" name="Rounded Rectangle"/>
          <p:cNvSpPr>
            <a:spLocks noGrp="1"/>
          </p:cNvSpPr>
          <p:nvPr>
            <p:ph type="body" sz="quarter" idx="46" hasCustomPrompt="1"/>
          </p:nvPr>
        </p:nvSpPr>
        <p:spPr>
          <a:xfrm>
            <a:off x="8700603" y="2544132"/>
            <a:ext cx="1415954" cy="511967"/>
          </a:xfrm>
          <a:prstGeom prst="roundRect">
            <a:avLst>
              <a:gd name="adj" fmla="val 14699"/>
            </a:avLst>
          </a:prstGeom>
          <a:solidFill>
            <a:schemeClr val="accent2">
              <a:alpha val="25000"/>
            </a:schemeClr>
          </a:solidFill>
        </p:spPr>
        <p:txBody>
          <a:bodyPr vert="horz" lIns="0" tIns="0" rIns="0" bIns="0" rtlCol="0" anchor="ctr" anchorCtr="0">
            <a:noAutofit/>
          </a:bodyPr>
          <a:lstStyle>
            <a:lvl1pPr>
              <a:defRPr lang="sv-SE" sz="1000" dirty="0">
                <a:solidFill>
                  <a:srgbClr val="FFFFFF"/>
                </a:solidFill>
                <a:latin typeface="Antarctica Light" pitchFamily="2" charset="0"/>
                <a:ea typeface="Antarctica Light" pitchFamily="2" charset="0"/>
                <a:cs typeface="Antarctica Light" pitchFamily="2" charset="0"/>
              </a:defRPr>
            </a:lvl1pPr>
          </a:lstStyle>
          <a:p>
            <a:pPr lvl="0" algn="ctr" defTabSz="177800">
              <a:lnSpc>
                <a:spcPct val="80000"/>
              </a:lnSpc>
            </a:pPr>
            <a:r>
              <a:rPr lang="sv-SE"/>
              <a:t> Lorem ipsum</a:t>
            </a:r>
          </a:p>
        </p:txBody>
      </p:sp>
      <p:sp>
        <p:nvSpPr>
          <p:cNvPr id="191" name="Rounded Rectangle"/>
          <p:cNvSpPr>
            <a:spLocks noGrp="1"/>
          </p:cNvSpPr>
          <p:nvPr>
            <p:ph type="body" sz="quarter" idx="47" hasCustomPrompt="1"/>
          </p:nvPr>
        </p:nvSpPr>
        <p:spPr>
          <a:xfrm>
            <a:off x="10359128" y="2544132"/>
            <a:ext cx="1415954" cy="511967"/>
          </a:xfrm>
          <a:prstGeom prst="roundRect">
            <a:avLst>
              <a:gd name="adj" fmla="val 14699"/>
            </a:avLst>
          </a:prstGeom>
          <a:solidFill>
            <a:schemeClr val="bg1">
              <a:alpha val="6000"/>
            </a:schemeClr>
          </a:solidFill>
        </p:spPr>
        <p:txBody>
          <a:bodyPr anchor="ctr">
            <a:noAutofit/>
          </a:bodyPr>
          <a:lstStyle>
            <a:lvl1pPr marL="0" indent="0" algn="ctr" defTabSz="177800">
              <a:lnSpc>
                <a:spcPct val="80000"/>
              </a:lnSpc>
              <a:buFontTx/>
              <a:buNone/>
              <a:defRPr sz="2000" b="0">
                <a:solidFill>
                  <a:srgbClr val="FFFFFF"/>
                </a:solidFill>
                <a:latin typeface="Antarctica Light"/>
                <a:sym typeface="Antarctica Light"/>
              </a:defRPr>
            </a:lvl1pPr>
          </a:lstStyle>
          <a:p>
            <a:pPr algn="ctr" defTabSz="355600">
              <a:lnSpc>
                <a:spcPct val="80000"/>
              </a:lnSpc>
              <a:defRPr sz="2000" b="0">
                <a:solidFill>
                  <a:srgbClr val="FFFFFF"/>
                </a:solidFill>
                <a:latin typeface="Antarctica Light"/>
                <a:ea typeface="Antarctica Light"/>
                <a:cs typeface="Antarctica Light"/>
                <a:sym typeface="Antarctica Light"/>
              </a:defRPr>
            </a:pPr>
            <a:r>
              <a:rPr lang="sv-SE"/>
              <a:t> </a:t>
            </a:r>
            <a:endParaRPr/>
          </a:p>
        </p:txBody>
      </p:sp>
      <p:sp>
        <p:nvSpPr>
          <p:cNvPr id="193" name="Rounded Rectangle"/>
          <p:cNvSpPr>
            <a:spLocks noGrp="1"/>
          </p:cNvSpPr>
          <p:nvPr>
            <p:ph type="body" sz="quarter" idx="49" hasCustomPrompt="1"/>
          </p:nvPr>
        </p:nvSpPr>
        <p:spPr>
          <a:xfrm>
            <a:off x="10359128" y="1851062"/>
            <a:ext cx="1415954" cy="511967"/>
          </a:xfrm>
          <a:prstGeom prst="roundRect">
            <a:avLst>
              <a:gd name="adj" fmla="val 14699"/>
            </a:avLst>
          </a:prstGeom>
          <a:solidFill>
            <a:schemeClr val="accent2">
              <a:alpha val="25000"/>
            </a:schemeClr>
          </a:solidFill>
        </p:spPr>
        <p:txBody>
          <a:bodyPr vert="horz" lIns="0" tIns="0" rIns="0" bIns="0" rtlCol="0" anchor="ctr" anchorCtr="0">
            <a:noAutofit/>
          </a:bodyPr>
          <a:lstStyle>
            <a:lvl1pPr>
              <a:defRPr lang="sv-SE" sz="1000" dirty="0">
                <a:solidFill>
                  <a:srgbClr val="FFFFFF"/>
                </a:solidFill>
                <a:latin typeface="Antarctica Light" pitchFamily="2" charset="0"/>
                <a:ea typeface="Antarctica Light" pitchFamily="2" charset="0"/>
                <a:cs typeface="Antarctica Light" pitchFamily="2" charset="0"/>
              </a:defRPr>
            </a:lvl1pPr>
          </a:lstStyle>
          <a:p>
            <a:pPr lvl="0" algn="ctr" defTabSz="177800">
              <a:lnSpc>
                <a:spcPct val="80000"/>
              </a:lnSpc>
            </a:pPr>
            <a:r>
              <a:rPr lang="sv-SE"/>
              <a:t> Lorem ipsum</a:t>
            </a:r>
          </a:p>
        </p:txBody>
      </p:sp>
      <p:sp>
        <p:nvSpPr>
          <p:cNvPr id="195" name="Line"/>
          <p:cNvSpPr/>
          <p:nvPr/>
        </p:nvSpPr>
        <p:spPr>
          <a:xfrm>
            <a:off x="1198051" y="6017538"/>
            <a:ext cx="10708427" cy="1"/>
          </a:xfrm>
          <a:prstGeom prst="line">
            <a:avLst/>
          </a:prstGeom>
          <a:ln w="12700">
            <a:solidFill>
              <a:srgbClr val="1A1A1A"/>
            </a:solidFill>
            <a:miter lim="400000"/>
            <a:tailEnd type="triangle"/>
          </a:ln>
        </p:spPr>
        <p:txBody>
          <a:bodyPr lIns="35719" tIns="35719" rIns="35719" bIns="35719" anchor="ctr"/>
          <a:lstStyle/>
          <a:p>
            <a:pPr algn="ctr" defTabSz="410766">
              <a:lnSpc>
                <a:spcPct val="100000"/>
              </a:lnSpc>
              <a:spcBef>
                <a:spcPts val="0"/>
              </a:spcBef>
              <a:buFontTx/>
              <a:buNone/>
              <a:defRPr sz="3000">
                <a:solidFill>
                  <a:srgbClr val="FFFFFF"/>
                </a:solidFill>
                <a:latin typeface="Antarctica Light"/>
                <a:ea typeface="Antarctica Light"/>
                <a:cs typeface="Antarctica Light"/>
                <a:sym typeface="Antarctica Light"/>
              </a:defRPr>
            </a:pPr>
            <a:endParaRPr sz="1500"/>
          </a:p>
        </p:txBody>
      </p:sp>
      <p:sp>
        <p:nvSpPr>
          <p:cNvPr id="14" name="Foliennummernplatzhalter 5">
            <a:extLst>
              <a:ext uri="{FF2B5EF4-FFF2-40B4-BE49-F238E27FC236}">
                <a16:creationId xmlns:a16="http://schemas.microsoft.com/office/drawing/2014/main" id="{975A1B2C-A55F-3235-EA5B-AE37BE77DBEC}"/>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15" name="Datumsplatzhalter 3">
            <a:extLst>
              <a:ext uri="{FF2B5EF4-FFF2-40B4-BE49-F238E27FC236}">
                <a16:creationId xmlns:a16="http://schemas.microsoft.com/office/drawing/2014/main" id="{F47ADAF0-82CF-FF78-9650-B870903E3D77}"/>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16" name="Fußzeilenplatzhalter 4">
            <a:extLst>
              <a:ext uri="{FF2B5EF4-FFF2-40B4-BE49-F238E27FC236}">
                <a16:creationId xmlns:a16="http://schemas.microsoft.com/office/drawing/2014/main" id="{AD496732-447B-689E-45B4-0302CE907550}"/>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4" name="Titelplatzhalter 1">
            <a:extLst>
              <a:ext uri="{FF2B5EF4-FFF2-40B4-BE49-F238E27FC236}">
                <a16:creationId xmlns:a16="http://schemas.microsoft.com/office/drawing/2014/main" id="{B1846C02-09EE-88FC-2DAC-B219C822D9A5}"/>
              </a:ext>
            </a:extLst>
          </p:cNvPr>
          <p:cNvSpPr>
            <a:spLocks noGrp="1"/>
          </p:cNvSpPr>
          <p:nvPr>
            <p:ph type="title"/>
          </p:nvPr>
        </p:nvSpPr>
        <p:spPr>
          <a:xfrm>
            <a:off x="407987" y="549274"/>
            <a:ext cx="10810800"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2" name="Textplatzhalter 8">
            <a:extLst>
              <a:ext uri="{FF2B5EF4-FFF2-40B4-BE49-F238E27FC236}">
                <a16:creationId xmlns:a16="http://schemas.microsoft.com/office/drawing/2014/main" id="{C31F5B8C-91D1-A936-3207-14BA6F714752}"/>
              </a:ext>
            </a:extLst>
          </p:cNvPr>
          <p:cNvSpPr>
            <a:spLocks noGrp="1"/>
          </p:cNvSpPr>
          <p:nvPr>
            <p:ph type="body" sz="quarter" idx="12" hasCustomPrompt="1"/>
          </p:nvPr>
        </p:nvSpPr>
        <p:spPr>
          <a:xfrm>
            <a:off x="407987" y="1063993"/>
            <a:ext cx="11376026"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232972762"/>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7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Phases 2">
    <p:bg>
      <p:bgPr>
        <a:solidFill>
          <a:schemeClr val="accent5"/>
        </a:solidFill>
        <a:effectLst/>
      </p:bgPr>
    </p:bg>
    <p:spTree>
      <p:nvGrpSpPr>
        <p:cNvPr id="1" name=""/>
        <p:cNvGrpSpPr/>
        <p:nvPr/>
      </p:nvGrpSpPr>
      <p:grpSpPr>
        <a:xfrm>
          <a:off x="0" y="0"/>
          <a:ext cx="0" cy="0"/>
          <a:chOff x="0" y="0"/>
          <a:chExt cx="0" cy="0"/>
        </a:xfrm>
      </p:grpSpPr>
      <p:sp>
        <p:nvSpPr>
          <p:cNvPr id="329" name="Oval"/>
          <p:cNvSpPr/>
          <p:nvPr/>
        </p:nvSpPr>
        <p:spPr>
          <a:xfrm>
            <a:off x="274845" y="3839182"/>
            <a:ext cx="2899519" cy="2880716"/>
          </a:xfrm>
          <a:prstGeom prst="ellipse">
            <a:avLst/>
          </a:prstGeom>
          <a:solidFill>
            <a:schemeClr val="bg1">
              <a:alpha val="25000"/>
            </a:schemeClr>
          </a:solidFill>
          <a:ln w="12700">
            <a:solidFill>
              <a:srgbClr val="000000">
                <a:alpha val="50000"/>
              </a:srgbClr>
            </a:solidFill>
            <a:custDash>
              <a:ds d="600000" sp="600000"/>
            </a:custDash>
            <a:miter lim="400000"/>
          </a:ln>
        </p:spPr>
        <p:txBody>
          <a:bodyPr lIns="25400" tIns="25400" rIns="25400" bIns="25400" anchor="ctr"/>
          <a:lstStyle/>
          <a:p>
            <a:pPr algn="ctr" defTabSz="412750">
              <a:lnSpc>
                <a:spcPct val="100000"/>
              </a:lnSpc>
              <a:spcBef>
                <a:spcPts val="0"/>
              </a:spcBef>
              <a:buFontTx/>
              <a:buNone/>
              <a:defRPr sz="3200">
                <a:solidFill>
                  <a:srgbClr val="FFFFFF"/>
                </a:solidFill>
                <a:latin typeface="Antarctica Light"/>
                <a:ea typeface="Antarctica Light"/>
                <a:cs typeface="Antarctica Light"/>
                <a:sym typeface="Antarctica Light"/>
              </a:defRPr>
            </a:pPr>
            <a:endParaRPr sz="1600">
              <a:latin typeface="Antarctica Light" pitchFamily="2" charset="0"/>
            </a:endParaRPr>
          </a:p>
        </p:txBody>
      </p:sp>
      <p:sp>
        <p:nvSpPr>
          <p:cNvPr id="330" name="Oval"/>
          <p:cNvSpPr/>
          <p:nvPr/>
        </p:nvSpPr>
        <p:spPr>
          <a:xfrm rot="21565360">
            <a:off x="3190968" y="3839176"/>
            <a:ext cx="2899509" cy="2880726"/>
          </a:xfrm>
          <a:prstGeom prst="ellipse">
            <a:avLst/>
          </a:prstGeom>
          <a:ln w="12700">
            <a:solidFill>
              <a:srgbClr val="000000">
                <a:alpha val="50000"/>
              </a:srgbClr>
            </a:solidFill>
            <a:custDash>
              <a:ds d="600000" sp="600000"/>
            </a:custDash>
            <a:miter lim="400000"/>
          </a:ln>
        </p:spPr>
        <p:txBody>
          <a:bodyPr lIns="25400" tIns="25400" rIns="25400" bIns="25400" anchor="ctr"/>
          <a:lstStyle/>
          <a:p>
            <a:pPr algn="ctr" defTabSz="412750">
              <a:lnSpc>
                <a:spcPct val="100000"/>
              </a:lnSpc>
              <a:spcBef>
                <a:spcPts val="0"/>
              </a:spcBef>
              <a:buFontTx/>
              <a:buNone/>
              <a:defRPr sz="3200">
                <a:solidFill>
                  <a:srgbClr val="FFFFFF"/>
                </a:solidFill>
                <a:latin typeface="Antarctica Light"/>
                <a:ea typeface="Antarctica Light"/>
                <a:cs typeface="Antarctica Light"/>
                <a:sym typeface="Antarctica Light"/>
              </a:defRPr>
            </a:pPr>
            <a:endParaRPr sz="1600">
              <a:latin typeface="Antarctica Light" pitchFamily="2" charset="0"/>
            </a:endParaRPr>
          </a:p>
        </p:txBody>
      </p:sp>
      <p:sp>
        <p:nvSpPr>
          <p:cNvPr id="331" name="Oval"/>
          <p:cNvSpPr/>
          <p:nvPr/>
        </p:nvSpPr>
        <p:spPr>
          <a:xfrm>
            <a:off x="6100445" y="3839182"/>
            <a:ext cx="2899580" cy="2880716"/>
          </a:xfrm>
          <a:prstGeom prst="ellipse">
            <a:avLst/>
          </a:prstGeom>
          <a:ln w="12700">
            <a:solidFill>
              <a:srgbClr val="000000">
                <a:alpha val="50000"/>
              </a:srgbClr>
            </a:solidFill>
            <a:custDash>
              <a:ds d="600000" sp="600000"/>
            </a:custDash>
            <a:miter lim="400000"/>
          </a:ln>
        </p:spPr>
        <p:txBody>
          <a:bodyPr lIns="25400" tIns="25400" rIns="25400" bIns="25400" anchor="ctr"/>
          <a:lstStyle/>
          <a:p>
            <a:pPr algn="ctr" defTabSz="412750">
              <a:lnSpc>
                <a:spcPct val="100000"/>
              </a:lnSpc>
              <a:spcBef>
                <a:spcPts val="0"/>
              </a:spcBef>
              <a:buFontTx/>
              <a:buNone/>
              <a:defRPr sz="3200">
                <a:solidFill>
                  <a:srgbClr val="FFFFFF"/>
                </a:solidFill>
                <a:latin typeface="Antarctica Light"/>
                <a:ea typeface="Antarctica Light"/>
                <a:cs typeface="Antarctica Light"/>
                <a:sym typeface="Antarctica Light"/>
              </a:defRPr>
            </a:pPr>
            <a:endParaRPr sz="1600">
              <a:latin typeface="Antarctica Light" pitchFamily="2" charset="0"/>
            </a:endParaRPr>
          </a:p>
        </p:txBody>
      </p:sp>
      <p:sp>
        <p:nvSpPr>
          <p:cNvPr id="332" name="Oval"/>
          <p:cNvSpPr/>
          <p:nvPr/>
        </p:nvSpPr>
        <p:spPr>
          <a:xfrm rot="21390183">
            <a:off x="9016629" y="3839177"/>
            <a:ext cx="2899570" cy="2880726"/>
          </a:xfrm>
          <a:prstGeom prst="ellipse">
            <a:avLst/>
          </a:prstGeom>
          <a:ln w="12700">
            <a:solidFill>
              <a:srgbClr val="000000">
                <a:alpha val="50000"/>
              </a:srgbClr>
            </a:solidFill>
            <a:custDash>
              <a:ds d="600000" sp="600000"/>
            </a:custDash>
            <a:miter lim="400000"/>
          </a:ln>
        </p:spPr>
        <p:txBody>
          <a:bodyPr lIns="25400" tIns="25400" rIns="25400" bIns="25400" anchor="ctr"/>
          <a:lstStyle/>
          <a:p>
            <a:pPr algn="ctr" defTabSz="412750">
              <a:lnSpc>
                <a:spcPct val="100000"/>
              </a:lnSpc>
              <a:spcBef>
                <a:spcPts val="0"/>
              </a:spcBef>
              <a:buFontTx/>
              <a:buNone/>
              <a:defRPr sz="3200">
                <a:solidFill>
                  <a:srgbClr val="FFFFFF"/>
                </a:solidFill>
                <a:latin typeface="Antarctica Light"/>
                <a:ea typeface="Antarctica Light"/>
                <a:cs typeface="Antarctica Light"/>
                <a:sym typeface="Antarctica Light"/>
              </a:defRPr>
            </a:pPr>
            <a:endParaRPr sz="1600">
              <a:latin typeface="Antarctica Light" pitchFamily="2" charset="0"/>
            </a:endParaRPr>
          </a:p>
        </p:txBody>
      </p:sp>
      <p:sp>
        <p:nvSpPr>
          <p:cNvPr id="333" name="Rectangle"/>
          <p:cNvSpPr/>
          <p:nvPr userDrawn="1"/>
        </p:nvSpPr>
        <p:spPr>
          <a:xfrm>
            <a:off x="0" y="5094164"/>
            <a:ext cx="12192001" cy="1755077"/>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buFontTx/>
              <a:buNone/>
              <a:defRPr sz="3200">
                <a:solidFill>
                  <a:srgbClr val="FFFFFF"/>
                </a:solidFill>
                <a:latin typeface="Antarctica Light"/>
                <a:ea typeface="Antarctica Light"/>
                <a:cs typeface="Antarctica Light"/>
                <a:sym typeface="Antarctica Light"/>
              </a:defRPr>
            </a:pPr>
            <a:endParaRPr sz="1600">
              <a:latin typeface="Antarctica Light" pitchFamily="2" charset="0"/>
            </a:endParaRPr>
          </a:p>
        </p:txBody>
      </p:sp>
      <p:sp>
        <p:nvSpPr>
          <p:cNvPr id="334" name="Circle"/>
          <p:cNvSpPr/>
          <p:nvPr/>
        </p:nvSpPr>
        <p:spPr>
          <a:xfrm>
            <a:off x="3142527" y="5148990"/>
            <a:ext cx="83294" cy="83294"/>
          </a:xfrm>
          <a:prstGeom prst="ellipse">
            <a:avLst/>
          </a:prstGeom>
          <a:solidFill>
            <a:srgbClr val="FFFFFF"/>
          </a:solidFill>
          <a:ln w="25400">
            <a:solidFill>
              <a:srgbClr val="000000">
                <a:alpha val="25000"/>
              </a:srgbClr>
            </a:solidFill>
            <a:miter lim="400000"/>
          </a:ln>
        </p:spPr>
        <p:txBody>
          <a:bodyPr lIns="25400" tIns="25400" rIns="25400" bIns="25400" anchor="ctr"/>
          <a:lstStyle/>
          <a:p>
            <a:pPr algn="ctr" defTabSz="412750">
              <a:lnSpc>
                <a:spcPct val="100000"/>
              </a:lnSpc>
              <a:spcBef>
                <a:spcPts val="0"/>
              </a:spcBef>
              <a:buFontTx/>
              <a:buNone/>
              <a:defRPr sz="3200">
                <a:latin typeface="Antarctica Light"/>
                <a:ea typeface="Antarctica Light"/>
                <a:cs typeface="Antarctica Light"/>
                <a:sym typeface="Antarctica Light"/>
              </a:defRPr>
            </a:pPr>
            <a:endParaRPr sz="1600">
              <a:latin typeface="Antarctica Light" pitchFamily="2" charset="0"/>
            </a:endParaRPr>
          </a:p>
        </p:txBody>
      </p:sp>
      <p:sp>
        <p:nvSpPr>
          <p:cNvPr id="335" name="Circle"/>
          <p:cNvSpPr/>
          <p:nvPr/>
        </p:nvSpPr>
        <p:spPr>
          <a:xfrm>
            <a:off x="252157" y="5148990"/>
            <a:ext cx="83293" cy="83293"/>
          </a:xfrm>
          <a:prstGeom prst="ellipse">
            <a:avLst/>
          </a:prstGeom>
          <a:solidFill>
            <a:srgbClr val="FFFFFF"/>
          </a:solidFill>
          <a:ln w="25400">
            <a:solidFill>
              <a:srgbClr val="000000">
                <a:alpha val="25000"/>
              </a:srgbClr>
            </a:solidFill>
            <a:miter lim="400000"/>
          </a:ln>
        </p:spPr>
        <p:txBody>
          <a:bodyPr lIns="25400" tIns="25400" rIns="25400" bIns="25400" anchor="ctr"/>
          <a:lstStyle/>
          <a:p>
            <a:pPr algn="ctr" defTabSz="412750">
              <a:lnSpc>
                <a:spcPct val="100000"/>
              </a:lnSpc>
              <a:spcBef>
                <a:spcPts val="0"/>
              </a:spcBef>
              <a:buFontTx/>
              <a:buNone/>
              <a:defRPr sz="3200">
                <a:latin typeface="Antarctica Light"/>
                <a:ea typeface="Antarctica Light"/>
                <a:cs typeface="Antarctica Light"/>
                <a:sym typeface="Antarctica Light"/>
              </a:defRPr>
            </a:pPr>
            <a:endParaRPr sz="1600">
              <a:latin typeface="Antarctica Light" pitchFamily="2" charset="0"/>
            </a:endParaRPr>
          </a:p>
        </p:txBody>
      </p:sp>
      <p:sp>
        <p:nvSpPr>
          <p:cNvPr id="336" name="Circle"/>
          <p:cNvSpPr/>
          <p:nvPr/>
        </p:nvSpPr>
        <p:spPr>
          <a:xfrm>
            <a:off x="8968128" y="5148990"/>
            <a:ext cx="83293" cy="83294"/>
          </a:xfrm>
          <a:prstGeom prst="ellipse">
            <a:avLst/>
          </a:prstGeom>
          <a:solidFill>
            <a:srgbClr val="FFFFFF"/>
          </a:solidFill>
          <a:ln w="25400">
            <a:solidFill>
              <a:srgbClr val="000000">
                <a:alpha val="25000"/>
              </a:srgbClr>
            </a:solidFill>
            <a:miter lim="400000"/>
          </a:ln>
        </p:spPr>
        <p:txBody>
          <a:bodyPr lIns="25400" tIns="25400" rIns="25400" bIns="25400" anchor="ctr"/>
          <a:lstStyle/>
          <a:p>
            <a:pPr algn="ctr" defTabSz="412750">
              <a:lnSpc>
                <a:spcPct val="100000"/>
              </a:lnSpc>
              <a:spcBef>
                <a:spcPts val="0"/>
              </a:spcBef>
              <a:buFontTx/>
              <a:buNone/>
              <a:defRPr sz="3200">
                <a:latin typeface="Antarctica Light"/>
                <a:ea typeface="Antarctica Light"/>
                <a:cs typeface="Antarctica Light"/>
                <a:sym typeface="Antarctica Light"/>
              </a:defRPr>
            </a:pPr>
            <a:endParaRPr sz="1600">
              <a:latin typeface="Antarctica Light" pitchFamily="2" charset="0"/>
            </a:endParaRPr>
          </a:p>
        </p:txBody>
      </p:sp>
      <p:sp>
        <p:nvSpPr>
          <p:cNvPr id="337" name="Circle"/>
          <p:cNvSpPr/>
          <p:nvPr/>
        </p:nvSpPr>
        <p:spPr>
          <a:xfrm>
            <a:off x="6061678" y="5148990"/>
            <a:ext cx="83294" cy="83293"/>
          </a:xfrm>
          <a:prstGeom prst="ellipse">
            <a:avLst/>
          </a:prstGeom>
          <a:solidFill>
            <a:srgbClr val="FFFFFF"/>
          </a:solidFill>
          <a:ln w="25400">
            <a:solidFill>
              <a:srgbClr val="000000">
                <a:alpha val="25000"/>
              </a:srgbClr>
            </a:solidFill>
            <a:miter lim="400000"/>
          </a:ln>
        </p:spPr>
        <p:txBody>
          <a:bodyPr lIns="25400" tIns="25400" rIns="25400" bIns="25400" anchor="ctr"/>
          <a:lstStyle/>
          <a:p>
            <a:pPr algn="ctr" defTabSz="412750">
              <a:lnSpc>
                <a:spcPct val="100000"/>
              </a:lnSpc>
              <a:spcBef>
                <a:spcPts val="0"/>
              </a:spcBef>
              <a:buFontTx/>
              <a:buNone/>
              <a:defRPr sz="3200">
                <a:latin typeface="Antarctica Light"/>
                <a:ea typeface="Antarctica Light"/>
                <a:cs typeface="Antarctica Light"/>
                <a:sym typeface="Antarctica Light"/>
              </a:defRPr>
            </a:pPr>
            <a:endParaRPr sz="1600">
              <a:latin typeface="Antarctica Light" pitchFamily="2" charset="0"/>
            </a:endParaRPr>
          </a:p>
        </p:txBody>
      </p:sp>
      <p:sp>
        <p:nvSpPr>
          <p:cNvPr id="338" name="Circle"/>
          <p:cNvSpPr/>
          <p:nvPr/>
        </p:nvSpPr>
        <p:spPr>
          <a:xfrm>
            <a:off x="11871199" y="5148990"/>
            <a:ext cx="83293" cy="83293"/>
          </a:xfrm>
          <a:prstGeom prst="ellipse">
            <a:avLst/>
          </a:prstGeom>
          <a:solidFill>
            <a:srgbClr val="FFFFFF"/>
          </a:solidFill>
          <a:ln w="25400">
            <a:solidFill>
              <a:srgbClr val="000000">
                <a:alpha val="25000"/>
              </a:srgbClr>
            </a:solidFill>
            <a:miter lim="400000"/>
          </a:ln>
        </p:spPr>
        <p:txBody>
          <a:bodyPr lIns="25400" tIns="25400" rIns="25400" bIns="25400" anchor="ctr"/>
          <a:lstStyle/>
          <a:p>
            <a:pPr algn="ctr" defTabSz="412750">
              <a:lnSpc>
                <a:spcPct val="100000"/>
              </a:lnSpc>
              <a:spcBef>
                <a:spcPts val="0"/>
              </a:spcBef>
              <a:buFontTx/>
              <a:buNone/>
              <a:defRPr sz="3200">
                <a:latin typeface="Antarctica Light"/>
                <a:ea typeface="Antarctica Light"/>
                <a:cs typeface="Antarctica Light"/>
                <a:sym typeface="Antarctica Light"/>
              </a:defRPr>
            </a:pPr>
            <a:endParaRPr sz="1600">
              <a:latin typeface="Antarctica Light" pitchFamily="2" charset="0"/>
            </a:endParaRPr>
          </a:p>
        </p:txBody>
      </p:sp>
      <p:sp>
        <p:nvSpPr>
          <p:cNvPr id="340" name="Lorem ipsum dolor sit amet, consectetur adipiscing elit, sed do eiusmod tempor incididunt ut labore et dolore magna aliqua."/>
          <p:cNvSpPr txBox="1">
            <a:spLocks noGrp="1"/>
          </p:cNvSpPr>
          <p:nvPr>
            <p:ph type="body" sz="quarter" idx="22"/>
          </p:nvPr>
        </p:nvSpPr>
        <p:spPr>
          <a:xfrm>
            <a:off x="282038" y="5979100"/>
            <a:ext cx="2584582" cy="507831"/>
          </a:xfrm>
          <a:prstGeom prst="rect">
            <a:avLst/>
          </a:prstGeom>
        </p:spPr>
        <p:txBody>
          <a:bodyPr wrap="square">
            <a:spAutoFit/>
          </a:bodyPr>
          <a:lstStyle>
            <a:lvl1pPr marL="0" indent="0" defTabSz="228600">
              <a:lnSpc>
                <a:spcPct val="110000"/>
              </a:lnSpc>
              <a:spcBef>
                <a:spcPts val="600"/>
              </a:spcBef>
              <a:buFontTx/>
              <a:buNone/>
              <a:defRPr sz="1000" b="0" spc="-2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342"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4"/>
          </p:nvPr>
        </p:nvSpPr>
        <p:spPr>
          <a:xfrm>
            <a:off x="4856202" y="549274"/>
            <a:ext cx="6426198" cy="1134991"/>
          </a:xfrm>
          <a:prstGeom prst="rect">
            <a:avLst/>
          </a:prstGeom>
        </p:spPr>
        <p:txBody>
          <a:bodyPr wrap="square">
            <a:spAutoFit/>
          </a:bodyPr>
          <a:lstStyle>
            <a:lvl1pPr marL="0" indent="0" defTabSz="228600">
              <a:lnSpc>
                <a:spcPct val="110000"/>
              </a:lnSpc>
              <a:spcBef>
                <a:spcPts val="600"/>
              </a:spcBef>
              <a:buFontTx/>
              <a:buNone/>
              <a:defRPr sz="1700" b="0" spc="-34">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344" name="Lorem ipsum dolor sit amet, consectetur adipiscing elit, sed do eiusmod tempor incididunt ut labore et dolore magna aliqua."/>
          <p:cNvSpPr txBox="1">
            <a:spLocks noGrp="1"/>
          </p:cNvSpPr>
          <p:nvPr>
            <p:ph type="body" sz="quarter" idx="26"/>
          </p:nvPr>
        </p:nvSpPr>
        <p:spPr>
          <a:xfrm>
            <a:off x="3136177" y="5979100"/>
            <a:ext cx="2598117" cy="498342"/>
          </a:xfrm>
          <a:prstGeom prst="rect">
            <a:avLst/>
          </a:prstGeom>
        </p:spPr>
        <p:txBody>
          <a:bodyPr>
            <a:spAutoFit/>
          </a:bodyPr>
          <a:lstStyle>
            <a:lvl1pPr marL="0" indent="0" defTabSz="228600">
              <a:lnSpc>
                <a:spcPct val="110000"/>
              </a:lnSpc>
              <a:spcBef>
                <a:spcPts val="600"/>
              </a:spcBef>
              <a:buFontTx/>
              <a:buNone/>
              <a:defRPr sz="1000" b="0" spc="-20">
                <a:solidFill>
                  <a:srgbClr val="000000">
                    <a:alpha val="1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346" name="Lorem ipsum dolor sit amet, consectetur adipiscing elit, sed do eiusmod tempor incididunt ut labore et dolore magna aliqua."/>
          <p:cNvSpPr txBox="1">
            <a:spLocks noGrp="1"/>
          </p:cNvSpPr>
          <p:nvPr>
            <p:ph type="body" sz="quarter" idx="28"/>
          </p:nvPr>
        </p:nvSpPr>
        <p:spPr>
          <a:xfrm>
            <a:off x="6098281" y="5979100"/>
            <a:ext cx="2547840" cy="507831"/>
          </a:xfrm>
          <a:prstGeom prst="rect">
            <a:avLst/>
          </a:prstGeom>
        </p:spPr>
        <p:txBody>
          <a:bodyPr wrap="square">
            <a:spAutoFit/>
          </a:bodyPr>
          <a:lstStyle>
            <a:lvl1pPr marL="0" indent="0" defTabSz="228600">
              <a:lnSpc>
                <a:spcPct val="110000"/>
              </a:lnSpc>
              <a:spcBef>
                <a:spcPts val="600"/>
              </a:spcBef>
              <a:buFontTx/>
              <a:buNone/>
              <a:defRPr sz="1000" b="0" spc="-20">
                <a:solidFill>
                  <a:srgbClr val="000000">
                    <a:alpha val="1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348" name="Lorem ipsum dolor sit amet, consectetur adipiscing elit, sed do eiusmod tempor incididunt ut labore et dolore magna aliqua."/>
          <p:cNvSpPr txBox="1">
            <a:spLocks noGrp="1"/>
          </p:cNvSpPr>
          <p:nvPr>
            <p:ph type="body" sz="quarter" idx="30"/>
          </p:nvPr>
        </p:nvSpPr>
        <p:spPr>
          <a:xfrm>
            <a:off x="9007944" y="5979100"/>
            <a:ext cx="2545601" cy="507831"/>
          </a:xfrm>
          <a:prstGeom prst="rect">
            <a:avLst/>
          </a:prstGeom>
        </p:spPr>
        <p:txBody>
          <a:bodyPr wrap="square">
            <a:spAutoFit/>
          </a:bodyPr>
          <a:lstStyle>
            <a:lvl1pPr marL="0" indent="0" defTabSz="228600">
              <a:lnSpc>
                <a:spcPct val="110000"/>
              </a:lnSpc>
              <a:spcBef>
                <a:spcPts val="600"/>
              </a:spcBef>
              <a:buFontTx/>
              <a:buNone/>
              <a:defRPr sz="1000" b="0" spc="-20">
                <a:solidFill>
                  <a:srgbClr val="000000">
                    <a:alpha val="1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DE1D4265-648F-5AB3-A11B-48137B7DE4D7}"/>
              </a:ext>
            </a:extLst>
          </p:cNvPr>
          <p:cNvSpPr txBox="1">
            <a:spLocks noGrp="1"/>
          </p:cNvSpPr>
          <p:nvPr>
            <p:ph type="body" sz="quarter" idx="34" hasCustomPrompt="1"/>
          </p:nvPr>
        </p:nvSpPr>
        <p:spPr>
          <a:xfrm>
            <a:off x="284202" y="5390871"/>
            <a:ext cx="2582419" cy="582532"/>
          </a:xfrm>
          <a:prstGeom prst="rect">
            <a:avLst/>
          </a:prstGeom>
        </p:spPr>
        <p:txBody>
          <a:bodyPr wrap="square">
            <a:spAutoFit/>
          </a:bodyPr>
          <a:lstStyle>
            <a:lvl1pPr marL="0" indent="0" defTabSz="177800">
              <a:lnSpc>
                <a:spcPct val="120000"/>
              </a:lnSpc>
              <a:spcBef>
                <a:spcPts val="600"/>
              </a:spcBef>
              <a:buFontTx/>
              <a:buNone/>
              <a:defRPr sz="3400" b="0" spc="-34">
                <a:solidFill>
                  <a:schemeClr val="tx1"/>
                </a:solidFill>
                <a:latin typeface="Antarctica Light"/>
                <a:ea typeface="Antarctica Light"/>
                <a:cs typeface="Antarctica Light"/>
                <a:sym typeface="Antarctica Light"/>
              </a:defRPr>
            </a:lvl1pPr>
          </a:lstStyle>
          <a:p>
            <a:pPr defTabSz="355600">
              <a:lnSpc>
                <a:spcPct val="120000"/>
              </a:lnSpc>
              <a:defRPr sz="3400" b="0">
                <a:latin typeface="Antarctica Light"/>
                <a:ea typeface="Antarctica Light"/>
                <a:cs typeface="Antarctica Light"/>
                <a:sym typeface="Antarctica Light"/>
              </a:defRPr>
            </a:pPr>
            <a:r>
              <a:rPr lang="en-GB">
                <a:solidFill>
                  <a:srgbClr val="000000">
                    <a:alpha val="25000"/>
                  </a:srgbClr>
                </a:solidFill>
              </a:rPr>
              <a:t>01</a:t>
            </a:r>
            <a:r>
              <a:rPr lang="en-GB"/>
              <a:t> Phase</a:t>
            </a:r>
          </a:p>
        </p:txBody>
      </p:sp>
      <p:sp>
        <p:nvSpPr>
          <p:cNvPr id="5"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8C8F4C16-B1CB-2F07-0C73-6D3190B47890}"/>
              </a:ext>
            </a:extLst>
          </p:cNvPr>
          <p:cNvSpPr txBox="1">
            <a:spLocks noGrp="1"/>
          </p:cNvSpPr>
          <p:nvPr>
            <p:ph type="body" sz="quarter" idx="35" hasCustomPrompt="1"/>
          </p:nvPr>
        </p:nvSpPr>
        <p:spPr>
          <a:xfrm>
            <a:off x="3142527" y="5390871"/>
            <a:ext cx="2593931" cy="627864"/>
          </a:xfrm>
          <a:prstGeom prst="rect">
            <a:avLst/>
          </a:prstGeom>
        </p:spPr>
        <p:txBody>
          <a:bodyPr wrap="square">
            <a:spAutoFit/>
          </a:bodyPr>
          <a:lstStyle>
            <a:lvl1pPr marL="0" indent="0" defTabSz="177800">
              <a:lnSpc>
                <a:spcPct val="120000"/>
              </a:lnSpc>
              <a:spcBef>
                <a:spcPts val="600"/>
              </a:spcBef>
              <a:buFontTx/>
              <a:buNone/>
              <a:defRPr sz="3400" b="0" spc="-34">
                <a:solidFill>
                  <a:srgbClr val="000000">
                    <a:alpha val="10000"/>
                  </a:srgbClr>
                </a:solidFill>
                <a:latin typeface="Antarctica Light"/>
                <a:ea typeface="Antarctica Light"/>
                <a:cs typeface="Antarctica Light"/>
                <a:sym typeface="Antarctica Light"/>
              </a:defRPr>
            </a:lvl1pPr>
          </a:lstStyle>
          <a:p>
            <a:pPr defTabSz="355600">
              <a:lnSpc>
                <a:spcPct val="120000"/>
              </a:lnSpc>
              <a:defRPr sz="3400" b="0">
                <a:latin typeface="Antarctica Light"/>
                <a:ea typeface="Antarctica Light"/>
                <a:cs typeface="Antarctica Light"/>
                <a:sym typeface="Antarctica Light"/>
              </a:defRPr>
            </a:pPr>
            <a:r>
              <a:rPr lang="en-GB">
                <a:solidFill>
                  <a:srgbClr val="000000">
                    <a:alpha val="25000"/>
                  </a:srgbClr>
                </a:solidFill>
              </a:rPr>
              <a:t>02</a:t>
            </a:r>
            <a:r>
              <a:rPr lang="en-GB"/>
              <a:t> Phase</a:t>
            </a:r>
          </a:p>
        </p:txBody>
      </p:sp>
      <p:sp>
        <p:nvSpPr>
          <p:cNvPr id="6"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8CCF11F2-979B-9F2E-B843-C74DDC78C674}"/>
              </a:ext>
            </a:extLst>
          </p:cNvPr>
          <p:cNvSpPr txBox="1">
            <a:spLocks noGrp="1"/>
          </p:cNvSpPr>
          <p:nvPr>
            <p:ph type="body" sz="quarter" idx="36" hasCustomPrompt="1"/>
          </p:nvPr>
        </p:nvSpPr>
        <p:spPr>
          <a:xfrm>
            <a:off x="6098281" y="5390871"/>
            <a:ext cx="2559930" cy="627864"/>
          </a:xfrm>
          <a:prstGeom prst="rect">
            <a:avLst/>
          </a:prstGeom>
        </p:spPr>
        <p:txBody>
          <a:bodyPr wrap="square">
            <a:spAutoFit/>
          </a:bodyPr>
          <a:lstStyle>
            <a:lvl1pPr marL="0" indent="0" defTabSz="177800">
              <a:lnSpc>
                <a:spcPct val="120000"/>
              </a:lnSpc>
              <a:spcBef>
                <a:spcPts val="600"/>
              </a:spcBef>
              <a:buFontTx/>
              <a:buNone/>
              <a:defRPr sz="3400" b="0" spc="-34">
                <a:solidFill>
                  <a:srgbClr val="000000">
                    <a:alpha val="10000"/>
                  </a:srgbClr>
                </a:solidFill>
                <a:latin typeface="Antarctica Light"/>
                <a:ea typeface="Antarctica Light"/>
                <a:cs typeface="Antarctica Light"/>
                <a:sym typeface="Antarctica Light"/>
              </a:defRPr>
            </a:lvl1pPr>
          </a:lstStyle>
          <a:p>
            <a:pPr defTabSz="355600">
              <a:lnSpc>
                <a:spcPct val="120000"/>
              </a:lnSpc>
              <a:defRPr sz="3400" b="0">
                <a:latin typeface="Antarctica Light"/>
                <a:ea typeface="Antarctica Light"/>
                <a:cs typeface="Antarctica Light"/>
                <a:sym typeface="Antarctica Light"/>
              </a:defRPr>
            </a:pPr>
            <a:r>
              <a:rPr lang="en-GB">
                <a:solidFill>
                  <a:srgbClr val="000000">
                    <a:alpha val="25000"/>
                  </a:srgbClr>
                </a:solidFill>
              </a:rPr>
              <a:t>03</a:t>
            </a:r>
            <a:r>
              <a:rPr lang="en-GB"/>
              <a:t> Phase</a:t>
            </a:r>
          </a:p>
        </p:txBody>
      </p:sp>
      <p:sp>
        <p:nvSpPr>
          <p:cNvPr id="7"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0DAA8A80-DDD7-30A6-4A91-CEC27E5D585D}"/>
              </a:ext>
            </a:extLst>
          </p:cNvPr>
          <p:cNvSpPr txBox="1">
            <a:spLocks noGrp="1"/>
          </p:cNvSpPr>
          <p:nvPr>
            <p:ph type="body" sz="quarter" idx="37" hasCustomPrompt="1"/>
          </p:nvPr>
        </p:nvSpPr>
        <p:spPr>
          <a:xfrm>
            <a:off x="9007944" y="5390871"/>
            <a:ext cx="2559930" cy="627864"/>
          </a:xfrm>
          <a:prstGeom prst="rect">
            <a:avLst/>
          </a:prstGeom>
        </p:spPr>
        <p:txBody>
          <a:bodyPr wrap="square">
            <a:spAutoFit/>
          </a:bodyPr>
          <a:lstStyle>
            <a:lvl1pPr marL="0" indent="0" defTabSz="177800">
              <a:lnSpc>
                <a:spcPct val="120000"/>
              </a:lnSpc>
              <a:spcBef>
                <a:spcPts val="600"/>
              </a:spcBef>
              <a:buFontTx/>
              <a:buNone/>
              <a:defRPr sz="3400" b="0" spc="-34">
                <a:solidFill>
                  <a:schemeClr val="tx1">
                    <a:alpha val="10000"/>
                  </a:schemeClr>
                </a:solidFill>
                <a:latin typeface="Antarctica Light"/>
                <a:ea typeface="Antarctica Light"/>
                <a:cs typeface="Antarctica Light"/>
                <a:sym typeface="Antarctica Light"/>
              </a:defRPr>
            </a:lvl1pPr>
          </a:lstStyle>
          <a:p>
            <a:pPr defTabSz="355600">
              <a:lnSpc>
                <a:spcPct val="120000"/>
              </a:lnSpc>
              <a:defRPr sz="3400" b="0">
                <a:latin typeface="Antarctica Light"/>
                <a:ea typeface="Antarctica Light"/>
                <a:cs typeface="Antarctica Light"/>
                <a:sym typeface="Antarctica Light"/>
              </a:defRPr>
            </a:pPr>
            <a:r>
              <a:rPr lang="en-GB">
                <a:solidFill>
                  <a:srgbClr val="000000">
                    <a:alpha val="25000"/>
                  </a:srgbClr>
                </a:solidFill>
              </a:rPr>
              <a:t>04</a:t>
            </a:r>
            <a:r>
              <a:rPr lang="en-GB"/>
              <a:t> Phase</a:t>
            </a:r>
          </a:p>
        </p:txBody>
      </p:sp>
      <p:sp>
        <p:nvSpPr>
          <p:cNvPr id="11" name="Foliennummernplatzhalter 5">
            <a:extLst>
              <a:ext uri="{FF2B5EF4-FFF2-40B4-BE49-F238E27FC236}">
                <a16:creationId xmlns:a16="http://schemas.microsoft.com/office/drawing/2014/main" id="{F25B1A15-CB6B-FDE3-A640-B68FEB7C1E05}"/>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12" name="Datumsplatzhalter 3">
            <a:extLst>
              <a:ext uri="{FF2B5EF4-FFF2-40B4-BE49-F238E27FC236}">
                <a16:creationId xmlns:a16="http://schemas.microsoft.com/office/drawing/2014/main" id="{F5144DDE-C5E6-693B-B4DA-CE1498F189F7}"/>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13" name="Fußzeilenplatzhalter 4">
            <a:extLst>
              <a:ext uri="{FF2B5EF4-FFF2-40B4-BE49-F238E27FC236}">
                <a16:creationId xmlns:a16="http://schemas.microsoft.com/office/drawing/2014/main" id="{40759A96-CA43-E838-715A-DC08D7B083A9}"/>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3" name="Titelplatzhalter 1">
            <a:extLst>
              <a:ext uri="{FF2B5EF4-FFF2-40B4-BE49-F238E27FC236}">
                <a16:creationId xmlns:a16="http://schemas.microsoft.com/office/drawing/2014/main" id="{F3461061-752D-423C-F5D0-B25BE007CC64}"/>
              </a:ext>
            </a:extLst>
          </p:cNvPr>
          <p:cNvSpPr>
            <a:spLocks noGrp="1"/>
          </p:cNvSpPr>
          <p:nvPr>
            <p:ph type="title"/>
          </p:nvPr>
        </p:nvSpPr>
        <p:spPr>
          <a:xfrm>
            <a:off x="407988" y="549274"/>
            <a:ext cx="3810612"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2" name="Textplatzhalter 8">
            <a:extLst>
              <a:ext uri="{FF2B5EF4-FFF2-40B4-BE49-F238E27FC236}">
                <a16:creationId xmlns:a16="http://schemas.microsoft.com/office/drawing/2014/main" id="{BB466335-A59A-F39C-6822-19840A8537B2}"/>
              </a:ext>
            </a:extLst>
          </p:cNvPr>
          <p:cNvSpPr>
            <a:spLocks noGrp="1"/>
          </p:cNvSpPr>
          <p:nvPr>
            <p:ph type="body" sz="quarter" idx="12" hasCustomPrompt="1"/>
          </p:nvPr>
        </p:nvSpPr>
        <p:spPr>
          <a:xfrm>
            <a:off x="407987" y="1063993"/>
            <a:ext cx="38106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2492505326"/>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Phases 3">
    <p:bg>
      <p:bgPr>
        <a:solidFill>
          <a:schemeClr val="accent5"/>
        </a:solidFill>
        <a:effectLst/>
      </p:bgPr>
    </p:bg>
    <p:spTree>
      <p:nvGrpSpPr>
        <p:cNvPr id="1" name=""/>
        <p:cNvGrpSpPr/>
        <p:nvPr/>
      </p:nvGrpSpPr>
      <p:grpSpPr>
        <a:xfrm>
          <a:off x="0" y="0"/>
          <a:ext cx="0" cy="0"/>
          <a:chOff x="0" y="0"/>
          <a:chExt cx="0" cy="0"/>
        </a:xfrm>
      </p:grpSpPr>
      <p:sp>
        <p:nvSpPr>
          <p:cNvPr id="417" name="Services"/>
          <p:cNvSpPr>
            <a:spLocks noGrp="1"/>
          </p:cNvSpPr>
          <p:nvPr>
            <p:ph type="body" sz="quarter" idx="21"/>
          </p:nvPr>
        </p:nvSpPr>
        <p:spPr>
          <a:xfrm>
            <a:off x="407988" y="3376404"/>
            <a:ext cx="3635927" cy="472956"/>
          </a:xfrm>
          <a:prstGeom prst="roundRect">
            <a:avLst>
              <a:gd name="adj" fmla="val 50000"/>
            </a:avLst>
          </a:prstGeom>
          <a:solidFill>
            <a:schemeClr val="bg1"/>
          </a:solidFill>
        </p:spPr>
        <p:txBody>
          <a:bodyPr anchor="ctr">
            <a:noAutofit/>
          </a:bodyPr>
          <a:lstStyle>
            <a:lvl1pPr marL="0" indent="0" algn="ctr" defTabSz="914400">
              <a:lnSpc>
                <a:spcPct val="110000"/>
              </a:lnSpc>
              <a:buFontTx/>
              <a:buNone/>
              <a:defRPr sz="1200" b="0">
                <a:solidFill>
                  <a:schemeClr val="tx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18" name="Ideation"/>
          <p:cNvSpPr>
            <a:spLocks noGrp="1"/>
          </p:cNvSpPr>
          <p:nvPr>
            <p:ph type="body" sz="quarter" idx="22"/>
          </p:nvPr>
        </p:nvSpPr>
        <p:spPr>
          <a:xfrm>
            <a:off x="4067042" y="3376404"/>
            <a:ext cx="1017256" cy="472956"/>
          </a:xfrm>
          <a:prstGeom prst="roundRect">
            <a:avLst>
              <a:gd name="adj" fmla="val 50000"/>
            </a:avLst>
          </a:prstGeom>
          <a:solidFill>
            <a:schemeClr val="bg1"/>
          </a:solidFill>
        </p:spPr>
        <p:txBody>
          <a:bodyPr anchor="ctr">
            <a:noAutofit/>
          </a:bodyPr>
          <a:lstStyle>
            <a:lvl1pPr marL="0" indent="0" algn="ctr" defTabSz="914400">
              <a:lnSpc>
                <a:spcPct val="110000"/>
              </a:lnSpc>
              <a:buFontTx/>
              <a:buNone/>
              <a:defRPr sz="1200" b="0">
                <a:solidFill>
                  <a:schemeClr val="tx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19" name="Proposal"/>
          <p:cNvSpPr>
            <a:spLocks noGrp="1"/>
          </p:cNvSpPr>
          <p:nvPr>
            <p:ph type="body" sz="quarter" idx="23"/>
          </p:nvPr>
        </p:nvSpPr>
        <p:spPr>
          <a:xfrm>
            <a:off x="5107425" y="3376404"/>
            <a:ext cx="1017256" cy="472956"/>
          </a:xfrm>
          <a:prstGeom prst="roundRect">
            <a:avLst>
              <a:gd name="adj" fmla="val 50000"/>
            </a:avLst>
          </a:prstGeom>
          <a:solidFill>
            <a:schemeClr val="bg1"/>
          </a:solidFill>
        </p:spPr>
        <p:txBody>
          <a:bodyPr anchor="ctr">
            <a:noAutofit/>
          </a:bodyPr>
          <a:lstStyle>
            <a:lvl1pPr marL="0" indent="0" algn="ctr" defTabSz="914400">
              <a:lnSpc>
                <a:spcPct val="110000"/>
              </a:lnSpc>
              <a:buFontTx/>
              <a:buNone/>
              <a:defRPr sz="1200" b="0">
                <a:solidFill>
                  <a:schemeClr val="tx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20" name="Prototyping"/>
          <p:cNvSpPr>
            <a:spLocks noGrp="1"/>
          </p:cNvSpPr>
          <p:nvPr>
            <p:ph type="body" sz="quarter" idx="24"/>
          </p:nvPr>
        </p:nvSpPr>
        <p:spPr>
          <a:xfrm>
            <a:off x="6147807" y="3376404"/>
            <a:ext cx="2805806" cy="472956"/>
          </a:xfrm>
          <a:prstGeom prst="roundRect">
            <a:avLst>
              <a:gd name="adj" fmla="val 50000"/>
            </a:avLst>
          </a:prstGeom>
          <a:solidFill>
            <a:schemeClr val="bg1"/>
          </a:solidFill>
        </p:spPr>
        <p:txBody>
          <a:bodyPr anchor="ctr">
            <a:noAutofit/>
          </a:bodyPr>
          <a:lstStyle>
            <a:lvl1pPr marL="0" indent="0" algn="ctr" defTabSz="914400">
              <a:lnSpc>
                <a:spcPct val="110000"/>
              </a:lnSpc>
              <a:buFontTx/>
              <a:buNone/>
              <a:defRPr sz="1200" b="0">
                <a:solidFill>
                  <a:schemeClr val="tx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21" name="January"/>
          <p:cNvSpPr txBox="1">
            <a:spLocks noGrp="1"/>
          </p:cNvSpPr>
          <p:nvPr>
            <p:ph type="body" sz="quarter" idx="25"/>
          </p:nvPr>
        </p:nvSpPr>
        <p:spPr>
          <a:xfrm>
            <a:off x="424271" y="3156187"/>
            <a:ext cx="539773" cy="171329"/>
          </a:xfrm>
          <a:prstGeom prst="rect">
            <a:avLst/>
          </a:prstGeom>
        </p:spPr>
        <p:txBody>
          <a:bodyPr>
            <a:spAutoFit/>
          </a:bodyPr>
          <a:lstStyle>
            <a:lvl1pPr marL="0" indent="0">
              <a:lnSpc>
                <a:spcPct val="120000"/>
              </a:lnSpc>
              <a:buFontTx/>
              <a:buNone/>
              <a:defRPr sz="1000" b="0" spc="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22" name="February"/>
          <p:cNvSpPr txBox="1">
            <a:spLocks noGrp="1"/>
          </p:cNvSpPr>
          <p:nvPr>
            <p:ph type="body" sz="quarter" idx="26"/>
          </p:nvPr>
        </p:nvSpPr>
        <p:spPr>
          <a:xfrm>
            <a:off x="3960273" y="3156187"/>
            <a:ext cx="650434" cy="171329"/>
          </a:xfrm>
          <a:prstGeom prst="rect">
            <a:avLst/>
          </a:prstGeom>
        </p:spPr>
        <p:txBody>
          <a:bodyPr>
            <a:spAutoFit/>
          </a:bodyPr>
          <a:lstStyle>
            <a:lvl1pPr marL="0" indent="0" algn="ctr">
              <a:lnSpc>
                <a:spcPct val="120000"/>
              </a:lnSpc>
              <a:buFontTx/>
              <a:buNone/>
              <a:defRPr sz="1000" b="0" spc="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23" name="March"/>
          <p:cNvSpPr txBox="1">
            <a:spLocks noGrp="1"/>
          </p:cNvSpPr>
          <p:nvPr>
            <p:ph type="body" sz="quarter" idx="27"/>
          </p:nvPr>
        </p:nvSpPr>
        <p:spPr>
          <a:xfrm>
            <a:off x="7723605" y="3156187"/>
            <a:ext cx="539772" cy="171329"/>
          </a:xfrm>
          <a:prstGeom prst="rect">
            <a:avLst/>
          </a:prstGeom>
        </p:spPr>
        <p:txBody>
          <a:bodyPr>
            <a:spAutoFit/>
          </a:bodyPr>
          <a:lstStyle>
            <a:lvl1pPr marL="0" indent="0" algn="ctr">
              <a:lnSpc>
                <a:spcPct val="120000"/>
              </a:lnSpc>
              <a:buFontTx/>
              <a:buNone/>
              <a:defRPr sz="1000" b="0" spc="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24" name="April"/>
          <p:cNvSpPr txBox="1">
            <a:spLocks noGrp="1"/>
          </p:cNvSpPr>
          <p:nvPr>
            <p:ph type="body" sz="quarter" idx="28"/>
          </p:nvPr>
        </p:nvSpPr>
        <p:spPr>
          <a:xfrm>
            <a:off x="11440012" y="3156187"/>
            <a:ext cx="344001" cy="171329"/>
          </a:xfrm>
          <a:prstGeom prst="rect">
            <a:avLst/>
          </a:prstGeom>
        </p:spPr>
        <p:txBody>
          <a:bodyPr>
            <a:spAutoFit/>
          </a:bodyPr>
          <a:lstStyle>
            <a:lvl1pPr marL="0" indent="0" algn="r">
              <a:lnSpc>
                <a:spcPct val="120000"/>
              </a:lnSpc>
              <a:buFontTx/>
              <a:buNone/>
              <a:defRPr sz="1000" b="0" spc="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26" name="Today"/>
          <p:cNvSpPr txBox="1">
            <a:spLocks noGrp="1"/>
          </p:cNvSpPr>
          <p:nvPr>
            <p:ph type="body" sz="quarter" idx="30"/>
          </p:nvPr>
        </p:nvSpPr>
        <p:spPr>
          <a:xfrm>
            <a:off x="8725119" y="3907238"/>
            <a:ext cx="446707" cy="171329"/>
          </a:xfrm>
          <a:prstGeom prst="rect">
            <a:avLst/>
          </a:prstGeom>
        </p:spPr>
        <p:txBody>
          <a:bodyPr>
            <a:spAutoFit/>
          </a:bodyPr>
          <a:lstStyle>
            <a:lvl1pPr marL="0" indent="0" algn="ctr">
              <a:lnSpc>
                <a:spcPct val="120000"/>
              </a:lnSpc>
              <a:buFontTx/>
              <a:buNone/>
              <a:defRPr sz="1000" b="0" spc="0">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5" name="Implementation">
            <a:extLst>
              <a:ext uri="{FF2B5EF4-FFF2-40B4-BE49-F238E27FC236}">
                <a16:creationId xmlns:a16="http://schemas.microsoft.com/office/drawing/2014/main" id="{B214CDAE-2EF8-8C1F-E99C-C9FECB33F80E}"/>
              </a:ext>
            </a:extLst>
          </p:cNvPr>
          <p:cNvSpPr>
            <a:spLocks noGrp="1"/>
          </p:cNvSpPr>
          <p:nvPr>
            <p:ph type="body" sz="quarter" idx="40"/>
          </p:nvPr>
        </p:nvSpPr>
        <p:spPr>
          <a:xfrm>
            <a:off x="8976740" y="3376404"/>
            <a:ext cx="2805806" cy="472956"/>
          </a:xfrm>
          <a:prstGeom prst="roundRect">
            <a:avLst>
              <a:gd name="adj" fmla="val 50000"/>
            </a:avLst>
          </a:prstGeom>
          <a:solidFill>
            <a:schemeClr val="accent2">
              <a:alpha val="25000"/>
            </a:schemeClr>
          </a:solidFill>
        </p:spPr>
        <p:txBody>
          <a:bodyPr anchor="ctr">
            <a:noAutofit/>
          </a:bodyPr>
          <a:lstStyle>
            <a:lvl1pPr marL="0" indent="0" algn="ctr" defTabSz="914400">
              <a:lnSpc>
                <a:spcPct val="110000"/>
              </a:lnSpc>
              <a:buFontTx/>
              <a:buNone/>
              <a:defRPr sz="1200" b="0">
                <a:solidFill>
                  <a:schemeClr val="bg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8" name="Foliennummernplatzhalter 5">
            <a:extLst>
              <a:ext uri="{FF2B5EF4-FFF2-40B4-BE49-F238E27FC236}">
                <a16:creationId xmlns:a16="http://schemas.microsoft.com/office/drawing/2014/main" id="{B2C478F2-71B9-6D33-899C-C6EAD284129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9" name="Datumsplatzhalter 3">
            <a:extLst>
              <a:ext uri="{FF2B5EF4-FFF2-40B4-BE49-F238E27FC236}">
                <a16:creationId xmlns:a16="http://schemas.microsoft.com/office/drawing/2014/main" id="{26FBAD20-D4A5-62F8-7C48-465A4F8D639C}"/>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10" name="Fußzeilenplatzhalter 4">
            <a:extLst>
              <a:ext uri="{FF2B5EF4-FFF2-40B4-BE49-F238E27FC236}">
                <a16:creationId xmlns:a16="http://schemas.microsoft.com/office/drawing/2014/main" id="{7992DDB1-C065-D2C8-C696-091148D3BE03}"/>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4" name="Titelplatzhalter 1">
            <a:extLst>
              <a:ext uri="{FF2B5EF4-FFF2-40B4-BE49-F238E27FC236}">
                <a16:creationId xmlns:a16="http://schemas.microsoft.com/office/drawing/2014/main" id="{7CADB160-19DE-BDD2-D33F-FDDDB04065C1}"/>
              </a:ext>
            </a:extLst>
          </p:cNvPr>
          <p:cNvSpPr>
            <a:spLocks noGrp="1"/>
          </p:cNvSpPr>
          <p:nvPr>
            <p:ph type="title"/>
          </p:nvPr>
        </p:nvSpPr>
        <p:spPr>
          <a:xfrm>
            <a:off x="407988" y="549274"/>
            <a:ext cx="3810612"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6"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B55A09EE-7905-94A9-4276-2BEC3A980E6D}"/>
              </a:ext>
            </a:extLst>
          </p:cNvPr>
          <p:cNvSpPr txBox="1">
            <a:spLocks noGrp="1"/>
          </p:cNvSpPr>
          <p:nvPr>
            <p:ph type="body" sz="quarter" idx="41"/>
          </p:nvPr>
        </p:nvSpPr>
        <p:spPr>
          <a:xfrm>
            <a:off x="4856202" y="549274"/>
            <a:ext cx="6426198" cy="1134991"/>
          </a:xfrm>
          <a:prstGeom prst="rect">
            <a:avLst/>
          </a:prstGeom>
        </p:spPr>
        <p:txBody>
          <a:bodyPr wrap="square">
            <a:spAutoFit/>
          </a:bodyPr>
          <a:lstStyle>
            <a:lvl1pPr marL="0" indent="0" defTabSz="228600">
              <a:lnSpc>
                <a:spcPct val="110000"/>
              </a:lnSpc>
              <a:spcBef>
                <a:spcPts val="600"/>
              </a:spcBef>
              <a:buFontTx/>
              <a:buNone/>
              <a:defRPr sz="1700" b="0" spc="-34">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2" name="Textplatzhalter 8">
            <a:extLst>
              <a:ext uri="{FF2B5EF4-FFF2-40B4-BE49-F238E27FC236}">
                <a16:creationId xmlns:a16="http://schemas.microsoft.com/office/drawing/2014/main" id="{630F4D93-3763-A345-DF15-E70BAC91DA38}"/>
              </a:ext>
            </a:extLst>
          </p:cNvPr>
          <p:cNvSpPr>
            <a:spLocks noGrp="1"/>
          </p:cNvSpPr>
          <p:nvPr>
            <p:ph type="body" sz="quarter" idx="12" hasCustomPrompt="1"/>
          </p:nvPr>
        </p:nvSpPr>
        <p:spPr>
          <a:xfrm>
            <a:off x="407987" y="1063993"/>
            <a:ext cx="38106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501430417"/>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Sprints">
    <p:bg>
      <p:bgPr>
        <a:solidFill>
          <a:schemeClr val="accent5"/>
        </a:solidFill>
        <a:effectLst/>
      </p:bgPr>
    </p:bg>
    <p:spTree>
      <p:nvGrpSpPr>
        <p:cNvPr id="1" name=""/>
        <p:cNvGrpSpPr/>
        <p:nvPr/>
      </p:nvGrpSpPr>
      <p:grpSpPr>
        <a:xfrm>
          <a:off x="0" y="0"/>
          <a:ext cx="0" cy="0"/>
          <a:chOff x="0" y="0"/>
          <a:chExt cx="0" cy="0"/>
        </a:xfrm>
      </p:grpSpPr>
      <p:sp>
        <p:nvSpPr>
          <p:cNvPr id="480" name="Rounded Rectangle"/>
          <p:cNvSpPr/>
          <p:nvPr/>
        </p:nvSpPr>
        <p:spPr>
          <a:xfrm>
            <a:off x="4311904" y="1854711"/>
            <a:ext cx="7472110" cy="4598477"/>
          </a:xfrm>
          <a:prstGeom prst="roundRect">
            <a:avLst>
              <a:gd name="adj" fmla="val 1596"/>
            </a:avLst>
          </a:prstGeom>
          <a:solidFill>
            <a:srgbClr val="000000">
              <a:alpha val="4538"/>
            </a:srgbClr>
          </a:solidFill>
          <a:ln w="12700">
            <a:miter lim="400000"/>
          </a:ln>
        </p:spPr>
        <p:txBody>
          <a:bodyPr lIns="25400" tIns="25400" rIns="25400" bIns="25400" anchor="ctr"/>
          <a:lstStyle/>
          <a:p>
            <a:pPr algn="ctr" defTabSz="412750">
              <a:lnSpc>
                <a:spcPct val="100000"/>
              </a:lnSpc>
              <a:spcBef>
                <a:spcPts val="0"/>
              </a:spcBef>
              <a:buFontTx/>
              <a:buNone/>
              <a:defRPr sz="3200">
                <a:solidFill>
                  <a:srgbClr val="FFFFFF"/>
                </a:solidFill>
                <a:latin typeface="Antarctica Light"/>
                <a:ea typeface="Antarctica Light"/>
                <a:cs typeface="Antarctica Light"/>
                <a:sym typeface="Antarctica Light"/>
              </a:defRPr>
            </a:pPr>
            <a:endParaRPr sz="1600">
              <a:latin typeface="Antarctica Light" pitchFamily="2" charset="0"/>
            </a:endParaRPr>
          </a:p>
        </p:txBody>
      </p:sp>
      <p:sp>
        <p:nvSpPr>
          <p:cNvPr id="481" name="Phase 2"/>
          <p:cNvSpPr>
            <a:spLocks noGrp="1"/>
          </p:cNvSpPr>
          <p:nvPr>
            <p:ph type="body" sz="quarter" idx="21"/>
          </p:nvPr>
        </p:nvSpPr>
        <p:spPr>
          <a:xfrm>
            <a:off x="6847508" y="3149309"/>
            <a:ext cx="2540001" cy="508001"/>
          </a:xfrm>
          <a:prstGeom prst="roundRect">
            <a:avLst>
              <a:gd name="adj" fmla="val 50000"/>
            </a:avLst>
          </a:prstGeom>
          <a:solidFill>
            <a:schemeClr val="accent2">
              <a:alpha val="25000"/>
            </a:schemeClr>
          </a:solidFill>
        </p:spPr>
        <p:txBody>
          <a:bodyPr anchor="ctr">
            <a:noAutofit/>
          </a:bodyPr>
          <a:lstStyle>
            <a:lvl1pPr marL="0" indent="0" algn="ctr" defTabSz="410766">
              <a:buFontTx/>
              <a:buNone/>
              <a:defRPr sz="1000" b="0">
                <a:solidFill>
                  <a:schemeClr val="bg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82" name="Phase 1"/>
          <p:cNvSpPr>
            <a:spLocks noGrp="1"/>
          </p:cNvSpPr>
          <p:nvPr>
            <p:ph type="body" sz="quarter" idx="22"/>
          </p:nvPr>
        </p:nvSpPr>
        <p:spPr>
          <a:xfrm>
            <a:off x="6847508" y="2277771"/>
            <a:ext cx="2540001" cy="508001"/>
          </a:xfrm>
          <a:prstGeom prst="roundRect">
            <a:avLst>
              <a:gd name="adj" fmla="val 50000"/>
            </a:avLst>
          </a:prstGeom>
          <a:solidFill>
            <a:schemeClr val="accent2">
              <a:alpha val="25000"/>
            </a:schemeClr>
          </a:solidFill>
        </p:spPr>
        <p:txBody>
          <a:bodyPr anchor="ctr">
            <a:noAutofit/>
          </a:bodyPr>
          <a:lstStyle>
            <a:lvl1pPr marL="0" indent="0" algn="ctr" defTabSz="410766">
              <a:buFontTx/>
              <a:buNone/>
              <a:defRPr sz="1000" b="0">
                <a:solidFill>
                  <a:schemeClr val="bg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89" name="Week -2"/>
          <p:cNvSpPr txBox="1">
            <a:spLocks noGrp="1"/>
          </p:cNvSpPr>
          <p:nvPr>
            <p:ph type="body" sz="quarter" idx="29"/>
          </p:nvPr>
        </p:nvSpPr>
        <p:spPr>
          <a:xfrm>
            <a:off x="6847508" y="2015457"/>
            <a:ext cx="856312" cy="288091"/>
          </a:xfrm>
          <a:prstGeom prst="rect">
            <a:avLst/>
          </a:prstGeom>
        </p:spPr>
        <p:txBody>
          <a:bodyPr wrap="square" lIns="71437" tIns="71437" rIns="71437" bIns="71437" anchor="ctr">
            <a:spAutoFit/>
          </a:bodyPr>
          <a:lstStyle>
            <a:lvl1pPr marL="0" indent="0" defTabSz="410766">
              <a:lnSpc>
                <a:spcPct val="110000"/>
              </a:lnSpc>
              <a:spcBef>
                <a:spcPts val="200"/>
              </a:spcBef>
              <a:buFontTx/>
              <a:buNone/>
              <a:defRPr sz="900" b="0" spc="18">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90" name="Sprint N-1"/>
          <p:cNvSpPr txBox="1">
            <a:spLocks noGrp="1"/>
          </p:cNvSpPr>
          <p:nvPr>
            <p:ph type="body" sz="quarter" idx="30"/>
          </p:nvPr>
        </p:nvSpPr>
        <p:spPr>
          <a:xfrm>
            <a:off x="5616575" y="2712266"/>
            <a:ext cx="825500" cy="288091"/>
          </a:xfrm>
          <a:prstGeom prst="rect">
            <a:avLst/>
          </a:prstGeom>
        </p:spPr>
        <p:txBody>
          <a:bodyPr lIns="71437" tIns="71437" rIns="71437" bIns="71437" anchor="ctr">
            <a:spAutoFit/>
          </a:bodyPr>
          <a:lstStyle>
            <a:lvl1pPr marL="0" indent="0" algn="r" defTabSz="410766">
              <a:lnSpc>
                <a:spcPct val="110000"/>
              </a:lnSpc>
              <a:spcBef>
                <a:spcPts val="200"/>
              </a:spcBef>
              <a:buFontTx/>
              <a:buNone/>
              <a:defRPr sz="900" b="0" spc="18">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91" name="Sprint N"/>
          <p:cNvSpPr txBox="1">
            <a:spLocks noGrp="1"/>
          </p:cNvSpPr>
          <p:nvPr>
            <p:ph type="body" sz="quarter" idx="31"/>
          </p:nvPr>
        </p:nvSpPr>
        <p:spPr>
          <a:xfrm>
            <a:off x="5616575" y="5394292"/>
            <a:ext cx="825500" cy="288091"/>
          </a:xfrm>
          <a:prstGeom prst="rect">
            <a:avLst/>
          </a:prstGeom>
        </p:spPr>
        <p:txBody>
          <a:bodyPr lIns="71437" tIns="71437" rIns="71437" bIns="71437" anchor="ctr">
            <a:spAutoFit/>
          </a:bodyPr>
          <a:lstStyle>
            <a:lvl1pPr marL="0" indent="0" algn="r" defTabSz="410766">
              <a:lnSpc>
                <a:spcPct val="110000"/>
              </a:lnSpc>
              <a:spcBef>
                <a:spcPts val="200"/>
              </a:spcBef>
              <a:buFontTx/>
              <a:buNone/>
              <a:defRPr sz="900" b="0" spc="18">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94" name="Week 1"/>
          <p:cNvSpPr txBox="1">
            <a:spLocks noGrp="1"/>
          </p:cNvSpPr>
          <p:nvPr>
            <p:ph type="body" sz="quarter" idx="32"/>
          </p:nvPr>
        </p:nvSpPr>
        <p:spPr>
          <a:xfrm>
            <a:off x="6847508" y="3758532"/>
            <a:ext cx="856312" cy="288091"/>
          </a:xfrm>
          <a:prstGeom prst="rect">
            <a:avLst/>
          </a:prstGeom>
        </p:spPr>
        <p:txBody>
          <a:bodyPr wrap="square" lIns="71437" tIns="71437" rIns="71437" bIns="71437" anchor="ctr">
            <a:spAutoFit/>
          </a:bodyPr>
          <a:lstStyle>
            <a:lvl1pPr marL="0" indent="0" defTabSz="410766">
              <a:lnSpc>
                <a:spcPct val="110000"/>
              </a:lnSpc>
              <a:spcBef>
                <a:spcPts val="200"/>
              </a:spcBef>
              <a:buFontTx/>
              <a:buNone/>
              <a:defRPr sz="900" b="0" spc="18">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95" name="Week 2"/>
          <p:cNvSpPr txBox="1">
            <a:spLocks noGrp="1"/>
          </p:cNvSpPr>
          <p:nvPr>
            <p:ph type="body" sz="quarter" idx="33"/>
          </p:nvPr>
        </p:nvSpPr>
        <p:spPr>
          <a:xfrm>
            <a:off x="6865740" y="4630070"/>
            <a:ext cx="856312" cy="288091"/>
          </a:xfrm>
          <a:prstGeom prst="rect">
            <a:avLst/>
          </a:prstGeom>
        </p:spPr>
        <p:txBody>
          <a:bodyPr wrap="square" lIns="71437" tIns="71437" rIns="71437" bIns="71437" anchor="ctr">
            <a:spAutoFit/>
          </a:bodyPr>
          <a:lstStyle>
            <a:lvl1pPr marL="0" indent="0" defTabSz="410766">
              <a:lnSpc>
                <a:spcPct val="110000"/>
              </a:lnSpc>
              <a:spcBef>
                <a:spcPts val="200"/>
              </a:spcBef>
              <a:buFontTx/>
              <a:buNone/>
              <a:defRPr sz="900" b="0" spc="18">
                <a:solidFill>
                  <a:srgbClr val="000000">
                    <a:alpha val="25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96" name="Week 3"/>
          <p:cNvSpPr txBox="1">
            <a:spLocks noGrp="1"/>
          </p:cNvSpPr>
          <p:nvPr>
            <p:ph type="body" sz="quarter" idx="34"/>
          </p:nvPr>
        </p:nvSpPr>
        <p:spPr>
          <a:xfrm>
            <a:off x="6865740" y="5501607"/>
            <a:ext cx="856312" cy="288091"/>
          </a:xfrm>
          <a:prstGeom prst="rect">
            <a:avLst/>
          </a:prstGeom>
        </p:spPr>
        <p:txBody>
          <a:bodyPr wrap="square" lIns="71437" tIns="71437" rIns="71437" bIns="71437" anchor="ctr">
            <a:spAutoFit/>
          </a:bodyPr>
          <a:lstStyle>
            <a:lvl1pPr marL="0" indent="0" defTabSz="410766">
              <a:lnSpc>
                <a:spcPct val="110000"/>
              </a:lnSpc>
              <a:spcBef>
                <a:spcPts val="200"/>
              </a:spcBef>
              <a:buFontTx/>
              <a:buNone/>
              <a:defRPr sz="900" b="0" spc="18">
                <a:solidFill>
                  <a:srgbClr val="000000">
                    <a:alpha val="25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98" name="Week -1"/>
          <p:cNvSpPr txBox="1">
            <a:spLocks noGrp="1"/>
          </p:cNvSpPr>
          <p:nvPr>
            <p:ph type="body" sz="quarter" idx="36"/>
          </p:nvPr>
        </p:nvSpPr>
        <p:spPr>
          <a:xfrm>
            <a:off x="6847508" y="2886994"/>
            <a:ext cx="856312" cy="288091"/>
          </a:xfrm>
          <a:prstGeom prst="rect">
            <a:avLst/>
          </a:prstGeom>
        </p:spPr>
        <p:txBody>
          <a:bodyPr wrap="square" lIns="71437" tIns="71437" rIns="71437" bIns="71437" anchor="ctr">
            <a:spAutoFit/>
          </a:bodyPr>
          <a:lstStyle>
            <a:lvl1pPr marL="0" indent="0" defTabSz="410766">
              <a:lnSpc>
                <a:spcPct val="110000"/>
              </a:lnSpc>
              <a:spcBef>
                <a:spcPts val="200"/>
              </a:spcBef>
              <a:buFontTx/>
              <a:buNone/>
              <a:defRPr sz="900" b="0" spc="18">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499" name="Iteration 1"/>
          <p:cNvSpPr txBox="1">
            <a:spLocks noGrp="1"/>
          </p:cNvSpPr>
          <p:nvPr>
            <p:ph type="body" sz="quarter" idx="37"/>
          </p:nvPr>
        </p:nvSpPr>
        <p:spPr>
          <a:xfrm>
            <a:off x="9514905" y="4554505"/>
            <a:ext cx="1841501" cy="288091"/>
          </a:xfrm>
          <a:prstGeom prst="rect">
            <a:avLst/>
          </a:prstGeom>
        </p:spPr>
        <p:txBody>
          <a:bodyPr lIns="71437" tIns="71437" rIns="71437" bIns="71437" anchor="ctr">
            <a:spAutoFit/>
          </a:bodyPr>
          <a:lstStyle>
            <a:lvl1pPr marL="0" indent="0" defTabSz="410766">
              <a:lnSpc>
                <a:spcPct val="110000"/>
              </a:lnSpc>
              <a:spcBef>
                <a:spcPts val="200"/>
              </a:spcBef>
              <a:buFontTx/>
              <a:buNone/>
              <a:defRPr sz="900" b="0" spc="18">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503" name="Phase 2"/>
          <p:cNvSpPr>
            <a:spLocks noGrp="1"/>
          </p:cNvSpPr>
          <p:nvPr>
            <p:ph type="body" sz="quarter" idx="39"/>
          </p:nvPr>
        </p:nvSpPr>
        <p:spPr>
          <a:xfrm>
            <a:off x="6847508" y="4020846"/>
            <a:ext cx="2540001" cy="508001"/>
          </a:xfrm>
          <a:prstGeom prst="roundRect">
            <a:avLst>
              <a:gd name="adj" fmla="val 50000"/>
            </a:avLst>
          </a:prstGeom>
          <a:solidFill>
            <a:schemeClr val="accent2">
              <a:alpha val="25000"/>
            </a:schemeClr>
          </a:solidFill>
        </p:spPr>
        <p:txBody>
          <a:bodyPr anchor="ctr">
            <a:noAutofit/>
          </a:bodyPr>
          <a:lstStyle>
            <a:lvl1pPr marL="0" indent="0" algn="ctr" defTabSz="410766">
              <a:buFontTx/>
              <a:buNone/>
              <a:defRPr sz="1000" b="0">
                <a:solidFill>
                  <a:schemeClr val="bg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504" name="Phase 4"/>
          <p:cNvSpPr>
            <a:spLocks noGrp="1"/>
          </p:cNvSpPr>
          <p:nvPr>
            <p:ph type="body" sz="quarter" idx="40"/>
          </p:nvPr>
        </p:nvSpPr>
        <p:spPr>
          <a:xfrm>
            <a:off x="6847508" y="4892384"/>
            <a:ext cx="2540001" cy="508001"/>
          </a:xfrm>
          <a:prstGeom prst="roundRect">
            <a:avLst>
              <a:gd name="adj" fmla="val 50000"/>
            </a:avLst>
          </a:prstGeom>
          <a:solidFill>
            <a:schemeClr val="bg1">
              <a:alpha val="25000"/>
            </a:schemeClr>
          </a:solidFill>
        </p:spPr>
        <p:txBody>
          <a:bodyPr anchor="ctr">
            <a:noAutofit/>
          </a:bodyPr>
          <a:lstStyle>
            <a:lvl1pPr marL="0" indent="0" algn="ctr" defTabSz="410766">
              <a:buFontTx/>
              <a:buNone/>
              <a:defRPr sz="1000" b="0">
                <a:solidFill>
                  <a:schemeClr val="tx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505" name="Phase 5"/>
          <p:cNvSpPr>
            <a:spLocks noGrp="1"/>
          </p:cNvSpPr>
          <p:nvPr>
            <p:ph type="body" sz="quarter" idx="41"/>
          </p:nvPr>
        </p:nvSpPr>
        <p:spPr>
          <a:xfrm>
            <a:off x="6847508" y="5763921"/>
            <a:ext cx="2540001" cy="508001"/>
          </a:xfrm>
          <a:prstGeom prst="roundRect">
            <a:avLst>
              <a:gd name="adj" fmla="val 50000"/>
            </a:avLst>
          </a:prstGeom>
          <a:solidFill>
            <a:schemeClr val="bg1">
              <a:alpha val="25000"/>
            </a:schemeClr>
          </a:solidFill>
        </p:spPr>
        <p:txBody>
          <a:bodyPr anchor="ctr">
            <a:noAutofit/>
          </a:bodyPr>
          <a:lstStyle>
            <a:lvl1pPr marL="0" indent="0" algn="ctr" defTabSz="410766">
              <a:buFontTx/>
              <a:buNone/>
              <a:defRPr sz="1000" b="0">
                <a:solidFill>
                  <a:schemeClr val="tx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8" name="Foliennummernplatzhalter 5">
            <a:extLst>
              <a:ext uri="{FF2B5EF4-FFF2-40B4-BE49-F238E27FC236}">
                <a16:creationId xmlns:a16="http://schemas.microsoft.com/office/drawing/2014/main" id="{0280CC0E-A64F-7DF5-5E41-00B811B685F8}"/>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9" name="Datumsplatzhalter 3">
            <a:extLst>
              <a:ext uri="{FF2B5EF4-FFF2-40B4-BE49-F238E27FC236}">
                <a16:creationId xmlns:a16="http://schemas.microsoft.com/office/drawing/2014/main" id="{0A9254B6-894E-ED25-EC80-8E155A20E4A3}"/>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10" name="Fußzeilenplatzhalter 4">
            <a:extLst>
              <a:ext uri="{FF2B5EF4-FFF2-40B4-BE49-F238E27FC236}">
                <a16:creationId xmlns:a16="http://schemas.microsoft.com/office/drawing/2014/main" id="{A3598669-5B90-B977-38BB-B07DE3941632}"/>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2" name="Category">
            <a:extLst>
              <a:ext uri="{FF2B5EF4-FFF2-40B4-BE49-F238E27FC236}">
                <a16:creationId xmlns:a16="http://schemas.microsoft.com/office/drawing/2014/main" id="{31FD4185-7AC4-BF90-789C-C8E0EC752CE3}"/>
              </a:ext>
            </a:extLst>
          </p:cNvPr>
          <p:cNvSpPr>
            <a:spLocks noGrp="1"/>
          </p:cNvSpPr>
          <p:nvPr>
            <p:ph type="body" sz="quarter" idx="47"/>
          </p:nvPr>
        </p:nvSpPr>
        <p:spPr>
          <a:xfrm>
            <a:off x="407988" y="3140474"/>
            <a:ext cx="733096" cy="301236"/>
          </a:xfrm>
          <a:prstGeom prst="roundRect">
            <a:avLst>
              <a:gd name="adj" fmla="val 50000"/>
            </a:avLst>
          </a:prstGeom>
          <a:solidFill>
            <a:schemeClr val="bg1"/>
          </a:solidFill>
        </p:spPr>
        <p:txBody>
          <a:bodyPr anchor="ctr">
            <a:noAutofit/>
          </a:bodyPr>
          <a:lstStyle>
            <a:lvl1pPr marL="0" indent="0" algn="ctr" defTabSz="177800">
              <a:spcBef>
                <a:spcPts val="0"/>
              </a:spcBef>
              <a:buFontTx/>
              <a:buNone/>
              <a:defRPr sz="800" b="0">
                <a:solidFill>
                  <a:schemeClr val="tx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3" name="Category">
            <a:extLst>
              <a:ext uri="{FF2B5EF4-FFF2-40B4-BE49-F238E27FC236}">
                <a16:creationId xmlns:a16="http://schemas.microsoft.com/office/drawing/2014/main" id="{19913B9F-FD11-7FCE-E75B-595B990FBA0B}"/>
              </a:ext>
            </a:extLst>
          </p:cNvPr>
          <p:cNvSpPr>
            <a:spLocks noGrp="1"/>
          </p:cNvSpPr>
          <p:nvPr>
            <p:ph type="body" sz="quarter" idx="48"/>
          </p:nvPr>
        </p:nvSpPr>
        <p:spPr>
          <a:xfrm>
            <a:off x="1198720" y="3140474"/>
            <a:ext cx="733096" cy="301236"/>
          </a:xfrm>
          <a:prstGeom prst="roundRect">
            <a:avLst>
              <a:gd name="adj" fmla="val 50000"/>
            </a:avLst>
          </a:prstGeom>
          <a:solidFill>
            <a:schemeClr val="accent2">
              <a:alpha val="25000"/>
            </a:schemeClr>
          </a:solidFill>
        </p:spPr>
        <p:txBody>
          <a:bodyPr anchor="ctr">
            <a:noAutofit/>
          </a:bodyPr>
          <a:lstStyle>
            <a:lvl1pPr marL="0" indent="0" algn="ctr" defTabSz="177800">
              <a:spcBef>
                <a:spcPts val="0"/>
              </a:spcBef>
              <a:buFontTx/>
              <a:buNone/>
              <a:defRPr sz="800" b="0">
                <a:solidFill>
                  <a:schemeClr val="bg1"/>
                </a:solidFill>
                <a:latin typeface="Antarctica Light" pitchFamily="2" charset="0"/>
                <a:ea typeface="Antarctica Light" pitchFamily="2" charset="0"/>
                <a:cs typeface="Antarctica Light" pitchFamily="2" charset="0"/>
                <a:sym typeface="Antarctica Light"/>
              </a:defRPr>
            </a:lvl1pPr>
          </a:lstStyle>
          <a:p>
            <a:pPr lvl="0"/>
            <a:r>
              <a:rPr lang="en-US"/>
              <a:t>Click to edit Master text styles</a:t>
            </a:r>
          </a:p>
        </p:txBody>
      </p:sp>
      <p:sp>
        <p:nvSpPr>
          <p:cNvPr id="5" name="Inhaltsplatzhalter 4">
            <a:extLst>
              <a:ext uri="{FF2B5EF4-FFF2-40B4-BE49-F238E27FC236}">
                <a16:creationId xmlns:a16="http://schemas.microsoft.com/office/drawing/2014/main" id="{1DEEB031-BDAF-5F50-DB4C-10477A4F9B63}"/>
              </a:ext>
            </a:extLst>
          </p:cNvPr>
          <p:cNvSpPr>
            <a:spLocks noGrp="1"/>
          </p:cNvSpPr>
          <p:nvPr>
            <p:ph sz="quarter" idx="72" hasCustomPrompt="1"/>
          </p:nvPr>
        </p:nvSpPr>
        <p:spPr>
          <a:xfrm>
            <a:off x="407988" y="1844675"/>
            <a:ext cx="2678011" cy="1009677"/>
          </a:xfrm>
        </p:spPr>
        <p:txBody>
          <a:bodyPr/>
          <a:lstStyle>
            <a:lvl1pPr>
              <a:defRPr/>
            </a:lvl1pPr>
          </a:lstStyle>
          <a:p>
            <a:pPr lvl="0"/>
            <a:r>
              <a:rPr lang="de-DE"/>
              <a:t>Title</a:t>
            </a:r>
          </a:p>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consectetur</a:t>
            </a:r>
            <a:r>
              <a:rPr lang="de-DE"/>
              <a:t> </a:t>
            </a:r>
            <a:r>
              <a:rPr lang="de-DE" err="1"/>
              <a:t>adipiscing</a:t>
            </a:r>
            <a:r>
              <a:rPr lang="de-DE"/>
              <a:t> </a:t>
            </a:r>
            <a:r>
              <a:rPr lang="de-DE" err="1"/>
              <a:t>elit</a:t>
            </a:r>
            <a:endParaRPr lang="en-US"/>
          </a:p>
        </p:txBody>
      </p:sp>
      <p:sp>
        <p:nvSpPr>
          <p:cNvPr id="6" name="Titelplatzhalter 1">
            <a:extLst>
              <a:ext uri="{FF2B5EF4-FFF2-40B4-BE49-F238E27FC236}">
                <a16:creationId xmlns:a16="http://schemas.microsoft.com/office/drawing/2014/main" id="{C19B6BED-A8DF-2BCF-9B06-D75A295CB0F9}"/>
              </a:ext>
            </a:extLst>
          </p:cNvPr>
          <p:cNvSpPr>
            <a:spLocks noGrp="1"/>
          </p:cNvSpPr>
          <p:nvPr>
            <p:ph type="title"/>
          </p:nvPr>
        </p:nvSpPr>
        <p:spPr>
          <a:xfrm>
            <a:off x="407987" y="549274"/>
            <a:ext cx="10810800"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4" name="Textplatzhalter 8">
            <a:extLst>
              <a:ext uri="{FF2B5EF4-FFF2-40B4-BE49-F238E27FC236}">
                <a16:creationId xmlns:a16="http://schemas.microsoft.com/office/drawing/2014/main" id="{DE30E8B0-9394-7769-F462-6FF8A2306EAA}"/>
              </a:ext>
            </a:extLst>
          </p:cNvPr>
          <p:cNvSpPr>
            <a:spLocks noGrp="1"/>
          </p:cNvSpPr>
          <p:nvPr>
            <p:ph type="body" sz="quarter" idx="12" hasCustomPrompt="1"/>
          </p:nvPr>
        </p:nvSpPr>
        <p:spPr>
          <a:xfrm>
            <a:off x="407986" y="1063993"/>
            <a:ext cx="11376027"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1415164379"/>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imeline 1">
    <p:bg>
      <p:bgPr>
        <a:solidFill>
          <a:schemeClr val="accent5"/>
        </a:solidFill>
        <a:effectLst/>
      </p:bgPr>
    </p:bg>
    <p:spTree>
      <p:nvGrpSpPr>
        <p:cNvPr id="1" name=""/>
        <p:cNvGrpSpPr/>
        <p:nvPr/>
      </p:nvGrpSpPr>
      <p:grpSpPr>
        <a:xfrm>
          <a:off x="0" y="0"/>
          <a:ext cx="0" cy="0"/>
          <a:chOff x="0" y="0"/>
          <a:chExt cx="0" cy="0"/>
        </a:xfrm>
      </p:grpSpPr>
      <p:sp>
        <p:nvSpPr>
          <p:cNvPr id="4" name="Lorem ipsum dolor sit amet, consectetur adipiscing elit, sed do eiusmod tempor incididunt ut labore et dolore magna aliqua.">
            <a:extLst>
              <a:ext uri="{FF2B5EF4-FFF2-40B4-BE49-F238E27FC236}">
                <a16:creationId xmlns:a16="http://schemas.microsoft.com/office/drawing/2014/main" id="{C573E256-729A-331A-84BE-3A5DD2838E13}"/>
              </a:ext>
            </a:extLst>
          </p:cNvPr>
          <p:cNvSpPr txBox="1">
            <a:spLocks noGrp="1"/>
          </p:cNvSpPr>
          <p:nvPr>
            <p:ph type="body" sz="quarter" idx="34" hasCustomPrompt="1"/>
          </p:nvPr>
        </p:nvSpPr>
        <p:spPr>
          <a:xfrm>
            <a:off x="407988" y="5103005"/>
            <a:ext cx="1956409" cy="1224181"/>
          </a:xfrm>
          <a:prstGeom prst="rect">
            <a:avLst/>
          </a:prstGeom>
        </p:spPr>
        <p:txBody>
          <a:bodyPr wrap="square">
            <a:spAutoFit/>
          </a:bodyPr>
          <a:lstStyle>
            <a:lvl1pPr marL="0" indent="0" defTabSz="228600">
              <a:lnSpc>
                <a:spcPct val="110000"/>
              </a:lnSpc>
              <a:spcBef>
                <a:spcPts val="600"/>
              </a:spcBef>
              <a:buFontTx/>
              <a:buNone/>
              <a:defRPr sz="1000" b="0" spc="-2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marL="0" marR="0" lvl="0" indent="0" algn="l" defTabSz="228600" rtl="0" eaLnBrk="1" fontAlgn="auto" latinLnBrk="0" hangingPunct="1">
              <a:lnSpc>
                <a:spcPct val="110000"/>
              </a:lnSpc>
              <a:spcBef>
                <a:spcPts val="600"/>
              </a:spcBef>
              <a:spcAft>
                <a:spcPts val="0"/>
              </a:spcAft>
              <a:buClrTx/>
              <a:buSzTx/>
              <a:buFontTx/>
              <a:buNone/>
              <a:tabLst/>
              <a:defRPr/>
            </a:pPr>
            <a:r>
              <a:rPr lang="en-GB"/>
              <a:t>Lorem ipsum</a:t>
            </a:r>
            <a:endParaRPr lang="sv-SE"/>
          </a:p>
          <a:p>
            <a:endParaRPr lang="en-SE"/>
          </a:p>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a:t>
            </a:r>
          </a:p>
        </p:txBody>
      </p:sp>
      <p:sp>
        <p:nvSpPr>
          <p:cNvPr id="5" name="Lorem ipsum dolor sit amet, consectetur adipiscing elit, sed do eiusmod tempor incididunt ut labore et dolore magna aliqua.">
            <a:extLst>
              <a:ext uri="{FF2B5EF4-FFF2-40B4-BE49-F238E27FC236}">
                <a16:creationId xmlns:a16="http://schemas.microsoft.com/office/drawing/2014/main" id="{ECCAF6A4-4C61-CB76-58A1-3812004D8D39}"/>
              </a:ext>
            </a:extLst>
          </p:cNvPr>
          <p:cNvSpPr txBox="1">
            <a:spLocks noGrp="1"/>
          </p:cNvSpPr>
          <p:nvPr>
            <p:ph type="body" sz="quarter" idx="35" hasCustomPrompt="1"/>
          </p:nvPr>
        </p:nvSpPr>
        <p:spPr>
          <a:xfrm>
            <a:off x="2763256" y="5103005"/>
            <a:ext cx="1956409" cy="1224181"/>
          </a:xfrm>
          <a:prstGeom prst="rect">
            <a:avLst/>
          </a:prstGeom>
        </p:spPr>
        <p:txBody>
          <a:bodyPr wrap="square">
            <a:spAutoFit/>
          </a:bodyPr>
          <a:lstStyle>
            <a:lvl1pPr marL="0" indent="0" defTabSz="228600">
              <a:lnSpc>
                <a:spcPct val="110000"/>
              </a:lnSpc>
              <a:spcBef>
                <a:spcPts val="600"/>
              </a:spcBef>
              <a:buFontTx/>
              <a:buNone/>
              <a:defRPr sz="1000" b="0" spc="-2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marL="0" marR="0" lvl="0" indent="0" algn="l" defTabSz="228600" rtl="0" eaLnBrk="1" fontAlgn="auto" latinLnBrk="0" hangingPunct="1">
              <a:lnSpc>
                <a:spcPct val="110000"/>
              </a:lnSpc>
              <a:spcBef>
                <a:spcPts val="600"/>
              </a:spcBef>
              <a:spcAft>
                <a:spcPts val="0"/>
              </a:spcAft>
              <a:buClrTx/>
              <a:buSzTx/>
              <a:buFontTx/>
              <a:buNone/>
              <a:tabLst/>
              <a:defRPr/>
            </a:pPr>
            <a:r>
              <a:rPr lang="en-GB"/>
              <a:t>Lorem ipsum</a:t>
            </a:r>
            <a:endParaRPr lang="sv-SE"/>
          </a:p>
          <a:p>
            <a:endParaRPr lang="en-SE"/>
          </a:p>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a:t>
            </a:r>
          </a:p>
        </p:txBody>
      </p:sp>
      <p:sp>
        <p:nvSpPr>
          <p:cNvPr id="6" name="Lorem ipsum dolor sit amet, consectetur adipiscing elit, sed do eiusmod tempor incididunt ut labore et dolore magna aliqua.">
            <a:extLst>
              <a:ext uri="{FF2B5EF4-FFF2-40B4-BE49-F238E27FC236}">
                <a16:creationId xmlns:a16="http://schemas.microsoft.com/office/drawing/2014/main" id="{13F17B7D-C703-A2B0-A1C8-2027C5867FBA}"/>
              </a:ext>
            </a:extLst>
          </p:cNvPr>
          <p:cNvSpPr txBox="1">
            <a:spLocks noGrp="1"/>
          </p:cNvSpPr>
          <p:nvPr>
            <p:ph type="body" sz="quarter" idx="36" hasCustomPrompt="1"/>
          </p:nvPr>
        </p:nvSpPr>
        <p:spPr>
          <a:xfrm>
            <a:off x="5118524" y="5103005"/>
            <a:ext cx="1956409" cy="1224181"/>
          </a:xfrm>
          <a:prstGeom prst="rect">
            <a:avLst/>
          </a:prstGeom>
        </p:spPr>
        <p:txBody>
          <a:bodyPr wrap="square">
            <a:spAutoFit/>
          </a:bodyPr>
          <a:lstStyle>
            <a:lvl1pPr marL="0" indent="0" defTabSz="228600">
              <a:lnSpc>
                <a:spcPct val="110000"/>
              </a:lnSpc>
              <a:spcBef>
                <a:spcPts val="600"/>
              </a:spcBef>
              <a:buFontTx/>
              <a:buNone/>
              <a:defRPr sz="1000" b="0" spc="-2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marL="0" marR="0" lvl="0" indent="0" algn="l" defTabSz="228600" rtl="0" eaLnBrk="1" fontAlgn="auto" latinLnBrk="0" hangingPunct="1">
              <a:lnSpc>
                <a:spcPct val="110000"/>
              </a:lnSpc>
              <a:spcBef>
                <a:spcPts val="600"/>
              </a:spcBef>
              <a:spcAft>
                <a:spcPts val="0"/>
              </a:spcAft>
              <a:buClrTx/>
              <a:buSzTx/>
              <a:buFontTx/>
              <a:buNone/>
              <a:tabLst/>
              <a:defRPr/>
            </a:pPr>
            <a:r>
              <a:rPr lang="en-GB"/>
              <a:t>Lorem ipsum</a:t>
            </a:r>
            <a:endParaRPr lang="sv-SE"/>
          </a:p>
          <a:p>
            <a:endParaRPr lang="en-SE"/>
          </a:p>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a:t>
            </a:r>
          </a:p>
        </p:txBody>
      </p:sp>
      <p:sp>
        <p:nvSpPr>
          <p:cNvPr id="7" name="Lorem ipsum dolor sit amet, consectetur adipiscing elit, sed do eiusmod tempor incididunt ut labore et dolore magna aliqua.">
            <a:extLst>
              <a:ext uri="{FF2B5EF4-FFF2-40B4-BE49-F238E27FC236}">
                <a16:creationId xmlns:a16="http://schemas.microsoft.com/office/drawing/2014/main" id="{9027ECB8-2971-BBBC-D20B-B7671EE696FB}"/>
              </a:ext>
            </a:extLst>
          </p:cNvPr>
          <p:cNvSpPr txBox="1">
            <a:spLocks noGrp="1"/>
          </p:cNvSpPr>
          <p:nvPr>
            <p:ph type="body" sz="quarter" idx="37" hasCustomPrompt="1"/>
          </p:nvPr>
        </p:nvSpPr>
        <p:spPr>
          <a:xfrm>
            <a:off x="7473792" y="5103005"/>
            <a:ext cx="1956409" cy="1224181"/>
          </a:xfrm>
          <a:prstGeom prst="rect">
            <a:avLst/>
          </a:prstGeom>
        </p:spPr>
        <p:txBody>
          <a:bodyPr wrap="square">
            <a:spAutoFit/>
          </a:bodyPr>
          <a:lstStyle>
            <a:lvl1pPr marL="0" indent="0" defTabSz="228600">
              <a:lnSpc>
                <a:spcPct val="110000"/>
              </a:lnSpc>
              <a:spcBef>
                <a:spcPts val="600"/>
              </a:spcBef>
              <a:buFontTx/>
              <a:buNone/>
              <a:defRPr sz="1000" b="0" spc="-2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marL="0" marR="0" lvl="0" indent="0" algn="l" defTabSz="228600" rtl="0" eaLnBrk="1" fontAlgn="auto" latinLnBrk="0" hangingPunct="1">
              <a:lnSpc>
                <a:spcPct val="110000"/>
              </a:lnSpc>
              <a:spcBef>
                <a:spcPts val="600"/>
              </a:spcBef>
              <a:spcAft>
                <a:spcPts val="0"/>
              </a:spcAft>
              <a:buClrTx/>
              <a:buSzTx/>
              <a:buFontTx/>
              <a:buNone/>
              <a:tabLst/>
              <a:defRPr/>
            </a:pPr>
            <a:r>
              <a:rPr lang="en-GB"/>
              <a:t>Lorem ipsum</a:t>
            </a:r>
            <a:endParaRPr lang="sv-SE"/>
          </a:p>
          <a:p>
            <a:endParaRPr lang="en-SE"/>
          </a:p>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a:t>
            </a:r>
          </a:p>
        </p:txBody>
      </p:sp>
      <p:sp>
        <p:nvSpPr>
          <p:cNvPr id="8" name="Lorem ipsum dolor sit amet, consectetur adipiscing elit, sed do eiusmod tempor incididunt ut labore et dolore magna aliqua.">
            <a:extLst>
              <a:ext uri="{FF2B5EF4-FFF2-40B4-BE49-F238E27FC236}">
                <a16:creationId xmlns:a16="http://schemas.microsoft.com/office/drawing/2014/main" id="{AB654E3F-8AE9-3580-A2D1-A6D8ECA04DAC}"/>
              </a:ext>
            </a:extLst>
          </p:cNvPr>
          <p:cNvSpPr txBox="1">
            <a:spLocks noGrp="1"/>
          </p:cNvSpPr>
          <p:nvPr>
            <p:ph type="body" sz="quarter" idx="38" hasCustomPrompt="1"/>
          </p:nvPr>
        </p:nvSpPr>
        <p:spPr>
          <a:xfrm>
            <a:off x="9829059" y="5103005"/>
            <a:ext cx="1956409" cy="1224181"/>
          </a:xfrm>
          <a:prstGeom prst="rect">
            <a:avLst/>
          </a:prstGeom>
        </p:spPr>
        <p:txBody>
          <a:bodyPr wrap="square">
            <a:spAutoFit/>
          </a:bodyPr>
          <a:lstStyle>
            <a:lvl1pPr marL="0" indent="0" defTabSz="228600">
              <a:lnSpc>
                <a:spcPct val="110000"/>
              </a:lnSpc>
              <a:spcBef>
                <a:spcPts val="600"/>
              </a:spcBef>
              <a:buFontTx/>
              <a:buNone/>
              <a:defRPr sz="1000" b="0" spc="-20">
                <a:solidFill>
                  <a:srgbClr val="000000">
                    <a:alpha val="50000"/>
                  </a:srgbClr>
                </a:solidFill>
                <a:latin typeface="Antarctica Light" pitchFamily="2" charset="0"/>
                <a:ea typeface="Antarctica Light" pitchFamily="2" charset="0"/>
                <a:cs typeface="Antarctica Light" pitchFamily="2" charset="0"/>
                <a:sym typeface="Antarctica Light"/>
              </a:defRPr>
            </a:lvl1pPr>
          </a:lstStyle>
          <a:p>
            <a:pPr marL="0" marR="0" lvl="0" indent="0" algn="l" defTabSz="228600" rtl="0" eaLnBrk="1" fontAlgn="auto" latinLnBrk="0" hangingPunct="1">
              <a:lnSpc>
                <a:spcPct val="110000"/>
              </a:lnSpc>
              <a:spcBef>
                <a:spcPts val="600"/>
              </a:spcBef>
              <a:spcAft>
                <a:spcPts val="0"/>
              </a:spcAft>
              <a:buClrTx/>
              <a:buSzTx/>
              <a:buFontTx/>
              <a:buNone/>
              <a:tabLst/>
              <a:defRPr/>
            </a:pPr>
            <a:r>
              <a:rPr lang="en-GB"/>
              <a:t>Lorem ipsum</a:t>
            </a:r>
            <a:endParaRPr lang="sv-SE"/>
          </a:p>
          <a:p>
            <a:endParaRPr lang="en-SE"/>
          </a:p>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a:t>
            </a:r>
          </a:p>
        </p:txBody>
      </p:sp>
      <p:sp>
        <p:nvSpPr>
          <p:cNvPr id="12" name="Foliennummernplatzhalter 5">
            <a:extLst>
              <a:ext uri="{FF2B5EF4-FFF2-40B4-BE49-F238E27FC236}">
                <a16:creationId xmlns:a16="http://schemas.microsoft.com/office/drawing/2014/main" id="{59E303E7-99E4-4714-D22C-692F4AD12FDE}"/>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13" name="Datumsplatzhalter 3">
            <a:extLst>
              <a:ext uri="{FF2B5EF4-FFF2-40B4-BE49-F238E27FC236}">
                <a16:creationId xmlns:a16="http://schemas.microsoft.com/office/drawing/2014/main" id="{19EA3954-FCB1-5FE3-1572-F875713EE49F}"/>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14" name="Fußzeilenplatzhalter 4">
            <a:extLst>
              <a:ext uri="{FF2B5EF4-FFF2-40B4-BE49-F238E27FC236}">
                <a16:creationId xmlns:a16="http://schemas.microsoft.com/office/drawing/2014/main" id="{C266FD32-6574-221B-1C57-FFC109F27D17}"/>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9" name="Titelplatzhalter 1">
            <a:extLst>
              <a:ext uri="{FF2B5EF4-FFF2-40B4-BE49-F238E27FC236}">
                <a16:creationId xmlns:a16="http://schemas.microsoft.com/office/drawing/2014/main" id="{E658DCFE-86E1-595B-0148-F40404995DFB}"/>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en-US"/>
              <a:t>Click to edit Master title style</a:t>
            </a:r>
            <a:endParaRPr lang="de-DE"/>
          </a:p>
        </p:txBody>
      </p:sp>
      <p:sp>
        <p:nvSpPr>
          <p:cNvPr id="2" name="Textplatzhalter 8">
            <a:extLst>
              <a:ext uri="{FF2B5EF4-FFF2-40B4-BE49-F238E27FC236}">
                <a16:creationId xmlns:a16="http://schemas.microsoft.com/office/drawing/2014/main" id="{F27DEAEB-E060-E637-061A-12498EE7A3DB}"/>
              </a:ext>
            </a:extLst>
          </p:cNvPr>
          <p:cNvSpPr>
            <a:spLocks noGrp="1"/>
          </p:cNvSpPr>
          <p:nvPr>
            <p:ph type="body" sz="quarter" idx="12" hasCustomPrompt="1"/>
          </p:nvPr>
        </p:nvSpPr>
        <p:spPr>
          <a:xfrm>
            <a:off x="407986" y="1063993"/>
            <a:ext cx="11376027"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3920289123"/>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rast Titl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38493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592" imgH="591" progId="TCLayout.ActiveDocument.1">
                  <p:embed/>
                </p:oleObj>
              </mc:Choice>
              <mc:Fallback>
                <p:oleObj name="think-cell Folie" r:id="rId7"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3C160E-41D1-47A8-9605-6F352D702D3B}"/>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1" name="Documenttype">
            <a:extLst>
              <a:ext uri="{FF2B5EF4-FFF2-40B4-BE49-F238E27FC236}">
                <a16:creationId xmlns:a16="http://schemas.microsoft.com/office/drawing/2014/main" id="{15828E83-1A38-4079-BBBD-A0570B5821FE}"/>
              </a:ext>
            </a:extLst>
          </p:cNvPr>
          <p:cNvSpPr>
            <a:spLocks noGrp="1"/>
          </p:cNvSpPr>
          <p:nvPr>
            <p:ph type="body" sz="quarter" idx="13" hasCustomPrompt="1"/>
            <p:custDataLst>
              <p:tags r:id="rId3"/>
            </p:custDataLst>
          </p:nvPr>
        </p:nvSpPr>
        <p:spPr>
          <a:xfrm>
            <a:off x="551942" y="6243718"/>
            <a:ext cx="865873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sz="1400" dirty="0"/>
            </a:lvl1pPr>
          </a:lstStyle>
          <a:p>
            <a:pPr lvl="0">
              <a:buNone/>
            </a:pPr>
            <a:r>
              <a:rPr lang="de-DE"/>
              <a:t>Edit date or title/role</a:t>
            </a:r>
          </a:p>
        </p:txBody>
      </p:sp>
      <p:sp>
        <p:nvSpPr>
          <p:cNvPr id="15" name="Subtitle">
            <a:extLst>
              <a:ext uri="{FF2B5EF4-FFF2-40B4-BE49-F238E27FC236}">
                <a16:creationId xmlns:a16="http://schemas.microsoft.com/office/drawing/2014/main" id="{FB8F0DBF-6DF4-4080-8ADE-3065F84D7602}"/>
              </a:ext>
            </a:extLst>
          </p:cNvPr>
          <p:cNvSpPr>
            <a:spLocks noGrp="1"/>
          </p:cNvSpPr>
          <p:nvPr>
            <p:ph type="subTitle" idx="1"/>
            <p:custDataLst>
              <p:tags r:id="rId4"/>
            </p:custDataLst>
          </p:nvPr>
        </p:nvSpPr>
        <p:spPr>
          <a:xfrm>
            <a:off x="551942" y="4616434"/>
            <a:ext cx="865873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sz="2000" dirty="0"/>
            </a:lvl1pPr>
          </a:lstStyle>
          <a:p>
            <a:pPr lvl="0">
              <a:buNone/>
            </a:pPr>
            <a:r>
              <a:rPr lang="de-DE"/>
              <a:t>Click to edit Master subtitle style</a:t>
            </a:r>
          </a:p>
        </p:txBody>
      </p:sp>
      <p:sp>
        <p:nvSpPr>
          <p:cNvPr id="18" name="Title">
            <a:extLst>
              <a:ext uri="{FF2B5EF4-FFF2-40B4-BE49-F238E27FC236}">
                <a16:creationId xmlns:a16="http://schemas.microsoft.com/office/drawing/2014/main" id="{46FFFED1-69E7-44C0-86EC-45A8A36DB3EC}"/>
              </a:ext>
            </a:extLst>
          </p:cNvPr>
          <p:cNvSpPr>
            <a:spLocks noGrp="1"/>
          </p:cNvSpPr>
          <p:nvPr>
            <p:ph type="title"/>
            <p:custDataLst>
              <p:tags r:id="rId5"/>
            </p:custDataLst>
          </p:nvPr>
        </p:nvSpPr>
        <p:spPr>
          <a:xfrm>
            <a:off x="551942" y="3989015"/>
            <a:ext cx="8658734" cy="5539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rtl="0">
              <a:defRPr lang="de-DE" sz="3600" dirty="0"/>
            </a:lvl1pPr>
          </a:lstStyle>
          <a:p>
            <a:pPr lvl="0"/>
            <a:r>
              <a:rPr lang="de-DE"/>
              <a:t>Click to edit Master title style</a:t>
            </a:r>
          </a:p>
        </p:txBody>
      </p:sp>
      <p:sp>
        <p:nvSpPr>
          <p:cNvPr id="14" name="Text Placeholder 25">
            <a:extLst>
              <a:ext uri="{FF2B5EF4-FFF2-40B4-BE49-F238E27FC236}">
                <a16:creationId xmlns:a16="http://schemas.microsoft.com/office/drawing/2014/main" id="{E6A420A7-6DB6-C2B5-7142-6D91D87D2FC4}"/>
              </a:ext>
            </a:extLst>
          </p:cNvPr>
          <p:cNvSpPr>
            <a:spLocks noGrp="1"/>
          </p:cNvSpPr>
          <p:nvPr>
            <p:ph type="body" sz="quarter" idx="12" hasCustomPrompt="1"/>
          </p:nvPr>
        </p:nvSpPr>
        <p:spPr>
          <a:xfrm>
            <a:off x="4428000" y="1191600"/>
            <a:ext cx="8686800" cy="1958400"/>
          </a:xfrm>
          <a:blipFill>
            <a:blip r:embed="rId9" cstate="screen">
              <a:duotone>
                <a:schemeClr val="accent5">
                  <a:shade val="45000"/>
                  <a:satMod val="135000"/>
                </a:schemeClr>
                <a:prstClr val="white"/>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l="83"/>
            </a:stretch>
          </a:blipFill>
        </p:spPr>
        <p:txBody>
          <a:bodyPr wrap="none" anchor="ctr">
            <a:noAutofit/>
          </a:bodyPr>
          <a:lstStyle>
            <a:lvl1pPr rtl="0">
              <a:defRPr/>
            </a:lvl1pPr>
          </a:lstStyle>
          <a:p>
            <a:pPr lvl="0"/>
            <a:r>
              <a:rPr lang="en-US"/>
              <a:t> </a:t>
            </a:r>
            <a:endParaRPr lang="de-DE"/>
          </a:p>
        </p:txBody>
      </p:sp>
      <p:sp>
        <p:nvSpPr>
          <p:cNvPr id="16" name="Text Placeholder 14">
            <a:extLst>
              <a:ext uri="{FF2B5EF4-FFF2-40B4-BE49-F238E27FC236}">
                <a16:creationId xmlns:a16="http://schemas.microsoft.com/office/drawing/2014/main" id="{66642BBC-590C-5FFC-7769-8909404CF34F}"/>
              </a:ext>
            </a:extLst>
          </p:cNvPr>
          <p:cNvSpPr>
            <a:spLocks noGrp="1"/>
          </p:cNvSpPr>
          <p:nvPr>
            <p:ph type="body" sz="quarter" idx="14" hasCustomPrompt="1"/>
          </p:nvPr>
        </p:nvSpPr>
        <p:spPr>
          <a:xfrm>
            <a:off x="403224" y="331200"/>
            <a:ext cx="2926800" cy="522000"/>
          </a:xfrm>
          <a:blipFill>
            <a:blip r:embed="rId11" cstate="screen">
              <a:extLst>
                <a:ext uri="{28A0092B-C50C-407E-A947-70E740481C1C}">
                  <a14:useLocalDpi xmlns:a14="http://schemas.microsoft.com/office/drawing/2010/main"/>
                </a:ext>
              </a:extLst>
            </a:blip>
            <a:srcRect/>
            <a:stretch>
              <a:fillRect l="-358" r="-358"/>
            </a:stretch>
          </a:blipFill>
        </p:spPr>
        <p:txBody>
          <a:bodyPr wrap="none" anchor="ctr">
            <a:noAutofit/>
          </a:bodyPr>
          <a:lstStyle>
            <a:lvl1pPr rtl="0">
              <a:defRPr/>
            </a:lvl1pPr>
          </a:lstStyle>
          <a:p>
            <a:pPr lvl="0"/>
            <a:r>
              <a:rPr lang="en-US"/>
              <a:t> </a:t>
            </a:r>
            <a:endParaRPr lang="de-DE"/>
          </a:p>
        </p:txBody>
      </p:sp>
    </p:spTree>
    <p:extLst>
      <p:ext uri="{BB962C8B-B14F-4D97-AF65-F5344CB8AC3E}">
        <p14:creationId xmlns:p14="http://schemas.microsoft.com/office/powerpoint/2010/main" val="26885933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2299507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9" imgW="413" imgH="416" progId="TCLayout.ActiveDocument.1">
                  <p:embed/>
                </p:oleObj>
              </mc:Choice>
              <mc:Fallback>
                <p:oleObj name="think-cell Foli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7" y="519011"/>
            <a:ext cx="10484739"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rtl="0">
              <a:defRPr lang="de-DE" dirty="0"/>
            </a:lvl1pPr>
          </a:lstStyle>
          <a:p>
            <a:pPr lvl="0"/>
            <a:r>
              <a:rPr lang="de-DE"/>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7" y="972982"/>
            <a:ext cx="10484739"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b="0" baseline="0" dirty="0"/>
            </a:lvl1pPr>
          </a:lstStyle>
          <a:p>
            <a:pPr lvl="0">
              <a:buNone/>
            </a:pPr>
            <a:r>
              <a:rPr lang="de-DE"/>
              <a:t>Click to edit Master subtitle style</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de-DE" sz="800" b="0" dirty="0">
                <a:cs typeface="+mn-cs"/>
              </a:defRPr>
            </a:lvl1pPr>
          </a:lstStyle>
          <a:p>
            <a:pPr lvl="0">
              <a:buNone/>
            </a:pPr>
            <a:r>
              <a:rPr lang="de-DE"/>
              <a:t>Add tracker</a:t>
            </a:r>
          </a:p>
        </p:txBody>
      </p:sp>
      <p:sp>
        <p:nvSpPr>
          <p:cNvPr id="14" name="Slide Number">
            <a:extLst>
              <a:ext uri="{FF2B5EF4-FFF2-40B4-BE49-F238E27FC236}">
                <a16:creationId xmlns:a16="http://schemas.microsoft.com/office/drawing/2014/main" id="{F465187F-D08D-5543-10E6-CDE4531F1AFA}"/>
              </a:ext>
            </a:extLst>
          </p:cNvPr>
          <p:cNvSpPr>
            <a:spLocks noChangeArrowheads="1"/>
          </p:cNvSpPr>
          <p:nvPr userDrawn="1">
            <p:custDataLst>
              <p:tags r:id="rId6"/>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16" name="5. Source" hidden="1">
            <a:extLst>
              <a:ext uri="{FF2B5EF4-FFF2-40B4-BE49-F238E27FC236}">
                <a16:creationId xmlns:a16="http://schemas.microsoft.com/office/drawing/2014/main" id="{546A283D-0EA6-A697-FA8C-560435EA0FEA}"/>
              </a:ext>
            </a:extLst>
          </p:cNvPr>
          <p:cNvSpPr txBox="1">
            <a:spLocks/>
          </p:cNvSpPr>
          <p:nvPr userDrawn="1">
            <p:custDataLst>
              <p:tags r:id="rId7"/>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7" name="Grafik 13">
            <a:extLst>
              <a:ext uri="{FF2B5EF4-FFF2-40B4-BE49-F238E27FC236}">
                <a16:creationId xmlns:a16="http://schemas.microsoft.com/office/drawing/2014/main" id="{6771376A-DE99-CBE1-50B4-75582D9914AE}"/>
              </a:ext>
            </a:extLst>
          </p:cNvPr>
          <p:cNvPicPr>
            <a:picLocks noChangeAspect="1"/>
          </p:cNvPicPr>
          <p:nvPr userDrawn="1"/>
        </p:nvPicPr>
        <p:blipFill>
          <a:blip r:embed="rId11"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53" name="Picture 52">
            <a:extLst>
              <a:ext uri="{FF2B5EF4-FFF2-40B4-BE49-F238E27FC236}">
                <a16:creationId xmlns:a16="http://schemas.microsoft.com/office/drawing/2014/main" id="{80437315-04F3-7402-388D-5AB41643C624}"/>
              </a:ext>
            </a:extLst>
          </p:cNvPr>
          <p:cNvPicPr>
            <a:picLocks noChangeAspect="1"/>
          </p:cNvPicPr>
          <p:nvPr userDrawn="1"/>
        </p:nvPicPr>
        <p:blipFill>
          <a:blip r:embed="rId12"/>
          <a:stretch>
            <a:fillRect/>
          </a:stretch>
        </p:blipFill>
        <p:spPr>
          <a:xfrm>
            <a:off x="11208181" y="328526"/>
            <a:ext cx="429083" cy="372785"/>
          </a:xfrm>
          <a:prstGeom prst="rect">
            <a:avLst/>
          </a:prstGeom>
        </p:spPr>
      </p:pic>
    </p:spTree>
    <p:extLst>
      <p:ext uri="{BB962C8B-B14F-4D97-AF65-F5344CB8AC3E}">
        <p14:creationId xmlns:p14="http://schemas.microsoft.com/office/powerpoint/2010/main" val="29439348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Title slide 1">
    <p:bg>
      <p:bgPr>
        <a:solidFill>
          <a:schemeClr val="accent6"/>
        </a:solidFill>
        <a:effectLst/>
      </p:bgPr>
    </p:bg>
    <p:spTree>
      <p:nvGrpSpPr>
        <p:cNvPr id="1" name=""/>
        <p:cNvGrpSpPr/>
        <p:nvPr/>
      </p:nvGrpSpPr>
      <p:grpSpPr>
        <a:xfrm>
          <a:off x="0" y="0"/>
          <a:ext cx="0" cy="0"/>
          <a:chOff x="0" y="0"/>
          <a:chExt cx="0" cy="0"/>
        </a:xfrm>
      </p:grpSpPr>
      <p:sp>
        <p:nvSpPr>
          <p:cNvPr id="3" name="Titelplatzhalter 1">
            <a:extLst>
              <a:ext uri="{FF2B5EF4-FFF2-40B4-BE49-F238E27FC236}">
                <a16:creationId xmlns:a16="http://schemas.microsoft.com/office/drawing/2014/main" id="{E308B722-AA4E-E0E0-D343-98B1C6012607}"/>
              </a:ext>
            </a:extLst>
          </p:cNvPr>
          <p:cNvSpPr>
            <a:spLocks noGrp="1"/>
          </p:cNvSpPr>
          <p:nvPr>
            <p:ph type="title" hasCustomPrompt="1"/>
          </p:nvPr>
        </p:nvSpPr>
        <p:spPr>
          <a:xfrm>
            <a:off x="407987" y="2882554"/>
            <a:ext cx="11376026" cy="1447897"/>
          </a:xfrm>
          <a:prstGeom prst="rect">
            <a:avLst/>
          </a:prstGeom>
        </p:spPr>
        <p:txBody>
          <a:bodyPr vert="horz" lIns="0" tIns="0" rIns="0" bIns="0" rtlCol="0" anchor="t" anchorCtr="0">
            <a:spAutoFit/>
          </a:bodyPr>
          <a:lstStyle>
            <a:lvl1pPr>
              <a:defRPr sz="4400"/>
            </a:lvl1pPr>
          </a:lstStyle>
          <a:p>
            <a:r>
              <a:rPr lang="de-DE"/>
              <a:t>Title in </a:t>
            </a:r>
            <a:r>
              <a:rPr lang="de-DE" err="1"/>
              <a:t>Antarctica</a:t>
            </a:r>
            <a:r>
              <a:rPr lang="de-DE"/>
              <a:t> </a:t>
            </a:r>
            <a:br>
              <a:rPr lang="de-DE"/>
            </a:br>
            <a:r>
              <a:rPr lang="de-DE"/>
              <a:t>Light 44pt</a:t>
            </a:r>
          </a:p>
        </p:txBody>
      </p:sp>
      <p:sp>
        <p:nvSpPr>
          <p:cNvPr id="5" name="Textplatzhalter 2">
            <a:extLst>
              <a:ext uri="{FF2B5EF4-FFF2-40B4-BE49-F238E27FC236}">
                <a16:creationId xmlns:a16="http://schemas.microsoft.com/office/drawing/2014/main" id="{43414BF8-E168-BD26-C732-88DCCD60CA31}"/>
              </a:ext>
            </a:extLst>
          </p:cNvPr>
          <p:cNvSpPr>
            <a:spLocks noGrp="1"/>
          </p:cNvSpPr>
          <p:nvPr>
            <p:ph idx="1" hasCustomPrompt="1"/>
          </p:nvPr>
        </p:nvSpPr>
        <p:spPr>
          <a:xfrm>
            <a:off x="407987" y="4442460"/>
            <a:ext cx="11376026" cy="255647"/>
          </a:xfrm>
          <a:prstGeom prst="rect">
            <a:avLst/>
          </a:prstGeom>
        </p:spPr>
        <p:txBody>
          <a:bodyPr vert="horz" lIns="0" tIns="0" rIns="0" bIns="0" rtlCol="0" anchor="t" anchorCtr="0">
            <a:spAutoFit/>
          </a:bodyPr>
          <a:lstStyle>
            <a:lvl1pPr>
              <a:defRPr sz="1600">
                <a:solidFill>
                  <a:schemeClr val="tx1"/>
                </a:solidFill>
              </a:defRPr>
            </a:lvl1pPr>
          </a:lstStyle>
          <a:p>
            <a:pPr lvl="0"/>
            <a:r>
              <a:rPr lang="en-US"/>
              <a:t>Click to edit Date / Department </a:t>
            </a:r>
          </a:p>
        </p:txBody>
      </p:sp>
      <p:pic>
        <p:nvPicPr>
          <p:cNvPr id="4" name="Grafik 3">
            <a:extLst>
              <a:ext uri="{FF2B5EF4-FFF2-40B4-BE49-F238E27FC236}">
                <a16:creationId xmlns:a16="http://schemas.microsoft.com/office/drawing/2014/main" id="{11644263-EE9C-6CA7-6B0B-A7DB198B45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07989" y="1052513"/>
            <a:ext cx="8253409" cy="792859"/>
          </a:xfrm>
          <a:prstGeom prst="rect">
            <a:avLst/>
          </a:prstGeom>
        </p:spPr>
      </p:pic>
    </p:spTree>
    <p:extLst>
      <p:ext uri="{BB962C8B-B14F-4D97-AF65-F5344CB8AC3E}">
        <p14:creationId xmlns:p14="http://schemas.microsoft.com/office/powerpoint/2010/main" val="4076428392"/>
      </p:ext>
    </p:extLst>
  </p:cSld>
  <p:clrMapOvr>
    <a:overrideClrMapping bg1="dk1" tx1="lt1" bg2="dk2" tx2="lt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0157A489-4757-B373-D5C1-7806488F33B2}"/>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de-DE"/>
              <a:t>01.01.2024</a:t>
            </a:r>
          </a:p>
        </p:txBody>
      </p:sp>
      <p:sp>
        <p:nvSpPr>
          <p:cNvPr id="8" name="Titelplatzhalter 1">
            <a:extLst>
              <a:ext uri="{FF2B5EF4-FFF2-40B4-BE49-F238E27FC236}">
                <a16:creationId xmlns:a16="http://schemas.microsoft.com/office/drawing/2014/main" id="{AB58DA75-F3D3-6A00-0FAB-4169EBD22940}"/>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de-DE"/>
              <a:t>Mastertitelformat bearbeiten</a:t>
            </a:r>
          </a:p>
        </p:txBody>
      </p:sp>
      <p:pic>
        <p:nvPicPr>
          <p:cNvPr id="5" name="Grafik 4" descr="Ein Bild, das Screenshot, Farbigkeit enthält.&#10;&#10;Automatisch generierte Beschreibung">
            <a:extLst>
              <a:ext uri="{FF2B5EF4-FFF2-40B4-BE49-F238E27FC236}">
                <a16:creationId xmlns:a16="http://schemas.microsoft.com/office/drawing/2014/main" id="{6E999C7B-AF91-E73E-CAF7-0F632C8EC0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9" name="Textplatzhalter 8">
            <a:extLst>
              <a:ext uri="{FF2B5EF4-FFF2-40B4-BE49-F238E27FC236}">
                <a16:creationId xmlns:a16="http://schemas.microsoft.com/office/drawing/2014/main" id="{3B447225-092B-3F44-AA97-80B805280B05}"/>
              </a:ext>
            </a:extLst>
          </p:cNvPr>
          <p:cNvSpPr>
            <a:spLocks noGrp="1"/>
          </p:cNvSpPr>
          <p:nvPr>
            <p:ph type="body" sz="quarter" idx="10" hasCustomPrompt="1"/>
          </p:nvPr>
        </p:nvSpPr>
        <p:spPr>
          <a:xfrm>
            <a:off x="406400" y="1063993"/>
            <a:ext cx="11380788"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
        <p:nvSpPr>
          <p:cNvPr id="3" name="Fußzeilenplatzhalter 4">
            <a:extLst>
              <a:ext uri="{FF2B5EF4-FFF2-40B4-BE49-F238E27FC236}">
                <a16:creationId xmlns:a16="http://schemas.microsoft.com/office/drawing/2014/main" id="{CF42BFF0-83F2-E227-5B2F-7B22DD7F907B}"/>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solidFill>
                  <a:srgbClr val="FF0000"/>
                </a:solidFill>
              </a:rPr>
              <a:t>Department | Author | Presentation title </a:t>
            </a:r>
            <a:r>
              <a:rPr lang="en-US"/>
              <a:t>| Product Board | KSU 12.1</a:t>
            </a:r>
            <a:endParaRPr lang="de-DE"/>
          </a:p>
        </p:txBody>
      </p:sp>
    </p:spTree>
    <p:extLst>
      <p:ext uri="{BB962C8B-B14F-4D97-AF65-F5344CB8AC3E}">
        <p14:creationId xmlns:p14="http://schemas.microsoft.com/office/powerpoint/2010/main" val="40298067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content">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A85D6DA7-263F-08AA-71F5-E721B34D7945}"/>
              </a:ext>
            </a:extLst>
          </p:cNvPr>
          <p:cNvSpPr>
            <a:spLocks noGrp="1"/>
          </p:cNvSpPr>
          <p:nvPr>
            <p:ph type="body" sz="quarter" idx="10" hasCustomPrompt="1"/>
          </p:nvPr>
        </p:nvSpPr>
        <p:spPr>
          <a:xfrm>
            <a:off x="407988" y="1844675"/>
            <a:ext cx="11376025"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6" name="Foliennummernplatzhalter 5">
            <a:extLst>
              <a:ext uri="{FF2B5EF4-FFF2-40B4-BE49-F238E27FC236}">
                <a16:creationId xmlns:a16="http://schemas.microsoft.com/office/drawing/2014/main" id="{BA7E796F-19FB-57E4-C4FC-A8CCBC7B795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DC36C169-2EF2-95EF-9E47-E81CFD121C9D}"/>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de-DE"/>
              <a:t>01.01.2024</a:t>
            </a:r>
          </a:p>
        </p:txBody>
      </p:sp>
      <p:sp>
        <p:nvSpPr>
          <p:cNvPr id="3" name="Titelplatzhalter 1">
            <a:extLst>
              <a:ext uri="{FF2B5EF4-FFF2-40B4-BE49-F238E27FC236}">
                <a16:creationId xmlns:a16="http://schemas.microsoft.com/office/drawing/2014/main" id="{DE6BC9B8-A5C8-7C99-7AC9-08E25FD20331}"/>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de-DE"/>
              <a:t>Mastertitelformat bearbeiten</a:t>
            </a:r>
          </a:p>
        </p:txBody>
      </p:sp>
      <p:pic>
        <p:nvPicPr>
          <p:cNvPr id="4" name="Grafik 3" descr="Ein Bild, das Screenshot, Farbigkeit enthält.&#10;&#10;Automatisch generierte Beschreibung">
            <a:extLst>
              <a:ext uri="{FF2B5EF4-FFF2-40B4-BE49-F238E27FC236}">
                <a16:creationId xmlns:a16="http://schemas.microsoft.com/office/drawing/2014/main" id="{0B7E93AF-3BCD-16C3-34A0-86EA3BFE64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6" name="Textplatzhalter 8">
            <a:extLst>
              <a:ext uri="{FF2B5EF4-FFF2-40B4-BE49-F238E27FC236}">
                <a16:creationId xmlns:a16="http://schemas.microsoft.com/office/drawing/2014/main" id="{4E8F6BFE-741B-4912-B6C2-2A6F5B3FE520}"/>
              </a:ext>
            </a:extLst>
          </p:cNvPr>
          <p:cNvSpPr>
            <a:spLocks noGrp="1"/>
          </p:cNvSpPr>
          <p:nvPr>
            <p:ph type="body" sz="quarter" idx="11" hasCustomPrompt="1"/>
          </p:nvPr>
        </p:nvSpPr>
        <p:spPr>
          <a:xfrm>
            <a:off x="406400" y="1063993"/>
            <a:ext cx="11380788"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
        <p:nvSpPr>
          <p:cNvPr id="5" name="Fußzeilenplatzhalter 4">
            <a:extLst>
              <a:ext uri="{FF2B5EF4-FFF2-40B4-BE49-F238E27FC236}">
                <a16:creationId xmlns:a16="http://schemas.microsoft.com/office/drawing/2014/main" id="{78B739F2-14A6-0E03-6031-D098EF60136F}"/>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solidFill>
                  <a:srgbClr val="FF0000"/>
                </a:solidFill>
              </a:rPr>
              <a:t>Department | Author | Presentation title </a:t>
            </a:r>
            <a:r>
              <a:rPr lang="en-US"/>
              <a:t>| Product Board | KSU 12.1</a:t>
            </a:r>
            <a:endParaRPr lang="de-DE"/>
          </a:p>
        </p:txBody>
      </p:sp>
    </p:spTree>
    <p:extLst>
      <p:ext uri="{BB962C8B-B14F-4D97-AF65-F5344CB8AC3E}">
        <p14:creationId xmlns:p14="http://schemas.microsoft.com/office/powerpoint/2010/main" val="21633769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clean">
    <p:bg>
      <p:bgPr>
        <a:solidFill>
          <a:schemeClr val="accent5"/>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DD8AFF-190A-DBBA-A8A7-2664C61AA4F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4" name="Datumsplatzhalter 3">
            <a:extLst>
              <a:ext uri="{FF2B5EF4-FFF2-40B4-BE49-F238E27FC236}">
                <a16:creationId xmlns:a16="http://schemas.microsoft.com/office/drawing/2014/main" id="{3DA98631-AD90-9E94-533D-F8409FA3A757}"/>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de-DE"/>
              <a:t>01.01.2024</a:t>
            </a:r>
          </a:p>
        </p:txBody>
      </p:sp>
      <p:pic>
        <p:nvPicPr>
          <p:cNvPr id="3" name="Grafik 2" descr="Ein Bild, das Screenshot, Farbigkeit enthält.&#10;&#10;Automatisch generierte Beschreibung">
            <a:extLst>
              <a:ext uri="{FF2B5EF4-FFF2-40B4-BE49-F238E27FC236}">
                <a16:creationId xmlns:a16="http://schemas.microsoft.com/office/drawing/2014/main" id="{3936A904-1D55-53D9-5598-8057A21145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5" name="Fußzeilenplatzhalter 4">
            <a:extLst>
              <a:ext uri="{FF2B5EF4-FFF2-40B4-BE49-F238E27FC236}">
                <a16:creationId xmlns:a16="http://schemas.microsoft.com/office/drawing/2014/main" id="{D2C9CD79-493E-505B-979F-0AEAC7DC6413}"/>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solidFill>
                  <a:srgbClr val="FF0000"/>
                </a:solidFill>
              </a:rPr>
              <a:t>Department | Author | Presentation title </a:t>
            </a:r>
            <a:r>
              <a:rPr lang="en-US"/>
              <a:t>| Product Board | KSU 12.1</a:t>
            </a:r>
            <a:endParaRPr lang="de-DE"/>
          </a:p>
        </p:txBody>
      </p:sp>
    </p:spTree>
    <p:extLst>
      <p:ext uri="{BB962C8B-B14F-4D97-AF65-F5344CB8AC3E}">
        <p14:creationId xmlns:p14="http://schemas.microsoft.com/office/powerpoint/2010/main" val="279554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Picture right 1">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8950BCC-6737-3F07-CAAF-1D431DC3B223}"/>
              </a:ext>
            </a:extLst>
          </p:cNvPr>
          <p:cNvSpPr>
            <a:spLocks noGrp="1"/>
          </p:cNvSpPr>
          <p:nvPr>
            <p:ph type="pic" sz="quarter" idx="10" hasCustomPrompt="1"/>
          </p:nvPr>
        </p:nvSpPr>
        <p:spPr>
          <a:xfrm>
            <a:off x="8123238" y="-1"/>
            <a:ext cx="4068762" cy="6858000"/>
          </a:xfrm>
          <a:solidFill>
            <a:schemeClr val="bg1">
              <a:lumMod val="65000"/>
            </a:schemeClr>
          </a:solidFill>
        </p:spPr>
        <p:txBody>
          <a:bodyPr anchor="ctr"/>
          <a:lstStyle>
            <a:lvl1pPr algn="ctr">
              <a:defRPr/>
            </a:lvl1pPr>
          </a:lstStyle>
          <a:p>
            <a:r>
              <a:rPr lang="en-US"/>
              <a:t>Add image by clicking on icon,</a:t>
            </a:r>
            <a:br>
              <a:rPr lang="en-US"/>
            </a:br>
            <a:r>
              <a:rPr lang="en-US"/>
              <a:t>then ‘Send to Back’</a:t>
            </a:r>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7362334"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856638DB-D30F-8C75-CC45-375AD566A5D7}"/>
              </a:ext>
            </a:extLst>
          </p:cNvPr>
          <p:cNvSpPr>
            <a:spLocks noGrp="1"/>
          </p:cNvSpPr>
          <p:nvPr>
            <p:ph type="dt" sz="half" idx="2"/>
          </p:nvPr>
        </p:nvSpPr>
        <p:spPr>
          <a:xfrm>
            <a:off x="6737073"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de-DE"/>
              <a:t>01.01.2024</a:t>
            </a:r>
          </a:p>
        </p:txBody>
      </p:sp>
      <p:sp>
        <p:nvSpPr>
          <p:cNvPr id="8" name="Fußzeilenplatzhalter 4">
            <a:extLst>
              <a:ext uri="{FF2B5EF4-FFF2-40B4-BE49-F238E27FC236}">
                <a16:creationId xmlns:a16="http://schemas.microsoft.com/office/drawing/2014/main" id="{86DED01A-C968-08FB-0853-5408007B832E}"/>
              </a:ext>
            </a:extLst>
          </p:cNvPr>
          <p:cNvSpPr>
            <a:spLocks noGrp="1"/>
          </p:cNvSpPr>
          <p:nvPr>
            <p:ph type="ftr" sz="quarter" idx="3"/>
          </p:nvPr>
        </p:nvSpPr>
        <p:spPr>
          <a:xfrm>
            <a:off x="0" y="6597649"/>
            <a:ext cx="6382072"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solidFill>
                  <a:srgbClr val="FF0000"/>
                </a:solidFill>
              </a:rPr>
              <a:t>Department | Author | Presentation title </a:t>
            </a:r>
            <a:r>
              <a:rPr lang="en-US"/>
              <a:t>| Product Board | KSU 12.1</a:t>
            </a:r>
            <a:endParaRPr lang="de-DE"/>
          </a:p>
        </p:txBody>
      </p:sp>
      <p:sp>
        <p:nvSpPr>
          <p:cNvPr id="4" name="Titelplatzhalter 1">
            <a:extLst>
              <a:ext uri="{FF2B5EF4-FFF2-40B4-BE49-F238E27FC236}">
                <a16:creationId xmlns:a16="http://schemas.microsoft.com/office/drawing/2014/main" id="{040F65D5-2CA7-0FEB-9AD3-7390E249D10E}"/>
              </a:ext>
            </a:extLst>
          </p:cNvPr>
          <p:cNvSpPr>
            <a:spLocks noGrp="1"/>
          </p:cNvSpPr>
          <p:nvPr>
            <p:ph type="title"/>
          </p:nvPr>
        </p:nvSpPr>
        <p:spPr>
          <a:xfrm>
            <a:off x="407988" y="549274"/>
            <a:ext cx="7458346" cy="503239"/>
          </a:xfrm>
          <a:prstGeom prst="rect">
            <a:avLst/>
          </a:prstGeom>
        </p:spPr>
        <p:txBody>
          <a:bodyPr vert="horz" lIns="0" tIns="0" rIns="0" bIns="0" rtlCol="0" anchor="t" anchorCtr="0">
            <a:noAutofit/>
          </a:bodyPr>
          <a:lstStyle/>
          <a:p>
            <a:r>
              <a:rPr lang="de-DE"/>
              <a:t>Mastertitelformat bearbeiten</a:t>
            </a:r>
          </a:p>
        </p:txBody>
      </p:sp>
      <p:sp>
        <p:nvSpPr>
          <p:cNvPr id="7" name="Textplatzhalter 6">
            <a:extLst>
              <a:ext uri="{FF2B5EF4-FFF2-40B4-BE49-F238E27FC236}">
                <a16:creationId xmlns:a16="http://schemas.microsoft.com/office/drawing/2014/main" id="{A3B0622A-A7CA-8B8D-38D6-ED034C148776}"/>
              </a:ext>
            </a:extLst>
          </p:cNvPr>
          <p:cNvSpPr>
            <a:spLocks noGrp="1"/>
          </p:cNvSpPr>
          <p:nvPr>
            <p:ph type="body" sz="quarter" idx="11" hasCustomPrompt="1"/>
          </p:nvPr>
        </p:nvSpPr>
        <p:spPr>
          <a:xfrm>
            <a:off x="407988" y="1844675"/>
            <a:ext cx="7458346"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pic>
        <p:nvPicPr>
          <p:cNvPr id="3" name="Grafik 2" descr="Ein Bild, das Screenshot, Farbigkeit enthält.&#10;&#10;Automatisch generierte Beschreibung">
            <a:extLst>
              <a:ext uri="{FF2B5EF4-FFF2-40B4-BE49-F238E27FC236}">
                <a16:creationId xmlns:a16="http://schemas.microsoft.com/office/drawing/2014/main" id="{B9CE1C68-BDA4-0048-56D3-9EFAE0E8ED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10" name="Textplatzhalter 8">
            <a:extLst>
              <a:ext uri="{FF2B5EF4-FFF2-40B4-BE49-F238E27FC236}">
                <a16:creationId xmlns:a16="http://schemas.microsoft.com/office/drawing/2014/main" id="{E41CD03B-46F8-2222-D7BE-6E1DBBAAA999}"/>
              </a:ext>
            </a:extLst>
          </p:cNvPr>
          <p:cNvSpPr>
            <a:spLocks noGrp="1"/>
          </p:cNvSpPr>
          <p:nvPr>
            <p:ph type="body" sz="quarter" idx="12" hasCustomPrompt="1"/>
          </p:nvPr>
        </p:nvSpPr>
        <p:spPr>
          <a:xfrm>
            <a:off x="406401" y="1063993"/>
            <a:ext cx="7458346"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13306869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Picture right 2">
    <p:spTree>
      <p:nvGrpSpPr>
        <p:cNvPr id="1" name=""/>
        <p:cNvGrpSpPr/>
        <p:nvPr/>
      </p:nvGrpSpPr>
      <p:grpSpPr>
        <a:xfrm>
          <a:off x="0" y="0"/>
          <a:ext cx="0" cy="0"/>
          <a:chOff x="0" y="0"/>
          <a:chExt cx="0" cy="0"/>
        </a:xfrm>
      </p:grpSpPr>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7952553"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10" name="Bildplatzhalter 9">
            <a:extLst>
              <a:ext uri="{FF2B5EF4-FFF2-40B4-BE49-F238E27FC236}">
                <a16:creationId xmlns:a16="http://schemas.microsoft.com/office/drawing/2014/main" id="{A6654B79-013F-C0C1-AD35-02EC4F03FCF4}"/>
              </a:ext>
            </a:extLst>
          </p:cNvPr>
          <p:cNvSpPr>
            <a:spLocks noGrp="1"/>
          </p:cNvSpPr>
          <p:nvPr>
            <p:ph type="pic" sz="quarter" idx="14" hasCustomPrompt="1"/>
          </p:nvPr>
        </p:nvSpPr>
        <p:spPr>
          <a:xfrm>
            <a:off x="8123238" y="-3394"/>
            <a:ext cx="4068762" cy="6861394"/>
          </a:xfrm>
          <a:custGeom>
            <a:avLst/>
            <a:gdLst>
              <a:gd name="connsiteX0" fmla="*/ 3918946 w 4068762"/>
              <a:gd name="connsiteY0" fmla="*/ 0 h 6861394"/>
              <a:gd name="connsiteX1" fmla="*/ 4068762 w 4068762"/>
              <a:gd name="connsiteY1" fmla="*/ 3788 h 6861394"/>
              <a:gd name="connsiteX2" fmla="*/ 4068762 w 4068762"/>
              <a:gd name="connsiteY2" fmla="*/ 6861394 h 6861394"/>
              <a:gd name="connsiteX3" fmla="*/ 1327005 w 4068762"/>
              <a:gd name="connsiteY3" fmla="*/ 6861394 h 6861394"/>
              <a:gd name="connsiteX4" fmla="*/ 1145875 w 4068762"/>
              <a:gd name="connsiteY4" fmla="*/ 6694787 h 6861394"/>
              <a:gd name="connsiteX5" fmla="*/ 17479 w 4068762"/>
              <a:gd name="connsiteY5" fmla="*/ 4322688 h 6861394"/>
              <a:gd name="connsiteX6" fmla="*/ 0 w 4068762"/>
              <a:gd name="connsiteY6" fmla="*/ 3976553 h 6861394"/>
              <a:gd name="connsiteX7" fmla="*/ 0 w 4068762"/>
              <a:gd name="connsiteY7" fmla="*/ 3866878 h 6861394"/>
              <a:gd name="connsiteX8" fmla="*/ 17479 w 4068762"/>
              <a:gd name="connsiteY8" fmla="*/ 3520743 h 6861394"/>
              <a:gd name="connsiteX9" fmla="*/ 3918946 w 4068762"/>
              <a:gd name="connsiteY9" fmla="*/ 0 h 686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8762" h="6861394">
                <a:moveTo>
                  <a:pt x="3918946" y="0"/>
                </a:moveTo>
                <a:lnTo>
                  <a:pt x="4068762" y="3788"/>
                </a:lnTo>
                <a:lnTo>
                  <a:pt x="4068762" y="6861394"/>
                </a:lnTo>
                <a:lnTo>
                  <a:pt x="1327005" y="6861394"/>
                </a:lnTo>
                <a:lnTo>
                  <a:pt x="1145875" y="6694787"/>
                </a:lnTo>
                <a:cubicBezTo>
                  <a:pt x="524896" y="6073808"/>
                  <a:pt x="111200" y="5245545"/>
                  <a:pt x="17479" y="4322688"/>
                </a:cubicBezTo>
                <a:lnTo>
                  <a:pt x="0" y="3976553"/>
                </a:lnTo>
                <a:lnTo>
                  <a:pt x="0" y="3866878"/>
                </a:lnTo>
                <a:lnTo>
                  <a:pt x="17479" y="3520743"/>
                </a:lnTo>
                <a:cubicBezTo>
                  <a:pt x="218309" y="1543194"/>
                  <a:pt x="1888411" y="0"/>
                  <a:pt x="3918946" y="0"/>
                </a:cubicBezTo>
                <a:close/>
              </a:path>
            </a:pathLst>
          </a:custGeom>
          <a:solidFill>
            <a:schemeClr val="bg1">
              <a:lumMod val="65000"/>
            </a:schemeClr>
          </a:solidFill>
        </p:spPr>
        <p:txBody>
          <a:bodyPr wrap="square" lIns="216000" anchor="ctr">
            <a:noAutofit/>
          </a:bodyPr>
          <a:lstStyle>
            <a:lvl1pPr>
              <a:defRPr/>
            </a:lvl1pPr>
          </a:lstStyle>
          <a:p>
            <a:r>
              <a:rPr lang="en-US"/>
              <a:t>Picture</a:t>
            </a:r>
          </a:p>
        </p:txBody>
      </p:sp>
      <p:sp>
        <p:nvSpPr>
          <p:cNvPr id="2" name="Datumsplatzhalter 3">
            <a:extLst>
              <a:ext uri="{FF2B5EF4-FFF2-40B4-BE49-F238E27FC236}">
                <a16:creationId xmlns:a16="http://schemas.microsoft.com/office/drawing/2014/main" id="{A3279B6E-1131-75E5-48C9-B2CE47C63AB6}"/>
              </a:ext>
            </a:extLst>
          </p:cNvPr>
          <p:cNvSpPr>
            <a:spLocks noGrp="1"/>
          </p:cNvSpPr>
          <p:nvPr>
            <p:ph type="dt" sz="half" idx="2"/>
          </p:nvPr>
        </p:nvSpPr>
        <p:spPr>
          <a:xfrm>
            <a:off x="7368183"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de-DE"/>
              <a:t>01.01.2024</a:t>
            </a:r>
          </a:p>
        </p:txBody>
      </p:sp>
      <p:sp>
        <p:nvSpPr>
          <p:cNvPr id="7" name="Fußzeilenplatzhalter 4">
            <a:extLst>
              <a:ext uri="{FF2B5EF4-FFF2-40B4-BE49-F238E27FC236}">
                <a16:creationId xmlns:a16="http://schemas.microsoft.com/office/drawing/2014/main" id="{D9587AEA-22C9-DCF6-C7E5-B27DC02F77C0}"/>
              </a:ext>
            </a:extLst>
          </p:cNvPr>
          <p:cNvSpPr>
            <a:spLocks noGrp="1"/>
          </p:cNvSpPr>
          <p:nvPr>
            <p:ph type="ftr" sz="quarter" idx="3"/>
          </p:nvPr>
        </p:nvSpPr>
        <p:spPr>
          <a:xfrm>
            <a:off x="407987"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solidFill>
                  <a:srgbClr val="FF0000"/>
                </a:solidFill>
              </a:rPr>
              <a:t>Department | Author | Presentation title </a:t>
            </a:r>
            <a:r>
              <a:rPr lang="en-US"/>
              <a:t>| Product Board | KSU 12.1</a:t>
            </a:r>
            <a:endParaRPr lang="de-DE"/>
          </a:p>
        </p:txBody>
      </p:sp>
      <p:sp>
        <p:nvSpPr>
          <p:cNvPr id="4" name="Textplatzhalter 6">
            <a:extLst>
              <a:ext uri="{FF2B5EF4-FFF2-40B4-BE49-F238E27FC236}">
                <a16:creationId xmlns:a16="http://schemas.microsoft.com/office/drawing/2014/main" id="{BF3F410B-3051-DC0E-3F46-6C4E987D2927}"/>
              </a:ext>
            </a:extLst>
          </p:cNvPr>
          <p:cNvSpPr>
            <a:spLocks noGrp="1"/>
          </p:cNvSpPr>
          <p:nvPr>
            <p:ph type="body" sz="quarter" idx="10" hasCustomPrompt="1"/>
          </p:nvPr>
        </p:nvSpPr>
        <p:spPr>
          <a:xfrm>
            <a:off x="407989" y="1844675"/>
            <a:ext cx="7199311" cy="4608513"/>
          </a:xfrm>
        </p:spPr>
        <p:txBody>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5" name="Titelplatzhalter 1">
            <a:extLst>
              <a:ext uri="{FF2B5EF4-FFF2-40B4-BE49-F238E27FC236}">
                <a16:creationId xmlns:a16="http://schemas.microsoft.com/office/drawing/2014/main" id="{3516B901-C684-9E10-DA55-D01DF730E0C2}"/>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de-DE"/>
              <a:t>Mastertitelformat bearbeiten</a:t>
            </a:r>
          </a:p>
        </p:txBody>
      </p:sp>
      <p:pic>
        <p:nvPicPr>
          <p:cNvPr id="6" name="Grafik 5" descr="Ein Bild, das Screenshot, Farbigkeit enthält.&#10;&#10;Automatisch generierte Beschreibung">
            <a:extLst>
              <a:ext uri="{FF2B5EF4-FFF2-40B4-BE49-F238E27FC236}">
                <a16:creationId xmlns:a16="http://schemas.microsoft.com/office/drawing/2014/main" id="{8781FB70-7250-A28B-608D-01D687178C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8" name="Textplatzhalter 8">
            <a:extLst>
              <a:ext uri="{FF2B5EF4-FFF2-40B4-BE49-F238E27FC236}">
                <a16:creationId xmlns:a16="http://schemas.microsoft.com/office/drawing/2014/main" id="{3D42A705-09E1-E68C-3D93-BF7DAD6606C0}"/>
              </a:ext>
            </a:extLst>
          </p:cNvPr>
          <p:cNvSpPr>
            <a:spLocks noGrp="1"/>
          </p:cNvSpPr>
          <p:nvPr>
            <p:ph type="body" sz="quarter" idx="12" hasCustomPrompt="1"/>
          </p:nvPr>
        </p:nvSpPr>
        <p:spPr>
          <a:xfrm>
            <a:off x="407988" y="1063993"/>
            <a:ext cx="113784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23868224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three columns 1">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C71F3F30-65D9-C1A1-48B2-599F3B984A11}"/>
              </a:ext>
            </a:extLst>
          </p:cNvPr>
          <p:cNvSpPr/>
          <p:nvPr userDrawn="1"/>
        </p:nvSpPr>
        <p:spPr>
          <a:xfrm>
            <a:off x="407988" y="1844675"/>
            <a:ext cx="3526811" cy="4604700"/>
          </a:xfrm>
          <a:prstGeom prst="roundRect">
            <a:avLst>
              <a:gd name="adj" fmla="val 41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4" name="Inhaltsplatzhalter 2">
            <a:extLst>
              <a:ext uri="{FF2B5EF4-FFF2-40B4-BE49-F238E27FC236}">
                <a16:creationId xmlns:a16="http://schemas.microsoft.com/office/drawing/2014/main" id="{E4BDC9C8-3818-09F0-D511-2A6CABC281D6}"/>
              </a:ext>
            </a:extLst>
          </p:cNvPr>
          <p:cNvSpPr>
            <a:spLocks noGrp="1"/>
          </p:cNvSpPr>
          <p:nvPr>
            <p:ph sz="half" idx="1" hasCustomPrompt="1"/>
          </p:nvPr>
        </p:nvSpPr>
        <p:spPr>
          <a:xfrm>
            <a:off x="407988" y="1844675"/>
            <a:ext cx="3528000" cy="4604700"/>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3" name="Rechteck: abgerundete Ecken 12">
            <a:extLst>
              <a:ext uri="{FF2B5EF4-FFF2-40B4-BE49-F238E27FC236}">
                <a16:creationId xmlns:a16="http://schemas.microsoft.com/office/drawing/2014/main" id="{B24418B2-A47B-4DF1-2C63-F30BFE2D0329}"/>
              </a:ext>
            </a:extLst>
          </p:cNvPr>
          <p:cNvSpPr/>
          <p:nvPr userDrawn="1"/>
        </p:nvSpPr>
        <p:spPr>
          <a:xfrm>
            <a:off x="4332000" y="1844675"/>
            <a:ext cx="3526811" cy="4604700"/>
          </a:xfrm>
          <a:prstGeom prst="roundRect">
            <a:avLst>
              <a:gd name="adj" fmla="val 41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nhaltsplatzhalter 2">
            <a:extLst>
              <a:ext uri="{FF2B5EF4-FFF2-40B4-BE49-F238E27FC236}">
                <a16:creationId xmlns:a16="http://schemas.microsoft.com/office/drawing/2014/main" id="{725274A0-1BF1-B953-5AD3-70C66508A634}"/>
              </a:ext>
            </a:extLst>
          </p:cNvPr>
          <p:cNvSpPr>
            <a:spLocks noGrp="1"/>
          </p:cNvSpPr>
          <p:nvPr>
            <p:ph sz="half" idx="14" hasCustomPrompt="1"/>
          </p:nvPr>
        </p:nvSpPr>
        <p:spPr>
          <a:xfrm>
            <a:off x="4332000" y="1844675"/>
            <a:ext cx="3528000" cy="4604700"/>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6" name="Rechteck: abgerundete Ecken 15">
            <a:extLst>
              <a:ext uri="{FF2B5EF4-FFF2-40B4-BE49-F238E27FC236}">
                <a16:creationId xmlns:a16="http://schemas.microsoft.com/office/drawing/2014/main" id="{E366BB56-95D2-9FFC-F76F-0CFCB0F21458}"/>
              </a:ext>
            </a:extLst>
          </p:cNvPr>
          <p:cNvSpPr/>
          <p:nvPr userDrawn="1"/>
        </p:nvSpPr>
        <p:spPr>
          <a:xfrm>
            <a:off x="8256012" y="1844675"/>
            <a:ext cx="3526811" cy="4604700"/>
          </a:xfrm>
          <a:prstGeom prst="roundRect">
            <a:avLst>
              <a:gd name="adj" fmla="val 41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nhaltsplatzhalter 2">
            <a:extLst>
              <a:ext uri="{FF2B5EF4-FFF2-40B4-BE49-F238E27FC236}">
                <a16:creationId xmlns:a16="http://schemas.microsoft.com/office/drawing/2014/main" id="{AF588EBA-1D16-5F91-55DE-D02114EA4467}"/>
              </a:ext>
            </a:extLst>
          </p:cNvPr>
          <p:cNvSpPr>
            <a:spLocks noGrp="1"/>
          </p:cNvSpPr>
          <p:nvPr>
            <p:ph sz="half" idx="15" hasCustomPrompt="1"/>
          </p:nvPr>
        </p:nvSpPr>
        <p:spPr>
          <a:xfrm>
            <a:off x="8256012" y="1844675"/>
            <a:ext cx="3528000" cy="4604700"/>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5" name="Datumsplatzhalter 3">
            <a:extLst>
              <a:ext uri="{FF2B5EF4-FFF2-40B4-BE49-F238E27FC236}">
                <a16:creationId xmlns:a16="http://schemas.microsoft.com/office/drawing/2014/main" id="{E61856AE-E3EE-5A03-B181-A3FF5C8C0B12}"/>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de-DE"/>
              <a:t>01.01.2024</a:t>
            </a:r>
          </a:p>
        </p:txBody>
      </p:sp>
      <p:sp>
        <p:nvSpPr>
          <p:cNvPr id="6" name="Fußzeilenplatzhalter 4">
            <a:extLst>
              <a:ext uri="{FF2B5EF4-FFF2-40B4-BE49-F238E27FC236}">
                <a16:creationId xmlns:a16="http://schemas.microsoft.com/office/drawing/2014/main" id="{4901698B-1CD1-7395-0A37-25E8EBE8DC69}"/>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solidFill>
                  <a:srgbClr val="FF0000"/>
                </a:solidFill>
              </a:rPr>
              <a:t>Department | Author | Presentation title </a:t>
            </a:r>
            <a:r>
              <a:rPr lang="en-US"/>
              <a:t>| Product Board | KSU 12.1</a:t>
            </a:r>
            <a:endParaRPr lang="de-DE"/>
          </a:p>
        </p:txBody>
      </p:sp>
      <p:sp>
        <p:nvSpPr>
          <p:cNvPr id="7" name="Titelplatzhalter 1">
            <a:extLst>
              <a:ext uri="{FF2B5EF4-FFF2-40B4-BE49-F238E27FC236}">
                <a16:creationId xmlns:a16="http://schemas.microsoft.com/office/drawing/2014/main" id="{0690B2FD-6E3F-3C85-EC4D-E4D9D9648904}"/>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de-DE"/>
              <a:t>Mastertitelformat bearbeiten</a:t>
            </a:r>
          </a:p>
        </p:txBody>
      </p:sp>
      <p:pic>
        <p:nvPicPr>
          <p:cNvPr id="8" name="Grafik 7" descr="Ein Bild, das Screenshot, Farbigkeit enthält.&#10;&#10;Automatisch generierte Beschreibung">
            <a:extLst>
              <a:ext uri="{FF2B5EF4-FFF2-40B4-BE49-F238E27FC236}">
                <a16:creationId xmlns:a16="http://schemas.microsoft.com/office/drawing/2014/main" id="{33879ED6-42C8-3694-10BA-9BD5E3C7B3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9" name="Textplatzhalter 8">
            <a:extLst>
              <a:ext uri="{FF2B5EF4-FFF2-40B4-BE49-F238E27FC236}">
                <a16:creationId xmlns:a16="http://schemas.microsoft.com/office/drawing/2014/main" id="{B7CE623E-5763-A986-4235-88FBAA198864}"/>
              </a:ext>
            </a:extLst>
          </p:cNvPr>
          <p:cNvSpPr>
            <a:spLocks noGrp="1"/>
          </p:cNvSpPr>
          <p:nvPr>
            <p:ph type="body" sz="quarter" idx="12" hasCustomPrompt="1"/>
          </p:nvPr>
        </p:nvSpPr>
        <p:spPr>
          <a:xfrm>
            <a:off x="407988" y="1063993"/>
            <a:ext cx="113784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16092180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itle, three columns 2">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63A99D40-8A01-9CB8-9AFB-92428CF21142}"/>
              </a:ext>
            </a:extLst>
          </p:cNvPr>
          <p:cNvSpPr/>
          <p:nvPr userDrawn="1"/>
        </p:nvSpPr>
        <p:spPr>
          <a:xfrm>
            <a:off x="407987" y="3297848"/>
            <a:ext cx="3526812" cy="3155340"/>
          </a:xfrm>
          <a:prstGeom prst="roundRect">
            <a:avLst>
              <a:gd name="adj" fmla="val 44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4" name="Inhaltsplatzhalter 2">
            <a:extLst>
              <a:ext uri="{FF2B5EF4-FFF2-40B4-BE49-F238E27FC236}">
                <a16:creationId xmlns:a16="http://schemas.microsoft.com/office/drawing/2014/main" id="{E4BDC9C8-3818-09F0-D511-2A6CABC281D6}"/>
              </a:ext>
            </a:extLst>
          </p:cNvPr>
          <p:cNvSpPr>
            <a:spLocks noGrp="1"/>
          </p:cNvSpPr>
          <p:nvPr>
            <p:ph sz="half" idx="1" hasCustomPrompt="1"/>
          </p:nvPr>
        </p:nvSpPr>
        <p:spPr>
          <a:xfrm>
            <a:off x="406800" y="3299460"/>
            <a:ext cx="3528000" cy="3155340"/>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3" name="Rechteck: abgerundete Ecken 12">
            <a:extLst>
              <a:ext uri="{FF2B5EF4-FFF2-40B4-BE49-F238E27FC236}">
                <a16:creationId xmlns:a16="http://schemas.microsoft.com/office/drawing/2014/main" id="{91D60392-763C-916E-C15B-9D03D5C3EF15}"/>
              </a:ext>
            </a:extLst>
          </p:cNvPr>
          <p:cNvSpPr/>
          <p:nvPr userDrawn="1"/>
        </p:nvSpPr>
        <p:spPr>
          <a:xfrm>
            <a:off x="4332592" y="3299460"/>
            <a:ext cx="3526812" cy="3155340"/>
          </a:xfrm>
          <a:prstGeom prst="roundRect">
            <a:avLst>
              <a:gd name="adj" fmla="val 44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nhaltsplatzhalter 2">
            <a:extLst>
              <a:ext uri="{FF2B5EF4-FFF2-40B4-BE49-F238E27FC236}">
                <a16:creationId xmlns:a16="http://schemas.microsoft.com/office/drawing/2014/main" id="{FE6DC4B9-82DF-A4E7-BC54-0625BDDA5AD9}"/>
              </a:ext>
            </a:extLst>
          </p:cNvPr>
          <p:cNvSpPr>
            <a:spLocks noGrp="1"/>
          </p:cNvSpPr>
          <p:nvPr>
            <p:ph sz="half" idx="17" hasCustomPrompt="1"/>
          </p:nvPr>
        </p:nvSpPr>
        <p:spPr>
          <a:xfrm>
            <a:off x="4331405" y="3299460"/>
            <a:ext cx="3528000" cy="3155340"/>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7" name="Rechteck: abgerundete Ecken 16">
            <a:extLst>
              <a:ext uri="{FF2B5EF4-FFF2-40B4-BE49-F238E27FC236}">
                <a16:creationId xmlns:a16="http://schemas.microsoft.com/office/drawing/2014/main" id="{7541945E-1F62-E22A-F293-27D92237F0ED}"/>
              </a:ext>
            </a:extLst>
          </p:cNvPr>
          <p:cNvSpPr/>
          <p:nvPr userDrawn="1"/>
        </p:nvSpPr>
        <p:spPr>
          <a:xfrm>
            <a:off x="8257197" y="3299460"/>
            <a:ext cx="3526812" cy="3155340"/>
          </a:xfrm>
          <a:prstGeom prst="roundRect">
            <a:avLst>
              <a:gd name="adj" fmla="val 44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nhaltsplatzhalter 2">
            <a:extLst>
              <a:ext uri="{FF2B5EF4-FFF2-40B4-BE49-F238E27FC236}">
                <a16:creationId xmlns:a16="http://schemas.microsoft.com/office/drawing/2014/main" id="{9C44DE4E-88AE-BB7B-BEC2-D775F6AE628B}"/>
              </a:ext>
            </a:extLst>
          </p:cNvPr>
          <p:cNvSpPr>
            <a:spLocks noGrp="1"/>
          </p:cNvSpPr>
          <p:nvPr>
            <p:ph sz="half" idx="18" hasCustomPrompt="1"/>
          </p:nvPr>
        </p:nvSpPr>
        <p:spPr>
          <a:xfrm>
            <a:off x="8256010" y="3299460"/>
            <a:ext cx="3528000" cy="3155340"/>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5" name="Datumsplatzhalter 3">
            <a:extLst>
              <a:ext uri="{FF2B5EF4-FFF2-40B4-BE49-F238E27FC236}">
                <a16:creationId xmlns:a16="http://schemas.microsoft.com/office/drawing/2014/main" id="{D89C5AD0-7A8A-0892-ECBD-F3DA4CCDD3E7}"/>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de-DE"/>
              <a:t>01.01.2024</a:t>
            </a:r>
          </a:p>
        </p:txBody>
      </p:sp>
      <p:sp>
        <p:nvSpPr>
          <p:cNvPr id="6" name="Fußzeilenplatzhalter 4">
            <a:extLst>
              <a:ext uri="{FF2B5EF4-FFF2-40B4-BE49-F238E27FC236}">
                <a16:creationId xmlns:a16="http://schemas.microsoft.com/office/drawing/2014/main" id="{C57AAFDA-78CC-1BCE-4677-3C49B06539B2}"/>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solidFill>
                  <a:srgbClr val="FF0000"/>
                </a:solidFill>
              </a:rPr>
              <a:t>Department | Author | Presentation title </a:t>
            </a:r>
            <a:r>
              <a:rPr lang="en-US"/>
              <a:t>| Product Board | KSU 12.1</a:t>
            </a:r>
            <a:endParaRPr lang="de-DE"/>
          </a:p>
        </p:txBody>
      </p:sp>
      <p:sp>
        <p:nvSpPr>
          <p:cNvPr id="7" name="Titelplatzhalter 1">
            <a:extLst>
              <a:ext uri="{FF2B5EF4-FFF2-40B4-BE49-F238E27FC236}">
                <a16:creationId xmlns:a16="http://schemas.microsoft.com/office/drawing/2014/main" id="{1818B9F0-608E-7D63-2C23-59149CF47E08}"/>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de-DE"/>
              <a:t>Mastertitelformat bearbeiten</a:t>
            </a:r>
          </a:p>
        </p:txBody>
      </p:sp>
      <p:sp>
        <p:nvSpPr>
          <p:cNvPr id="11" name="Bildplatzhalter 34">
            <a:extLst>
              <a:ext uri="{FF2B5EF4-FFF2-40B4-BE49-F238E27FC236}">
                <a16:creationId xmlns:a16="http://schemas.microsoft.com/office/drawing/2014/main" id="{B03EAA3D-8B77-617F-4094-8B2D93799DC1}"/>
              </a:ext>
            </a:extLst>
          </p:cNvPr>
          <p:cNvSpPr>
            <a:spLocks noGrp="1"/>
          </p:cNvSpPr>
          <p:nvPr>
            <p:ph type="pic" sz="quarter" idx="19" hasCustomPrompt="1"/>
          </p:nvPr>
        </p:nvSpPr>
        <p:spPr>
          <a:xfrm>
            <a:off x="407988" y="1849163"/>
            <a:ext cx="3526811" cy="1383510"/>
          </a:xfrm>
          <a:custGeom>
            <a:avLst/>
            <a:gdLst>
              <a:gd name="connsiteX0" fmla="*/ 111776 w 2572499"/>
              <a:gd name="connsiteY0" fmla="*/ 0 h 1447879"/>
              <a:gd name="connsiteX1" fmla="*/ 2460723 w 2572499"/>
              <a:gd name="connsiteY1" fmla="*/ 0 h 1447879"/>
              <a:gd name="connsiteX2" fmla="*/ 2572499 w 2572499"/>
              <a:gd name="connsiteY2" fmla="*/ 111776 h 1447879"/>
              <a:gd name="connsiteX3" fmla="*/ 2572499 w 2572499"/>
              <a:gd name="connsiteY3" fmla="*/ 1336103 h 1447879"/>
              <a:gd name="connsiteX4" fmla="*/ 2460723 w 2572499"/>
              <a:gd name="connsiteY4" fmla="*/ 1447879 h 1447879"/>
              <a:gd name="connsiteX5" fmla="*/ 111776 w 2572499"/>
              <a:gd name="connsiteY5" fmla="*/ 1447879 h 1447879"/>
              <a:gd name="connsiteX6" fmla="*/ 0 w 2572499"/>
              <a:gd name="connsiteY6" fmla="*/ 1336103 h 1447879"/>
              <a:gd name="connsiteX7" fmla="*/ 0 w 2572499"/>
              <a:gd name="connsiteY7" fmla="*/ 111776 h 1447879"/>
              <a:gd name="connsiteX8" fmla="*/ 111776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6" y="0"/>
                </a:moveTo>
                <a:lnTo>
                  <a:pt x="2460723" y="0"/>
                </a:lnTo>
                <a:cubicBezTo>
                  <a:pt x="2522455" y="0"/>
                  <a:pt x="2572499" y="50044"/>
                  <a:pt x="2572499" y="111776"/>
                </a:cubicBezTo>
                <a:lnTo>
                  <a:pt x="2572499" y="1336103"/>
                </a:lnTo>
                <a:cubicBezTo>
                  <a:pt x="2572499" y="1397835"/>
                  <a:pt x="2522455" y="1447879"/>
                  <a:pt x="2460723" y="1447879"/>
                </a:cubicBezTo>
                <a:lnTo>
                  <a:pt x="111776" y="1447879"/>
                </a:lnTo>
                <a:cubicBezTo>
                  <a:pt x="50044" y="1447879"/>
                  <a:pt x="0" y="1397835"/>
                  <a:pt x="0" y="1336103"/>
                </a:cubicBezTo>
                <a:lnTo>
                  <a:pt x="0" y="111776"/>
                </a:lnTo>
                <a:cubicBezTo>
                  <a:pt x="0" y="50044"/>
                  <a:pt x="50044" y="0"/>
                  <a:pt x="111776"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12" name="Bildplatzhalter 35">
            <a:extLst>
              <a:ext uri="{FF2B5EF4-FFF2-40B4-BE49-F238E27FC236}">
                <a16:creationId xmlns:a16="http://schemas.microsoft.com/office/drawing/2014/main" id="{35B0139F-A746-4E67-4C66-3F61EB7AB0ED}"/>
              </a:ext>
            </a:extLst>
          </p:cNvPr>
          <p:cNvSpPr>
            <a:spLocks noGrp="1"/>
          </p:cNvSpPr>
          <p:nvPr>
            <p:ph type="pic" sz="quarter" idx="20" hasCustomPrompt="1"/>
          </p:nvPr>
        </p:nvSpPr>
        <p:spPr>
          <a:xfrm>
            <a:off x="4332594" y="1849163"/>
            <a:ext cx="3526811" cy="1383510"/>
          </a:xfrm>
          <a:custGeom>
            <a:avLst/>
            <a:gdLst>
              <a:gd name="connsiteX0" fmla="*/ 111776 w 2572499"/>
              <a:gd name="connsiteY0" fmla="*/ 0 h 1447879"/>
              <a:gd name="connsiteX1" fmla="*/ 2460724 w 2572499"/>
              <a:gd name="connsiteY1" fmla="*/ 0 h 1447879"/>
              <a:gd name="connsiteX2" fmla="*/ 2572499 w 2572499"/>
              <a:gd name="connsiteY2" fmla="*/ 111776 h 1447879"/>
              <a:gd name="connsiteX3" fmla="*/ 2572499 w 2572499"/>
              <a:gd name="connsiteY3" fmla="*/ 1336103 h 1447879"/>
              <a:gd name="connsiteX4" fmla="*/ 2460724 w 2572499"/>
              <a:gd name="connsiteY4" fmla="*/ 1447879 h 1447879"/>
              <a:gd name="connsiteX5" fmla="*/ 111776 w 2572499"/>
              <a:gd name="connsiteY5" fmla="*/ 1447879 h 1447879"/>
              <a:gd name="connsiteX6" fmla="*/ 0 w 2572499"/>
              <a:gd name="connsiteY6" fmla="*/ 1336103 h 1447879"/>
              <a:gd name="connsiteX7" fmla="*/ 0 w 2572499"/>
              <a:gd name="connsiteY7" fmla="*/ 111776 h 1447879"/>
              <a:gd name="connsiteX8" fmla="*/ 111776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6" y="0"/>
                </a:moveTo>
                <a:lnTo>
                  <a:pt x="2460724" y="0"/>
                </a:lnTo>
                <a:cubicBezTo>
                  <a:pt x="2522456" y="0"/>
                  <a:pt x="2572499" y="50044"/>
                  <a:pt x="2572499" y="111776"/>
                </a:cubicBezTo>
                <a:lnTo>
                  <a:pt x="2572499" y="1336103"/>
                </a:lnTo>
                <a:cubicBezTo>
                  <a:pt x="2572499" y="1397835"/>
                  <a:pt x="2522456" y="1447879"/>
                  <a:pt x="2460724" y="1447879"/>
                </a:cubicBezTo>
                <a:lnTo>
                  <a:pt x="111776" y="1447879"/>
                </a:lnTo>
                <a:cubicBezTo>
                  <a:pt x="50044" y="1447879"/>
                  <a:pt x="0" y="1397835"/>
                  <a:pt x="0" y="1336103"/>
                </a:cubicBezTo>
                <a:lnTo>
                  <a:pt x="0" y="111776"/>
                </a:lnTo>
                <a:cubicBezTo>
                  <a:pt x="0" y="50044"/>
                  <a:pt x="50044" y="0"/>
                  <a:pt x="111776"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16" name="Bildplatzhalter 36">
            <a:extLst>
              <a:ext uri="{FF2B5EF4-FFF2-40B4-BE49-F238E27FC236}">
                <a16:creationId xmlns:a16="http://schemas.microsoft.com/office/drawing/2014/main" id="{8541ED5D-FA52-EDE0-AF8C-3645F8644E75}"/>
              </a:ext>
            </a:extLst>
          </p:cNvPr>
          <p:cNvSpPr>
            <a:spLocks noGrp="1"/>
          </p:cNvSpPr>
          <p:nvPr>
            <p:ph type="pic" sz="quarter" idx="21" hasCustomPrompt="1"/>
          </p:nvPr>
        </p:nvSpPr>
        <p:spPr>
          <a:xfrm>
            <a:off x="8257199" y="1849163"/>
            <a:ext cx="3526811" cy="1383510"/>
          </a:xfrm>
          <a:custGeom>
            <a:avLst/>
            <a:gdLst>
              <a:gd name="connsiteX0" fmla="*/ 111777 w 2572499"/>
              <a:gd name="connsiteY0" fmla="*/ 0 h 1447879"/>
              <a:gd name="connsiteX1" fmla="*/ 2460723 w 2572499"/>
              <a:gd name="connsiteY1" fmla="*/ 0 h 1447879"/>
              <a:gd name="connsiteX2" fmla="*/ 2572499 w 2572499"/>
              <a:gd name="connsiteY2" fmla="*/ 111776 h 1447879"/>
              <a:gd name="connsiteX3" fmla="*/ 2572499 w 2572499"/>
              <a:gd name="connsiteY3" fmla="*/ 1336103 h 1447879"/>
              <a:gd name="connsiteX4" fmla="*/ 2460723 w 2572499"/>
              <a:gd name="connsiteY4" fmla="*/ 1447879 h 1447879"/>
              <a:gd name="connsiteX5" fmla="*/ 111777 w 2572499"/>
              <a:gd name="connsiteY5" fmla="*/ 1447879 h 1447879"/>
              <a:gd name="connsiteX6" fmla="*/ 0 w 2572499"/>
              <a:gd name="connsiteY6" fmla="*/ 1336103 h 1447879"/>
              <a:gd name="connsiteX7" fmla="*/ 0 w 2572499"/>
              <a:gd name="connsiteY7" fmla="*/ 111776 h 1447879"/>
              <a:gd name="connsiteX8" fmla="*/ 111777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7" y="0"/>
                </a:moveTo>
                <a:lnTo>
                  <a:pt x="2460723" y="0"/>
                </a:lnTo>
                <a:cubicBezTo>
                  <a:pt x="2522455" y="0"/>
                  <a:pt x="2572499" y="50044"/>
                  <a:pt x="2572499" y="111776"/>
                </a:cubicBezTo>
                <a:lnTo>
                  <a:pt x="2572499" y="1336103"/>
                </a:lnTo>
                <a:cubicBezTo>
                  <a:pt x="2572499" y="1397835"/>
                  <a:pt x="2522455" y="1447879"/>
                  <a:pt x="2460723" y="1447879"/>
                </a:cubicBezTo>
                <a:lnTo>
                  <a:pt x="111777" y="1447879"/>
                </a:lnTo>
                <a:cubicBezTo>
                  <a:pt x="50044" y="1447879"/>
                  <a:pt x="0" y="1397835"/>
                  <a:pt x="0" y="1336103"/>
                </a:cubicBezTo>
                <a:lnTo>
                  <a:pt x="0" y="111776"/>
                </a:lnTo>
                <a:cubicBezTo>
                  <a:pt x="0" y="50044"/>
                  <a:pt x="50044" y="0"/>
                  <a:pt x="111777"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pic>
        <p:nvPicPr>
          <p:cNvPr id="8" name="Grafik 7" descr="Ein Bild, das Screenshot, Farbigkeit enthält.&#10;&#10;Automatisch generierte Beschreibung">
            <a:extLst>
              <a:ext uri="{FF2B5EF4-FFF2-40B4-BE49-F238E27FC236}">
                <a16:creationId xmlns:a16="http://schemas.microsoft.com/office/drawing/2014/main" id="{73707E6F-70A8-4733-723B-7046162919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9" name="Textplatzhalter 8">
            <a:extLst>
              <a:ext uri="{FF2B5EF4-FFF2-40B4-BE49-F238E27FC236}">
                <a16:creationId xmlns:a16="http://schemas.microsoft.com/office/drawing/2014/main" id="{BBD876A2-7004-1421-D413-7208FAB04979}"/>
              </a:ext>
            </a:extLst>
          </p:cNvPr>
          <p:cNvSpPr>
            <a:spLocks noGrp="1"/>
          </p:cNvSpPr>
          <p:nvPr>
            <p:ph type="body" sz="quarter" idx="12" hasCustomPrompt="1"/>
          </p:nvPr>
        </p:nvSpPr>
        <p:spPr>
          <a:xfrm>
            <a:off x="407988" y="1063993"/>
            <a:ext cx="113784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13571563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four columns 1">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61D269FA-BAAB-4593-68AC-0DD73D4FE608}"/>
              </a:ext>
            </a:extLst>
          </p:cNvPr>
          <p:cNvSpPr/>
          <p:nvPr userDrawn="1"/>
        </p:nvSpPr>
        <p:spPr>
          <a:xfrm>
            <a:off x="407988" y="3352838"/>
            <a:ext cx="2572499" cy="3111009"/>
          </a:xfrm>
          <a:prstGeom prst="roundRect">
            <a:avLst>
              <a:gd name="adj" fmla="val 53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4" name="Inhaltsplatzhalter 2">
            <a:extLst>
              <a:ext uri="{FF2B5EF4-FFF2-40B4-BE49-F238E27FC236}">
                <a16:creationId xmlns:a16="http://schemas.microsoft.com/office/drawing/2014/main" id="{E4BDC9C8-3818-09F0-D511-2A6CABC281D6}"/>
              </a:ext>
            </a:extLst>
          </p:cNvPr>
          <p:cNvSpPr>
            <a:spLocks noGrp="1"/>
          </p:cNvSpPr>
          <p:nvPr>
            <p:ph sz="half" idx="1" hasCustomPrompt="1"/>
          </p:nvPr>
        </p:nvSpPr>
        <p:spPr>
          <a:xfrm>
            <a:off x="406800" y="3352838"/>
            <a:ext cx="2574874" cy="3111009"/>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35" name="Bildplatzhalter 34">
            <a:extLst>
              <a:ext uri="{FF2B5EF4-FFF2-40B4-BE49-F238E27FC236}">
                <a16:creationId xmlns:a16="http://schemas.microsoft.com/office/drawing/2014/main" id="{AE55B9B1-A31C-FCDF-6F0B-74B4404373C7}"/>
              </a:ext>
            </a:extLst>
          </p:cNvPr>
          <p:cNvSpPr>
            <a:spLocks noGrp="1"/>
          </p:cNvSpPr>
          <p:nvPr>
            <p:ph type="pic" sz="quarter" idx="14" hasCustomPrompt="1"/>
          </p:nvPr>
        </p:nvSpPr>
        <p:spPr>
          <a:xfrm>
            <a:off x="407988" y="1844675"/>
            <a:ext cx="2572499" cy="1447879"/>
          </a:xfrm>
          <a:custGeom>
            <a:avLst/>
            <a:gdLst>
              <a:gd name="connsiteX0" fmla="*/ 111776 w 2572499"/>
              <a:gd name="connsiteY0" fmla="*/ 0 h 1447879"/>
              <a:gd name="connsiteX1" fmla="*/ 2460723 w 2572499"/>
              <a:gd name="connsiteY1" fmla="*/ 0 h 1447879"/>
              <a:gd name="connsiteX2" fmla="*/ 2572499 w 2572499"/>
              <a:gd name="connsiteY2" fmla="*/ 111776 h 1447879"/>
              <a:gd name="connsiteX3" fmla="*/ 2572499 w 2572499"/>
              <a:gd name="connsiteY3" fmla="*/ 1336103 h 1447879"/>
              <a:gd name="connsiteX4" fmla="*/ 2460723 w 2572499"/>
              <a:gd name="connsiteY4" fmla="*/ 1447879 h 1447879"/>
              <a:gd name="connsiteX5" fmla="*/ 111776 w 2572499"/>
              <a:gd name="connsiteY5" fmla="*/ 1447879 h 1447879"/>
              <a:gd name="connsiteX6" fmla="*/ 0 w 2572499"/>
              <a:gd name="connsiteY6" fmla="*/ 1336103 h 1447879"/>
              <a:gd name="connsiteX7" fmla="*/ 0 w 2572499"/>
              <a:gd name="connsiteY7" fmla="*/ 111776 h 1447879"/>
              <a:gd name="connsiteX8" fmla="*/ 111776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6" y="0"/>
                </a:moveTo>
                <a:lnTo>
                  <a:pt x="2460723" y="0"/>
                </a:lnTo>
                <a:cubicBezTo>
                  <a:pt x="2522455" y="0"/>
                  <a:pt x="2572499" y="50044"/>
                  <a:pt x="2572499" y="111776"/>
                </a:cubicBezTo>
                <a:lnTo>
                  <a:pt x="2572499" y="1336103"/>
                </a:lnTo>
                <a:cubicBezTo>
                  <a:pt x="2572499" y="1397835"/>
                  <a:pt x="2522455" y="1447879"/>
                  <a:pt x="2460723" y="1447879"/>
                </a:cubicBezTo>
                <a:lnTo>
                  <a:pt x="111776" y="1447879"/>
                </a:lnTo>
                <a:cubicBezTo>
                  <a:pt x="50044" y="1447879"/>
                  <a:pt x="0" y="1397835"/>
                  <a:pt x="0" y="1336103"/>
                </a:cubicBezTo>
                <a:lnTo>
                  <a:pt x="0" y="111776"/>
                </a:lnTo>
                <a:cubicBezTo>
                  <a:pt x="0" y="50044"/>
                  <a:pt x="50044" y="0"/>
                  <a:pt x="111776"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36" name="Bildplatzhalter 35">
            <a:extLst>
              <a:ext uri="{FF2B5EF4-FFF2-40B4-BE49-F238E27FC236}">
                <a16:creationId xmlns:a16="http://schemas.microsoft.com/office/drawing/2014/main" id="{78921A39-D9D0-9853-22D5-94DDE32C14E9}"/>
              </a:ext>
            </a:extLst>
          </p:cNvPr>
          <p:cNvSpPr>
            <a:spLocks noGrp="1"/>
          </p:cNvSpPr>
          <p:nvPr>
            <p:ph type="pic" sz="quarter" idx="15" hasCustomPrompt="1"/>
          </p:nvPr>
        </p:nvSpPr>
        <p:spPr>
          <a:xfrm>
            <a:off x="3343577" y="1844675"/>
            <a:ext cx="2572499" cy="1447879"/>
          </a:xfrm>
          <a:custGeom>
            <a:avLst/>
            <a:gdLst>
              <a:gd name="connsiteX0" fmla="*/ 111776 w 2572499"/>
              <a:gd name="connsiteY0" fmla="*/ 0 h 1447879"/>
              <a:gd name="connsiteX1" fmla="*/ 2460724 w 2572499"/>
              <a:gd name="connsiteY1" fmla="*/ 0 h 1447879"/>
              <a:gd name="connsiteX2" fmla="*/ 2572499 w 2572499"/>
              <a:gd name="connsiteY2" fmla="*/ 111776 h 1447879"/>
              <a:gd name="connsiteX3" fmla="*/ 2572499 w 2572499"/>
              <a:gd name="connsiteY3" fmla="*/ 1336103 h 1447879"/>
              <a:gd name="connsiteX4" fmla="*/ 2460724 w 2572499"/>
              <a:gd name="connsiteY4" fmla="*/ 1447879 h 1447879"/>
              <a:gd name="connsiteX5" fmla="*/ 111776 w 2572499"/>
              <a:gd name="connsiteY5" fmla="*/ 1447879 h 1447879"/>
              <a:gd name="connsiteX6" fmla="*/ 0 w 2572499"/>
              <a:gd name="connsiteY6" fmla="*/ 1336103 h 1447879"/>
              <a:gd name="connsiteX7" fmla="*/ 0 w 2572499"/>
              <a:gd name="connsiteY7" fmla="*/ 111776 h 1447879"/>
              <a:gd name="connsiteX8" fmla="*/ 111776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6" y="0"/>
                </a:moveTo>
                <a:lnTo>
                  <a:pt x="2460724" y="0"/>
                </a:lnTo>
                <a:cubicBezTo>
                  <a:pt x="2522456" y="0"/>
                  <a:pt x="2572499" y="50044"/>
                  <a:pt x="2572499" y="111776"/>
                </a:cubicBezTo>
                <a:lnTo>
                  <a:pt x="2572499" y="1336103"/>
                </a:lnTo>
                <a:cubicBezTo>
                  <a:pt x="2572499" y="1397835"/>
                  <a:pt x="2522456" y="1447879"/>
                  <a:pt x="2460724" y="1447879"/>
                </a:cubicBezTo>
                <a:lnTo>
                  <a:pt x="111776" y="1447879"/>
                </a:lnTo>
                <a:cubicBezTo>
                  <a:pt x="50044" y="1447879"/>
                  <a:pt x="0" y="1397835"/>
                  <a:pt x="0" y="1336103"/>
                </a:cubicBezTo>
                <a:lnTo>
                  <a:pt x="0" y="111776"/>
                </a:lnTo>
                <a:cubicBezTo>
                  <a:pt x="0" y="50044"/>
                  <a:pt x="50044" y="0"/>
                  <a:pt x="111776"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37" name="Bildplatzhalter 36">
            <a:extLst>
              <a:ext uri="{FF2B5EF4-FFF2-40B4-BE49-F238E27FC236}">
                <a16:creationId xmlns:a16="http://schemas.microsoft.com/office/drawing/2014/main" id="{09CC0B80-492A-F04B-779B-8EB1E0D84B7F}"/>
              </a:ext>
            </a:extLst>
          </p:cNvPr>
          <p:cNvSpPr>
            <a:spLocks noGrp="1"/>
          </p:cNvSpPr>
          <p:nvPr>
            <p:ph type="pic" sz="quarter" idx="16" hasCustomPrompt="1"/>
          </p:nvPr>
        </p:nvSpPr>
        <p:spPr>
          <a:xfrm>
            <a:off x="6279166" y="1844675"/>
            <a:ext cx="2572499" cy="1447879"/>
          </a:xfrm>
          <a:custGeom>
            <a:avLst/>
            <a:gdLst>
              <a:gd name="connsiteX0" fmla="*/ 111777 w 2572499"/>
              <a:gd name="connsiteY0" fmla="*/ 0 h 1447879"/>
              <a:gd name="connsiteX1" fmla="*/ 2460723 w 2572499"/>
              <a:gd name="connsiteY1" fmla="*/ 0 h 1447879"/>
              <a:gd name="connsiteX2" fmla="*/ 2572499 w 2572499"/>
              <a:gd name="connsiteY2" fmla="*/ 111776 h 1447879"/>
              <a:gd name="connsiteX3" fmla="*/ 2572499 w 2572499"/>
              <a:gd name="connsiteY3" fmla="*/ 1336103 h 1447879"/>
              <a:gd name="connsiteX4" fmla="*/ 2460723 w 2572499"/>
              <a:gd name="connsiteY4" fmla="*/ 1447879 h 1447879"/>
              <a:gd name="connsiteX5" fmla="*/ 111777 w 2572499"/>
              <a:gd name="connsiteY5" fmla="*/ 1447879 h 1447879"/>
              <a:gd name="connsiteX6" fmla="*/ 0 w 2572499"/>
              <a:gd name="connsiteY6" fmla="*/ 1336103 h 1447879"/>
              <a:gd name="connsiteX7" fmla="*/ 0 w 2572499"/>
              <a:gd name="connsiteY7" fmla="*/ 111776 h 1447879"/>
              <a:gd name="connsiteX8" fmla="*/ 111777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7" y="0"/>
                </a:moveTo>
                <a:lnTo>
                  <a:pt x="2460723" y="0"/>
                </a:lnTo>
                <a:cubicBezTo>
                  <a:pt x="2522455" y="0"/>
                  <a:pt x="2572499" y="50044"/>
                  <a:pt x="2572499" y="111776"/>
                </a:cubicBezTo>
                <a:lnTo>
                  <a:pt x="2572499" y="1336103"/>
                </a:lnTo>
                <a:cubicBezTo>
                  <a:pt x="2572499" y="1397835"/>
                  <a:pt x="2522455" y="1447879"/>
                  <a:pt x="2460723" y="1447879"/>
                </a:cubicBezTo>
                <a:lnTo>
                  <a:pt x="111777" y="1447879"/>
                </a:lnTo>
                <a:cubicBezTo>
                  <a:pt x="50044" y="1447879"/>
                  <a:pt x="0" y="1397835"/>
                  <a:pt x="0" y="1336103"/>
                </a:cubicBezTo>
                <a:lnTo>
                  <a:pt x="0" y="111776"/>
                </a:lnTo>
                <a:cubicBezTo>
                  <a:pt x="0" y="50044"/>
                  <a:pt x="50044" y="0"/>
                  <a:pt x="111777"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38" name="Bildplatzhalter 37">
            <a:extLst>
              <a:ext uri="{FF2B5EF4-FFF2-40B4-BE49-F238E27FC236}">
                <a16:creationId xmlns:a16="http://schemas.microsoft.com/office/drawing/2014/main" id="{1FE1AB33-9FB6-5F45-7919-BD481C13DCD5}"/>
              </a:ext>
            </a:extLst>
          </p:cNvPr>
          <p:cNvSpPr>
            <a:spLocks noGrp="1"/>
          </p:cNvSpPr>
          <p:nvPr>
            <p:ph type="pic" sz="quarter" idx="18" hasCustomPrompt="1"/>
          </p:nvPr>
        </p:nvSpPr>
        <p:spPr>
          <a:xfrm>
            <a:off x="9214754" y="1844675"/>
            <a:ext cx="2572499" cy="1447879"/>
          </a:xfrm>
          <a:custGeom>
            <a:avLst/>
            <a:gdLst>
              <a:gd name="connsiteX0" fmla="*/ 111776 w 2572499"/>
              <a:gd name="connsiteY0" fmla="*/ 0 h 1447879"/>
              <a:gd name="connsiteX1" fmla="*/ 2460723 w 2572499"/>
              <a:gd name="connsiteY1" fmla="*/ 0 h 1447879"/>
              <a:gd name="connsiteX2" fmla="*/ 2572499 w 2572499"/>
              <a:gd name="connsiteY2" fmla="*/ 111776 h 1447879"/>
              <a:gd name="connsiteX3" fmla="*/ 2572499 w 2572499"/>
              <a:gd name="connsiteY3" fmla="*/ 1336103 h 1447879"/>
              <a:gd name="connsiteX4" fmla="*/ 2460723 w 2572499"/>
              <a:gd name="connsiteY4" fmla="*/ 1447879 h 1447879"/>
              <a:gd name="connsiteX5" fmla="*/ 111776 w 2572499"/>
              <a:gd name="connsiteY5" fmla="*/ 1447879 h 1447879"/>
              <a:gd name="connsiteX6" fmla="*/ 0 w 2572499"/>
              <a:gd name="connsiteY6" fmla="*/ 1336103 h 1447879"/>
              <a:gd name="connsiteX7" fmla="*/ 0 w 2572499"/>
              <a:gd name="connsiteY7" fmla="*/ 111776 h 1447879"/>
              <a:gd name="connsiteX8" fmla="*/ 111776 w 2572499"/>
              <a:gd name="connsiteY8" fmla="*/ 0 h 14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499" h="1447879">
                <a:moveTo>
                  <a:pt x="111776" y="0"/>
                </a:moveTo>
                <a:lnTo>
                  <a:pt x="2460723" y="0"/>
                </a:lnTo>
                <a:cubicBezTo>
                  <a:pt x="2522455" y="0"/>
                  <a:pt x="2572499" y="50044"/>
                  <a:pt x="2572499" y="111776"/>
                </a:cubicBezTo>
                <a:lnTo>
                  <a:pt x="2572499" y="1336103"/>
                </a:lnTo>
                <a:cubicBezTo>
                  <a:pt x="2572499" y="1397835"/>
                  <a:pt x="2522455" y="1447879"/>
                  <a:pt x="2460723" y="1447879"/>
                </a:cubicBezTo>
                <a:lnTo>
                  <a:pt x="111776" y="1447879"/>
                </a:lnTo>
                <a:cubicBezTo>
                  <a:pt x="50044" y="1447879"/>
                  <a:pt x="0" y="1397835"/>
                  <a:pt x="0" y="1336103"/>
                </a:cubicBezTo>
                <a:lnTo>
                  <a:pt x="0" y="111776"/>
                </a:lnTo>
                <a:cubicBezTo>
                  <a:pt x="0" y="50044"/>
                  <a:pt x="50044" y="0"/>
                  <a:pt x="111776" y="0"/>
                </a:cubicBezTo>
                <a:close/>
              </a:path>
            </a:pathLst>
          </a:custGeom>
          <a:solidFill>
            <a:schemeClr val="bg1">
              <a:lumMod val="75000"/>
            </a:schemeClr>
          </a:solidFill>
        </p:spPr>
        <p:txBody>
          <a:bodyPr wrap="square" anchor="ctr">
            <a:noAutofit/>
          </a:bodyPr>
          <a:lstStyle>
            <a:lvl1pPr algn="ctr">
              <a:defRPr/>
            </a:lvl1pPr>
          </a:lstStyle>
          <a:p>
            <a:r>
              <a:rPr lang="en-US"/>
              <a:t>Add image by clicking on icon</a:t>
            </a:r>
          </a:p>
        </p:txBody>
      </p:sp>
      <p:sp>
        <p:nvSpPr>
          <p:cNvPr id="13" name="Rechteck: abgerundete Ecken 12">
            <a:extLst>
              <a:ext uri="{FF2B5EF4-FFF2-40B4-BE49-F238E27FC236}">
                <a16:creationId xmlns:a16="http://schemas.microsoft.com/office/drawing/2014/main" id="{1B1C74CD-6CAE-DD37-F858-B0D0608C59FC}"/>
              </a:ext>
            </a:extLst>
          </p:cNvPr>
          <p:cNvSpPr/>
          <p:nvPr userDrawn="1"/>
        </p:nvSpPr>
        <p:spPr>
          <a:xfrm>
            <a:off x="3343181" y="3352838"/>
            <a:ext cx="2572499" cy="3111009"/>
          </a:xfrm>
          <a:prstGeom prst="roundRect">
            <a:avLst>
              <a:gd name="adj" fmla="val 53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nhaltsplatzhalter 2">
            <a:extLst>
              <a:ext uri="{FF2B5EF4-FFF2-40B4-BE49-F238E27FC236}">
                <a16:creationId xmlns:a16="http://schemas.microsoft.com/office/drawing/2014/main" id="{EF6D61E0-57B3-FE54-3476-0E7D43A04ED9}"/>
              </a:ext>
            </a:extLst>
          </p:cNvPr>
          <p:cNvSpPr>
            <a:spLocks noGrp="1"/>
          </p:cNvSpPr>
          <p:nvPr>
            <p:ph sz="half" idx="19" hasCustomPrompt="1"/>
          </p:nvPr>
        </p:nvSpPr>
        <p:spPr>
          <a:xfrm>
            <a:off x="3341993" y="3352838"/>
            <a:ext cx="2574874" cy="3111009"/>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19" name="Rechteck: abgerundete Ecken 18">
            <a:extLst>
              <a:ext uri="{FF2B5EF4-FFF2-40B4-BE49-F238E27FC236}">
                <a16:creationId xmlns:a16="http://schemas.microsoft.com/office/drawing/2014/main" id="{C09DDF6D-89E1-B860-58CB-01D4194CE2FB}"/>
              </a:ext>
            </a:extLst>
          </p:cNvPr>
          <p:cNvSpPr/>
          <p:nvPr userDrawn="1"/>
        </p:nvSpPr>
        <p:spPr>
          <a:xfrm>
            <a:off x="6278374" y="3352838"/>
            <a:ext cx="2572499" cy="3111009"/>
          </a:xfrm>
          <a:prstGeom prst="roundRect">
            <a:avLst>
              <a:gd name="adj" fmla="val 53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nhaltsplatzhalter 2">
            <a:extLst>
              <a:ext uri="{FF2B5EF4-FFF2-40B4-BE49-F238E27FC236}">
                <a16:creationId xmlns:a16="http://schemas.microsoft.com/office/drawing/2014/main" id="{D9580406-4B8B-00F1-0CA7-DFCC8AB0E480}"/>
              </a:ext>
            </a:extLst>
          </p:cNvPr>
          <p:cNvSpPr>
            <a:spLocks noGrp="1"/>
          </p:cNvSpPr>
          <p:nvPr>
            <p:ph sz="half" idx="20" hasCustomPrompt="1"/>
          </p:nvPr>
        </p:nvSpPr>
        <p:spPr>
          <a:xfrm>
            <a:off x="6277186" y="3352838"/>
            <a:ext cx="2574874" cy="3111009"/>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21" name="Rechteck: abgerundete Ecken 20">
            <a:extLst>
              <a:ext uri="{FF2B5EF4-FFF2-40B4-BE49-F238E27FC236}">
                <a16:creationId xmlns:a16="http://schemas.microsoft.com/office/drawing/2014/main" id="{9A1239AA-A627-275C-CD1D-A0D47A4F3064}"/>
              </a:ext>
            </a:extLst>
          </p:cNvPr>
          <p:cNvSpPr/>
          <p:nvPr userDrawn="1"/>
        </p:nvSpPr>
        <p:spPr>
          <a:xfrm>
            <a:off x="9213567" y="3352838"/>
            <a:ext cx="2572499" cy="3111009"/>
          </a:xfrm>
          <a:prstGeom prst="roundRect">
            <a:avLst>
              <a:gd name="adj" fmla="val 53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nhaltsplatzhalter 2">
            <a:extLst>
              <a:ext uri="{FF2B5EF4-FFF2-40B4-BE49-F238E27FC236}">
                <a16:creationId xmlns:a16="http://schemas.microsoft.com/office/drawing/2014/main" id="{803FAD28-9BEC-55B2-213C-27D1C896829A}"/>
              </a:ext>
            </a:extLst>
          </p:cNvPr>
          <p:cNvSpPr>
            <a:spLocks noGrp="1"/>
          </p:cNvSpPr>
          <p:nvPr>
            <p:ph sz="half" idx="21" hasCustomPrompt="1"/>
          </p:nvPr>
        </p:nvSpPr>
        <p:spPr>
          <a:xfrm>
            <a:off x="9212379" y="3352838"/>
            <a:ext cx="2574874" cy="3111009"/>
          </a:xfrm>
          <a:noFill/>
        </p:spPr>
        <p:txBody>
          <a:bodyPr lIns="72000" tIns="72000" rIns="72000" bIns="72000"/>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5" name="Datumsplatzhalter 3">
            <a:extLst>
              <a:ext uri="{FF2B5EF4-FFF2-40B4-BE49-F238E27FC236}">
                <a16:creationId xmlns:a16="http://schemas.microsoft.com/office/drawing/2014/main" id="{E5FDEB73-53AF-D45A-A705-BB13461FF989}"/>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de-DE"/>
              <a:t>01.01.2024</a:t>
            </a:r>
          </a:p>
        </p:txBody>
      </p:sp>
      <p:sp>
        <p:nvSpPr>
          <p:cNvPr id="6" name="Fußzeilenplatzhalter 4">
            <a:extLst>
              <a:ext uri="{FF2B5EF4-FFF2-40B4-BE49-F238E27FC236}">
                <a16:creationId xmlns:a16="http://schemas.microsoft.com/office/drawing/2014/main" id="{AD337547-C4E4-9F5E-DE3D-615FC34A71D1}"/>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solidFill>
                  <a:srgbClr val="FF0000"/>
                </a:solidFill>
              </a:rPr>
              <a:t>Department | Author | Presentation title </a:t>
            </a:r>
            <a:r>
              <a:rPr lang="en-US"/>
              <a:t>| Product Board | KSU 12.1</a:t>
            </a:r>
            <a:endParaRPr lang="de-DE"/>
          </a:p>
        </p:txBody>
      </p:sp>
      <p:sp>
        <p:nvSpPr>
          <p:cNvPr id="7" name="Titelplatzhalter 1">
            <a:extLst>
              <a:ext uri="{FF2B5EF4-FFF2-40B4-BE49-F238E27FC236}">
                <a16:creationId xmlns:a16="http://schemas.microsoft.com/office/drawing/2014/main" id="{2CECCD91-570F-EB82-BE5F-8AAD38427769}"/>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de-DE"/>
              <a:t>Mastertitelformat bearbeiten</a:t>
            </a:r>
          </a:p>
        </p:txBody>
      </p:sp>
      <p:pic>
        <p:nvPicPr>
          <p:cNvPr id="8" name="Grafik 7" descr="Ein Bild, das Screenshot, Farbigkeit enthält.&#10;&#10;Automatisch generierte Beschreibung">
            <a:extLst>
              <a:ext uri="{FF2B5EF4-FFF2-40B4-BE49-F238E27FC236}">
                <a16:creationId xmlns:a16="http://schemas.microsoft.com/office/drawing/2014/main" id="{D24D5816-0E66-885F-0805-A83933908C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
        <p:nvSpPr>
          <p:cNvPr id="9" name="Textplatzhalter 8">
            <a:extLst>
              <a:ext uri="{FF2B5EF4-FFF2-40B4-BE49-F238E27FC236}">
                <a16:creationId xmlns:a16="http://schemas.microsoft.com/office/drawing/2014/main" id="{1CA30970-75B1-1375-56B1-88E2A9EF977B}"/>
              </a:ext>
            </a:extLst>
          </p:cNvPr>
          <p:cNvSpPr>
            <a:spLocks noGrp="1"/>
          </p:cNvSpPr>
          <p:nvPr>
            <p:ph type="body" sz="quarter" idx="12" hasCustomPrompt="1"/>
          </p:nvPr>
        </p:nvSpPr>
        <p:spPr>
          <a:xfrm>
            <a:off x="407988" y="1063993"/>
            <a:ext cx="11378412"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spTree>
    <p:extLst>
      <p:ext uri="{BB962C8B-B14F-4D97-AF65-F5344CB8AC3E}">
        <p14:creationId xmlns:p14="http://schemas.microsoft.com/office/powerpoint/2010/main" val="2042529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rast Title with image">
    <p:bg>
      <p:bgPr>
        <a:solidFill>
          <a:schemeClr val="bg1"/>
        </a:solidFill>
        <a:effectLst/>
      </p:bgPr>
    </p:bg>
    <p:spTree>
      <p:nvGrpSpPr>
        <p:cNvPr id="1" name=""/>
        <p:cNvGrpSpPr/>
        <p:nvPr/>
      </p:nvGrpSpPr>
      <p:grpSpPr>
        <a:xfrm>
          <a:off x="0" y="0"/>
          <a:ext cx="0" cy="0"/>
          <a:chOff x="0" y="0"/>
          <a:chExt cx="0" cy="0"/>
        </a:xfrm>
      </p:grpSpPr>
      <p:sp>
        <p:nvSpPr>
          <p:cNvPr id="4" name="Picture Placeholder 23">
            <a:extLst>
              <a:ext uri="{FF2B5EF4-FFF2-40B4-BE49-F238E27FC236}">
                <a16:creationId xmlns:a16="http://schemas.microsoft.com/office/drawing/2014/main" id="{FB162EDD-657B-DDFE-4AE5-F585FADB78BF}"/>
              </a:ext>
            </a:extLst>
          </p:cNvPr>
          <p:cNvSpPr>
            <a:spLocks noGrp="1"/>
          </p:cNvSpPr>
          <p:nvPr>
            <p:ph type="pic" sz="quarter" idx="11"/>
          </p:nvPr>
        </p:nvSpPr>
        <p:spPr>
          <a:xfrm>
            <a:off x="0" y="0"/>
            <a:ext cx="12192000" cy="6858000"/>
          </a:xfrm>
          <a:solidFill>
            <a:schemeClr val="bg1">
              <a:lumMod val="85000"/>
              <a:lumOff val="15000"/>
            </a:schemeClr>
          </a:solidFill>
        </p:spPr>
        <p:txBody>
          <a:bodyPr anchor="ctr">
            <a:noAutofit/>
          </a:bodyPr>
          <a:lstStyle>
            <a:lvl1pPr algn="ctr" rtl="0">
              <a:defRPr/>
            </a:lvl1pPr>
          </a:lstStyle>
          <a:p>
            <a:endParaRPr lang="de-DE"/>
          </a:p>
        </p:txBody>
      </p:sp>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1153850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592" imgH="591" progId="TCLayout.ActiveDocument.1">
                  <p:embed/>
                </p:oleObj>
              </mc:Choice>
              <mc:Fallback>
                <p:oleObj name="think-cell Folie" r:id="rId7"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3C160E-41D1-47A8-9605-6F352D702D3B}"/>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1" name="Documenttype">
            <a:extLst>
              <a:ext uri="{FF2B5EF4-FFF2-40B4-BE49-F238E27FC236}">
                <a16:creationId xmlns:a16="http://schemas.microsoft.com/office/drawing/2014/main" id="{15828E83-1A38-4079-BBBD-A0570B5821FE}"/>
              </a:ext>
            </a:extLst>
          </p:cNvPr>
          <p:cNvSpPr>
            <a:spLocks noGrp="1"/>
          </p:cNvSpPr>
          <p:nvPr>
            <p:ph type="body" sz="quarter" idx="13" hasCustomPrompt="1"/>
            <p:custDataLst>
              <p:tags r:id="rId3"/>
            </p:custDataLst>
          </p:nvPr>
        </p:nvSpPr>
        <p:spPr>
          <a:xfrm>
            <a:off x="551942" y="6243718"/>
            <a:ext cx="865873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sz="1400" dirty="0"/>
            </a:lvl1pPr>
          </a:lstStyle>
          <a:p>
            <a:pPr lvl="0">
              <a:buNone/>
            </a:pPr>
            <a:r>
              <a:rPr lang="de-DE"/>
              <a:t>Edit date or title/role</a:t>
            </a:r>
          </a:p>
        </p:txBody>
      </p:sp>
      <p:sp>
        <p:nvSpPr>
          <p:cNvPr id="15" name="Subtitle">
            <a:extLst>
              <a:ext uri="{FF2B5EF4-FFF2-40B4-BE49-F238E27FC236}">
                <a16:creationId xmlns:a16="http://schemas.microsoft.com/office/drawing/2014/main" id="{FB8F0DBF-6DF4-4080-8ADE-3065F84D7602}"/>
              </a:ext>
            </a:extLst>
          </p:cNvPr>
          <p:cNvSpPr>
            <a:spLocks noGrp="1"/>
          </p:cNvSpPr>
          <p:nvPr>
            <p:ph type="subTitle" idx="1"/>
            <p:custDataLst>
              <p:tags r:id="rId4"/>
            </p:custDataLst>
          </p:nvPr>
        </p:nvSpPr>
        <p:spPr>
          <a:xfrm>
            <a:off x="551942" y="4616434"/>
            <a:ext cx="865873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sz="2000" dirty="0"/>
            </a:lvl1pPr>
          </a:lstStyle>
          <a:p>
            <a:pPr lvl="0">
              <a:buNone/>
            </a:pPr>
            <a:r>
              <a:rPr lang="de-DE"/>
              <a:t>Click to edit Master subtitle style</a:t>
            </a:r>
          </a:p>
        </p:txBody>
      </p:sp>
      <p:sp>
        <p:nvSpPr>
          <p:cNvPr id="18" name="Title">
            <a:extLst>
              <a:ext uri="{FF2B5EF4-FFF2-40B4-BE49-F238E27FC236}">
                <a16:creationId xmlns:a16="http://schemas.microsoft.com/office/drawing/2014/main" id="{46FFFED1-69E7-44C0-86EC-45A8A36DB3EC}"/>
              </a:ext>
            </a:extLst>
          </p:cNvPr>
          <p:cNvSpPr>
            <a:spLocks noGrp="1"/>
          </p:cNvSpPr>
          <p:nvPr>
            <p:ph type="title"/>
            <p:custDataLst>
              <p:tags r:id="rId5"/>
            </p:custDataLst>
          </p:nvPr>
        </p:nvSpPr>
        <p:spPr>
          <a:xfrm>
            <a:off x="551942" y="3989015"/>
            <a:ext cx="8658734" cy="5539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rtl="0">
              <a:defRPr lang="de-DE" sz="3600" dirty="0"/>
            </a:lvl1pPr>
          </a:lstStyle>
          <a:p>
            <a:pPr lvl="0"/>
            <a:r>
              <a:rPr lang="de-DE"/>
              <a:t>Click to edit Master title style</a:t>
            </a:r>
          </a:p>
        </p:txBody>
      </p:sp>
      <p:sp>
        <p:nvSpPr>
          <p:cNvPr id="14" name="Text Placeholder 25">
            <a:extLst>
              <a:ext uri="{FF2B5EF4-FFF2-40B4-BE49-F238E27FC236}">
                <a16:creationId xmlns:a16="http://schemas.microsoft.com/office/drawing/2014/main" id="{E6A420A7-6DB6-C2B5-7142-6D91D87D2FC4}"/>
              </a:ext>
            </a:extLst>
          </p:cNvPr>
          <p:cNvSpPr>
            <a:spLocks noGrp="1"/>
          </p:cNvSpPr>
          <p:nvPr>
            <p:ph type="body" sz="quarter" idx="12" hasCustomPrompt="1"/>
          </p:nvPr>
        </p:nvSpPr>
        <p:spPr>
          <a:xfrm>
            <a:off x="7482220" y="1191600"/>
            <a:ext cx="8686800" cy="1958400"/>
          </a:xfrm>
          <a:blipFill>
            <a:blip r:embed="rId9" cstate="screen">
              <a:duotone>
                <a:schemeClr val="accent5">
                  <a:shade val="45000"/>
                  <a:satMod val="135000"/>
                </a:schemeClr>
                <a:prstClr val="white"/>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l="83"/>
            </a:stretch>
          </a:blipFill>
        </p:spPr>
        <p:txBody>
          <a:bodyPr wrap="none" anchor="ctr">
            <a:noAutofit/>
          </a:bodyPr>
          <a:lstStyle>
            <a:lvl1pPr rtl="0">
              <a:defRPr/>
            </a:lvl1pPr>
          </a:lstStyle>
          <a:p>
            <a:pPr lvl="0"/>
            <a:r>
              <a:rPr lang="en-US"/>
              <a:t> </a:t>
            </a:r>
            <a:endParaRPr lang="de-DE"/>
          </a:p>
        </p:txBody>
      </p:sp>
      <p:sp>
        <p:nvSpPr>
          <p:cNvPr id="16" name="Text Placeholder 14">
            <a:extLst>
              <a:ext uri="{FF2B5EF4-FFF2-40B4-BE49-F238E27FC236}">
                <a16:creationId xmlns:a16="http://schemas.microsoft.com/office/drawing/2014/main" id="{66642BBC-590C-5FFC-7769-8909404CF34F}"/>
              </a:ext>
            </a:extLst>
          </p:cNvPr>
          <p:cNvSpPr>
            <a:spLocks noGrp="1"/>
          </p:cNvSpPr>
          <p:nvPr>
            <p:ph type="body" sz="quarter" idx="14" hasCustomPrompt="1"/>
          </p:nvPr>
        </p:nvSpPr>
        <p:spPr>
          <a:xfrm>
            <a:off x="403224" y="331200"/>
            <a:ext cx="2926800" cy="522000"/>
          </a:xfrm>
          <a:blipFill>
            <a:blip r:embed="rId11" cstate="screen">
              <a:extLst>
                <a:ext uri="{28A0092B-C50C-407E-A947-70E740481C1C}">
                  <a14:useLocalDpi xmlns:a14="http://schemas.microsoft.com/office/drawing/2010/main"/>
                </a:ext>
              </a:extLst>
            </a:blip>
            <a:srcRect/>
            <a:stretch>
              <a:fillRect l="-358" r="-358"/>
            </a:stretch>
          </a:blipFill>
        </p:spPr>
        <p:txBody>
          <a:bodyPr wrap="none" anchor="ctr">
            <a:noAutofit/>
          </a:bodyPr>
          <a:lstStyle>
            <a:lvl1pPr rtl="0">
              <a:defRPr/>
            </a:lvl1pPr>
          </a:lstStyle>
          <a:p>
            <a:pPr lvl="0"/>
            <a:r>
              <a:rPr lang="en-US"/>
              <a:t> </a:t>
            </a:r>
            <a:endParaRPr lang="de-DE"/>
          </a:p>
        </p:txBody>
      </p:sp>
    </p:spTree>
    <p:extLst>
      <p:ext uri="{BB962C8B-B14F-4D97-AF65-F5344CB8AC3E}">
        <p14:creationId xmlns:p14="http://schemas.microsoft.com/office/powerpoint/2010/main" val="30722201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Chapter divider 3">
    <p:bg>
      <p:bgPr>
        <a:solidFill>
          <a:schemeClr val="accent6"/>
        </a:solidFill>
        <a:effectLst/>
      </p:bgPr>
    </p:bg>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D03698CC-31A2-8983-B15E-D27A659CE17B}"/>
              </a:ext>
            </a:extLst>
          </p:cNvPr>
          <p:cNvSpPr/>
          <p:nvPr userDrawn="1"/>
        </p:nvSpPr>
        <p:spPr>
          <a:xfrm>
            <a:off x="0" y="1"/>
            <a:ext cx="12192000"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pPr lvl="0"/>
            <a:endParaRPr/>
          </a:p>
        </p:txBody>
      </p:sp>
      <p:sp>
        <p:nvSpPr>
          <p:cNvPr id="3" name="Titelplatzhalter 1">
            <a:extLst>
              <a:ext uri="{FF2B5EF4-FFF2-40B4-BE49-F238E27FC236}">
                <a16:creationId xmlns:a16="http://schemas.microsoft.com/office/drawing/2014/main" id="{E308B722-AA4E-E0E0-D343-98B1C6012607}"/>
              </a:ext>
            </a:extLst>
          </p:cNvPr>
          <p:cNvSpPr>
            <a:spLocks noGrp="1"/>
          </p:cNvSpPr>
          <p:nvPr>
            <p:ph type="title" hasCustomPrompt="1"/>
          </p:nvPr>
        </p:nvSpPr>
        <p:spPr>
          <a:xfrm>
            <a:off x="407987" y="2882554"/>
            <a:ext cx="11376026" cy="1447897"/>
          </a:xfrm>
          <a:prstGeom prst="rect">
            <a:avLst/>
          </a:prstGeom>
        </p:spPr>
        <p:txBody>
          <a:bodyPr vert="horz" lIns="0" tIns="0" rIns="0" bIns="0" rtlCol="0" anchor="t" anchorCtr="0">
            <a:spAutoFit/>
          </a:bodyPr>
          <a:lstStyle>
            <a:lvl1pPr>
              <a:defRPr sz="4400">
                <a:solidFill>
                  <a:schemeClr val="tx1"/>
                </a:solidFill>
              </a:defRPr>
            </a:lvl1pPr>
          </a:lstStyle>
          <a:p>
            <a:r>
              <a:rPr lang="de-DE"/>
              <a:t>Title in </a:t>
            </a:r>
            <a:r>
              <a:rPr lang="de-DE" err="1"/>
              <a:t>Antarctica</a:t>
            </a:r>
            <a:r>
              <a:rPr lang="de-DE"/>
              <a:t> </a:t>
            </a:r>
            <a:br>
              <a:rPr lang="de-DE"/>
            </a:br>
            <a:r>
              <a:rPr lang="de-DE"/>
              <a:t>Light 44pt</a:t>
            </a:r>
          </a:p>
        </p:txBody>
      </p:sp>
      <p:sp>
        <p:nvSpPr>
          <p:cNvPr id="7" name="Textplatzhalter 2">
            <a:extLst>
              <a:ext uri="{FF2B5EF4-FFF2-40B4-BE49-F238E27FC236}">
                <a16:creationId xmlns:a16="http://schemas.microsoft.com/office/drawing/2014/main" id="{55C0DFE3-81DC-9F8C-1D1C-2BEB5329266D}"/>
              </a:ext>
            </a:extLst>
          </p:cNvPr>
          <p:cNvSpPr>
            <a:spLocks noGrp="1"/>
          </p:cNvSpPr>
          <p:nvPr>
            <p:ph idx="1" hasCustomPrompt="1"/>
          </p:nvPr>
        </p:nvSpPr>
        <p:spPr>
          <a:xfrm>
            <a:off x="407987" y="4442460"/>
            <a:ext cx="11376026" cy="255647"/>
          </a:xfrm>
          <a:prstGeom prst="rect">
            <a:avLst/>
          </a:prstGeom>
        </p:spPr>
        <p:txBody>
          <a:bodyPr vert="horz" lIns="0" tIns="0" rIns="0" bIns="0" rtlCol="0" anchor="t" anchorCtr="0">
            <a:spAutoFit/>
          </a:bodyPr>
          <a:lstStyle>
            <a:lvl1pPr>
              <a:defRPr sz="1600">
                <a:solidFill>
                  <a:schemeClr val="tx1"/>
                </a:solidFill>
              </a:defRPr>
            </a:lvl1pPr>
          </a:lstStyle>
          <a:p>
            <a:pPr lvl="0"/>
            <a:r>
              <a:rPr lang="en-US"/>
              <a:t>Click to edit Date / Department </a:t>
            </a:r>
          </a:p>
        </p:txBody>
      </p:sp>
      <p:sp>
        <p:nvSpPr>
          <p:cNvPr id="8" name="Foliennummernplatzhalter 5">
            <a:extLst>
              <a:ext uri="{FF2B5EF4-FFF2-40B4-BE49-F238E27FC236}">
                <a16:creationId xmlns:a16="http://schemas.microsoft.com/office/drawing/2014/main" id="{3F7E7F76-C15E-851D-C8CB-A8090373923F}"/>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F6020C7A-53F2-D5D7-7E37-C12263096380}"/>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de-DE"/>
              <a:t>01.01.2024</a:t>
            </a:r>
          </a:p>
        </p:txBody>
      </p:sp>
      <p:sp>
        <p:nvSpPr>
          <p:cNvPr id="4" name="Fußzeilenplatzhalter 4">
            <a:extLst>
              <a:ext uri="{FF2B5EF4-FFF2-40B4-BE49-F238E27FC236}">
                <a16:creationId xmlns:a16="http://schemas.microsoft.com/office/drawing/2014/main" id="{AAF9C7B0-E7D4-27E0-A957-FAAE5444C630}"/>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solidFill>
                  <a:srgbClr val="FF0000"/>
                </a:solidFill>
              </a:rPr>
              <a:t>Department | Author | Presentation title </a:t>
            </a:r>
            <a:r>
              <a:rPr lang="en-US"/>
              <a:t>| Product Board | KSU 12.1</a:t>
            </a:r>
            <a:endParaRPr lang="de-DE"/>
          </a:p>
        </p:txBody>
      </p:sp>
    </p:spTree>
    <p:extLst>
      <p:ext uri="{BB962C8B-B14F-4D97-AF65-F5344CB8AC3E}">
        <p14:creationId xmlns:p14="http://schemas.microsoft.com/office/powerpoint/2010/main" val="2494016335"/>
      </p:ext>
    </p:extLst>
  </p:cSld>
  <p:clrMapOvr>
    <a:overrideClrMapping bg1="dk1" tx1="lt1" bg2="dk2" tx2="lt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1_Title slide with bright image for bright and transparent image">
    <p:bg>
      <p:bgRef idx="1001">
        <a:schemeClr val="bg1"/>
      </p:bgRef>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D629CD53-29A4-BB9F-08B9-4EEE65EEA456}"/>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5"/>
          </a:solidFill>
        </p:spPr>
        <p:txBody>
          <a:bodyPr wrap="square" bIns="432000" anchor="ctr">
            <a:noAutofit/>
          </a:bodyPr>
          <a:lstStyle>
            <a:lvl1pPr algn="ctr">
              <a:defRPr/>
            </a:lvl1pPr>
          </a:lstStyle>
          <a:p>
            <a:r>
              <a:rPr lang="en-US"/>
              <a:t>Add image by clicking on icon</a:t>
            </a:r>
          </a:p>
        </p:txBody>
      </p:sp>
      <p:sp>
        <p:nvSpPr>
          <p:cNvPr id="3" name="Titelplatzhalter 1">
            <a:extLst>
              <a:ext uri="{FF2B5EF4-FFF2-40B4-BE49-F238E27FC236}">
                <a16:creationId xmlns:a16="http://schemas.microsoft.com/office/drawing/2014/main" id="{E308B722-AA4E-E0E0-D343-98B1C6012607}"/>
              </a:ext>
            </a:extLst>
          </p:cNvPr>
          <p:cNvSpPr>
            <a:spLocks noGrp="1"/>
          </p:cNvSpPr>
          <p:nvPr>
            <p:ph type="title" hasCustomPrompt="1"/>
          </p:nvPr>
        </p:nvSpPr>
        <p:spPr>
          <a:xfrm>
            <a:off x="407987" y="2882554"/>
            <a:ext cx="5490000" cy="1447897"/>
          </a:xfrm>
          <a:prstGeom prst="rect">
            <a:avLst/>
          </a:prstGeom>
        </p:spPr>
        <p:txBody>
          <a:bodyPr vert="horz" wrap="square" lIns="0" tIns="0" rIns="0" bIns="0" rtlCol="0" anchor="t" anchorCtr="0">
            <a:spAutoFit/>
          </a:bodyPr>
          <a:lstStyle>
            <a:lvl1pPr>
              <a:defRPr sz="4400">
                <a:solidFill>
                  <a:schemeClr val="tx1"/>
                </a:solidFill>
              </a:defRPr>
            </a:lvl1pPr>
          </a:lstStyle>
          <a:p>
            <a:r>
              <a:rPr lang="de-DE"/>
              <a:t>Title</a:t>
            </a:r>
            <a:br>
              <a:rPr lang="de-DE"/>
            </a:br>
            <a:r>
              <a:rPr lang="de-DE" err="1"/>
              <a:t>with</a:t>
            </a:r>
            <a:r>
              <a:rPr lang="de-DE"/>
              <a:t> </a:t>
            </a:r>
            <a:r>
              <a:rPr lang="de-DE" err="1"/>
              <a:t>image</a:t>
            </a:r>
            <a:endParaRPr lang="de-DE"/>
          </a:p>
        </p:txBody>
      </p:sp>
      <p:sp>
        <p:nvSpPr>
          <p:cNvPr id="5" name="Textplatzhalter 2">
            <a:extLst>
              <a:ext uri="{FF2B5EF4-FFF2-40B4-BE49-F238E27FC236}">
                <a16:creationId xmlns:a16="http://schemas.microsoft.com/office/drawing/2014/main" id="{43414BF8-E168-BD26-C732-88DCCD60CA31}"/>
              </a:ext>
            </a:extLst>
          </p:cNvPr>
          <p:cNvSpPr>
            <a:spLocks noGrp="1"/>
          </p:cNvSpPr>
          <p:nvPr>
            <p:ph idx="1" hasCustomPrompt="1"/>
          </p:nvPr>
        </p:nvSpPr>
        <p:spPr>
          <a:xfrm>
            <a:off x="407987" y="4442460"/>
            <a:ext cx="5490000" cy="255647"/>
          </a:xfrm>
          <a:prstGeom prst="rect">
            <a:avLst/>
          </a:prstGeom>
        </p:spPr>
        <p:txBody>
          <a:bodyPr vert="horz" wrap="square" lIns="0" tIns="0" rIns="0" bIns="0" rtlCol="0" anchor="t" anchorCtr="0">
            <a:spAutoFit/>
          </a:bodyPr>
          <a:lstStyle>
            <a:lvl1pPr>
              <a:defRPr sz="1600">
                <a:solidFill>
                  <a:schemeClr val="tx1"/>
                </a:solidFill>
              </a:defRPr>
            </a:lvl1pPr>
          </a:lstStyle>
          <a:p>
            <a:pPr lvl="0"/>
            <a:r>
              <a:rPr lang="en-US"/>
              <a:t>Click to edit Date / Department </a:t>
            </a:r>
          </a:p>
        </p:txBody>
      </p:sp>
      <p:pic>
        <p:nvPicPr>
          <p:cNvPr id="4" name="Grafik 3">
            <a:extLst>
              <a:ext uri="{FF2B5EF4-FFF2-40B4-BE49-F238E27FC236}">
                <a16:creationId xmlns:a16="http://schemas.microsoft.com/office/drawing/2014/main" id="{3D6A07D9-6B32-AD14-C4D5-EE47CBB03D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1052513"/>
            <a:ext cx="8253413" cy="792859"/>
          </a:xfrm>
          <a:prstGeom prst="rect">
            <a:avLst/>
          </a:prstGeom>
        </p:spPr>
      </p:pic>
    </p:spTree>
    <p:extLst>
      <p:ext uri="{BB962C8B-B14F-4D97-AF65-F5344CB8AC3E}">
        <p14:creationId xmlns:p14="http://schemas.microsoft.com/office/powerpoint/2010/main" val="54004861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2299507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413" imgH="416" progId="TCLayout.ActiveDocument.1">
                  <p:embed/>
                </p:oleObj>
              </mc:Choice>
              <mc:Fallback>
                <p:oleObj name="think-cell Folie" r:id="rId8"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7" y="519011"/>
            <a:ext cx="10484739"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rtl="0">
              <a:defRPr lang="de-DE" dirty="0"/>
            </a:lvl1pPr>
          </a:lstStyle>
          <a:p>
            <a:pPr lvl="0"/>
            <a:r>
              <a:rPr lang="de-DE"/>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7" y="972982"/>
            <a:ext cx="10484739"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b="0" baseline="0" dirty="0"/>
            </a:lvl1pPr>
          </a:lstStyle>
          <a:p>
            <a:pPr lvl="0">
              <a:buNone/>
            </a:pPr>
            <a:r>
              <a:rPr lang="de-DE"/>
              <a:t>Click to edit Master subtitle style</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de-DE" sz="800" b="0" dirty="0">
                <a:cs typeface="+mn-cs"/>
              </a:defRPr>
            </a:lvl1pPr>
          </a:lstStyle>
          <a:p>
            <a:pPr lvl="0">
              <a:buNone/>
            </a:pPr>
            <a:r>
              <a:rPr lang="de-DE"/>
              <a:t>Add tracker</a:t>
            </a:r>
          </a:p>
        </p:txBody>
      </p:sp>
      <p:sp>
        <p:nvSpPr>
          <p:cNvPr id="16" name="5. Source" hidden="1">
            <a:extLst>
              <a:ext uri="{FF2B5EF4-FFF2-40B4-BE49-F238E27FC236}">
                <a16:creationId xmlns:a16="http://schemas.microsoft.com/office/drawing/2014/main" id="{546A283D-0EA6-A697-FA8C-560435EA0FEA}"/>
              </a:ext>
            </a:extLst>
          </p:cNvPr>
          <p:cNvSpPr txBox="1">
            <a:spLocks/>
          </p:cNvSpPr>
          <p:nvPr userDrawn="1">
            <p:custDataLst>
              <p:tags r:id="rId6"/>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53" name="Picture 52">
            <a:extLst>
              <a:ext uri="{FF2B5EF4-FFF2-40B4-BE49-F238E27FC236}">
                <a16:creationId xmlns:a16="http://schemas.microsoft.com/office/drawing/2014/main" id="{80437315-04F3-7402-388D-5AB41643C624}"/>
              </a:ext>
            </a:extLst>
          </p:cNvPr>
          <p:cNvPicPr>
            <a:picLocks noChangeAspect="1"/>
          </p:cNvPicPr>
          <p:nvPr userDrawn="1"/>
        </p:nvPicPr>
        <p:blipFill>
          <a:blip r:embed="rId10"/>
          <a:stretch>
            <a:fillRect/>
          </a:stretch>
        </p:blipFill>
        <p:spPr>
          <a:xfrm>
            <a:off x="11208181" y="328526"/>
            <a:ext cx="429083" cy="372785"/>
          </a:xfrm>
          <a:prstGeom prst="rect">
            <a:avLst/>
          </a:prstGeom>
        </p:spPr>
      </p:pic>
      <p:sp>
        <p:nvSpPr>
          <p:cNvPr id="56" name="Date Placeholder 55">
            <a:extLst>
              <a:ext uri="{FF2B5EF4-FFF2-40B4-BE49-F238E27FC236}">
                <a16:creationId xmlns:a16="http://schemas.microsoft.com/office/drawing/2014/main" id="{F566E772-474F-F3F2-F6AF-F965592A8BAC}"/>
              </a:ext>
            </a:extLst>
          </p:cNvPr>
          <p:cNvSpPr>
            <a:spLocks noGrp="1"/>
          </p:cNvSpPr>
          <p:nvPr>
            <p:ph type="dt" sz="half" idx="11"/>
          </p:nvPr>
        </p:nvSpPr>
        <p:spPr/>
        <p:txBody>
          <a:bodyPr/>
          <a:lstStyle/>
          <a:p>
            <a:fld id="{F1E09E6F-F143-48C3-8091-A997FB557730}" type="datetime1">
              <a:rPr lang="de-DE" smtClean="0"/>
              <a:t>03.02.2026</a:t>
            </a:fld>
            <a:endParaRPr lang="de-DE"/>
          </a:p>
        </p:txBody>
      </p:sp>
    </p:spTree>
    <p:extLst>
      <p:ext uri="{BB962C8B-B14F-4D97-AF65-F5344CB8AC3E}">
        <p14:creationId xmlns:p14="http://schemas.microsoft.com/office/powerpoint/2010/main" val="3854515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rast Top Lef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extLst>
              <p:ext uri="{D42A27DB-BD31-4B8C-83A1-F6EECF244321}">
                <p14:modId xmlns:p14="http://schemas.microsoft.com/office/powerpoint/2010/main" val="10074209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592" imgH="591" progId="TCLayout.ActiveDocument.1">
                  <p:embed/>
                </p:oleObj>
              </mc:Choice>
              <mc:Fallback>
                <p:oleObj name="think-cell Foli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noAutofit/>
          </a:bodyPr>
          <a:lstStyle>
            <a:lvl1pPr rtl="0">
              <a:lnSpc>
                <a:spcPct val="100000"/>
              </a:lnSpc>
              <a:defRPr>
                <a:ln w="6350" cap="flat">
                  <a:noFill/>
                  <a:miter lim="800000"/>
                </a:ln>
              </a:defRPr>
            </a:lvl1pPr>
          </a:lstStyle>
          <a:p>
            <a:r>
              <a:rPr lang="de-DE"/>
              <a:t>Click to edit Master title style</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10" name="Slide Number">
            <a:extLst>
              <a:ext uri="{FF2B5EF4-FFF2-40B4-BE49-F238E27FC236}">
                <a16:creationId xmlns:a16="http://schemas.microsoft.com/office/drawing/2014/main" id="{3CC24D61-B253-5039-36D3-4BDDAC538DCD}"/>
              </a:ext>
            </a:extLst>
          </p:cNvPr>
          <p:cNvSpPr>
            <a:spLocks noChangeArrowheads="1"/>
          </p:cNvSpPr>
          <p:nvPr userDrawn="1">
            <p:custDataLst>
              <p:tags r:id="rId5"/>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AD840096-CDCA-2B92-EF41-4593225495BE}"/>
              </a:ext>
            </a:extLst>
          </p:cNvPr>
          <p:cNvSpPr txBox="1">
            <a:spLocks/>
          </p:cNvSpPr>
          <p:nvPr userDrawn="1">
            <p:custDataLst>
              <p:tags r:id="rId6"/>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2" name="Grafik 13">
            <a:extLst>
              <a:ext uri="{FF2B5EF4-FFF2-40B4-BE49-F238E27FC236}">
                <a16:creationId xmlns:a16="http://schemas.microsoft.com/office/drawing/2014/main" id="{C3488974-C9B1-84FD-48E9-65BD104FDB3D}"/>
              </a:ext>
            </a:extLst>
          </p:cNvPr>
          <p:cNvPicPr>
            <a:picLocks noChangeAspect="1"/>
          </p:cNvPicPr>
          <p:nvPr userDrawn="1"/>
        </p:nvPicPr>
        <p:blipFill>
          <a:blip r:embed="rId10"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4" name="Picture 13">
            <a:extLst>
              <a:ext uri="{FF2B5EF4-FFF2-40B4-BE49-F238E27FC236}">
                <a16:creationId xmlns:a16="http://schemas.microsoft.com/office/drawing/2014/main" id="{F430C8AC-4A1C-6EEF-E918-57B4AE8E06B3}"/>
              </a:ext>
            </a:extLst>
          </p:cNvPr>
          <p:cNvPicPr>
            <a:picLocks noChangeAspect="1"/>
          </p:cNvPicPr>
          <p:nvPr userDrawn="1"/>
        </p:nvPicPr>
        <p:blipFill>
          <a:blip r:embed="rId11"/>
          <a:stretch>
            <a:fillRect/>
          </a:stretch>
        </p:blipFill>
        <p:spPr>
          <a:xfrm>
            <a:off x="11208181" y="328526"/>
            <a:ext cx="429083" cy="372785"/>
          </a:xfrm>
          <a:prstGeom prst="rect">
            <a:avLst/>
          </a:prstGeom>
        </p:spPr>
      </p:pic>
      <p:sp>
        <p:nvSpPr>
          <p:cNvPr id="15" name="Date Placeholder 14">
            <a:extLst>
              <a:ext uri="{FF2B5EF4-FFF2-40B4-BE49-F238E27FC236}">
                <a16:creationId xmlns:a16="http://schemas.microsoft.com/office/drawing/2014/main" id="{DE6A77DC-0128-4851-F416-A419C3476E75}"/>
              </a:ext>
            </a:extLst>
          </p:cNvPr>
          <p:cNvSpPr>
            <a:spLocks noGrp="1"/>
          </p:cNvSpPr>
          <p:nvPr>
            <p:ph type="dt" sz="half" idx="11"/>
          </p:nvPr>
        </p:nvSpPr>
        <p:spPr/>
        <p:txBody>
          <a:bodyPr/>
          <a:lstStyle/>
          <a:p>
            <a:fld id="{1C5E00A9-841B-4746-B757-275C694854C0}" type="datetime1">
              <a:rPr lang="de-DE" smtClean="0"/>
              <a:t>03.02.2026</a:t>
            </a:fld>
            <a:endParaRPr lang="de-DE"/>
          </a:p>
        </p:txBody>
      </p:sp>
    </p:spTree>
    <p:extLst>
      <p:ext uri="{BB962C8B-B14F-4D97-AF65-F5344CB8AC3E}">
        <p14:creationId xmlns:p14="http://schemas.microsoft.com/office/powerpoint/2010/main" val="92196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Pr>
        <a:solidFill>
          <a:schemeClr val="bg1"/>
        </a:solidFill>
        <a:effectLst/>
      </p:bgPr>
    </p:bg>
    <p:spTree>
      <p:nvGrpSpPr>
        <p:cNvPr id="1" name=""/>
        <p:cNvGrpSpPr/>
        <p:nvPr/>
      </p:nvGrpSpPr>
      <p:grpSpPr>
        <a:xfrm>
          <a:off x="0" y="0"/>
          <a:ext cx="0" cy="0"/>
          <a:chOff x="0" y="0"/>
          <a:chExt cx="0" cy="0"/>
        </a:xfrm>
      </p:grpSpPr>
      <p:sp>
        <p:nvSpPr>
          <p:cNvPr id="4" name="Picture Placeholder 23">
            <a:extLst>
              <a:ext uri="{FF2B5EF4-FFF2-40B4-BE49-F238E27FC236}">
                <a16:creationId xmlns:a16="http://schemas.microsoft.com/office/drawing/2014/main" id="{85F4B7B3-3CE6-8993-87B5-DBF8BCB228AE}"/>
              </a:ext>
            </a:extLst>
          </p:cNvPr>
          <p:cNvSpPr>
            <a:spLocks noGrp="1"/>
          </p:cNvSpPr>
          <p:nvPr>
            <p:ph type="pic" sz="quarter" idx="11"/>
          </p:nvPr>
        </p:nvSpPr>
        <p:spPr>
          <a:xfrm>
            <a:off x="0" y="0"/>
            <a:ext cx="12192000" cy="6858000"/>
          </a:xfrm>
          <a:solidFill>
            <a:srgbClr val="F5F5F5"/>
          </a:solidFill>
        </p:spPr>
        <p:txBody>
          <a:bodyPr anchor="ctr">
            <a:noAutofit/>
          </a:bodyPr>
          <a:lstStyle>
            <a:lvl1pPr algn="ctr" rtl="0">
              <a:defRPr/>
            </a:lvl1pPr>
          </a:lstStyle>
          <a:p>
            <a:r>
              <a:rPr lang="en-US"/>
              <a:t>Click icon to add picture</a:t>
            </a:r>
            <a:endParaRPr lang="de-DE"/>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514644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592" imgH="591" progId="TCLayout.ActiveDocument.1">
                  <p:embed/>
                </p:oleObj>
              </mc:Choice>
              <mc:Fallback>
                <p:oleObj name="think-cell Foli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6243718"/>
            <a:ext cx="865873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sz="1400" dirty="0"/>
            </a:lvl1pPr>
          </a:lstStyle>
          <a:p>
            <a:pPr lvl="0">
              <a:buNone/>
            </a:pPr>
            <a:r>
              <a:rPr lang="de-DE"/>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2" y="4616434"/>
            <a:ext cx="865873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de-DE" sz="2000" dirty="0"/>
            </a:lvl1pPr>
          </a:lstStyle>
          <a:p>
            <a:pPr lvl="0">
              <a:buNone/>
            </a:pPr>
            <a:r>
              <a:rPr lang="en-US"/>
              <a:t>Click to edit Master subtitle style</a:t>
            </a:r>
            <a:endParaRPr lang="de-DE"/>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2" y="3989015"/>
            <a:ext cx="8658734" cy="5539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rtl="0">
              <a:defRPr lang="de-DE" sz="3600" dirty="0"/>
            </a:lvl1pPr>
          </a:lstStyle>
          <a:p>
            <a:pPr lvl="0"/>
            <a:r>
              <a:rPr lang="en-US"/>
              <a:t>Click to edit Master title style</a:t>
            </a:r>
            <a:endParaRPr lang="de-DE"/>
          </a:p>
        </p:txBody>
      </p:sp>
      <p:sp>
        <p:nvSpPr>
          <p:cNvPr id="10" name="Text Placeholder 25">
            <a:extLst>
              <a:ext uri="{FF2B5EF4-FFF2-40B4-BE49-F238E27FC236}">
                <a16:creationId xmlns:a16="http://schemas.microsoft.com/office/drawing/2014/main" id="{11D58A9D-4335-98FC-F1DB-2D7FBA8D9640}"/>
              </a:ext>
            </a:extLst>
          </p:cNvPr>
          <p:cNvSpPr>
            <a:spLocks noGrp="1"/>
          </p:cNvSpPr>
          <p:nvPr>
            <p:ph type="body" sz="quarter" idx="12" hasCustomPrompt="1"/>
          </p:nvPr>
        </p:nvSpPr>
        <p:spPr>
          <a:xfrm>
            <a:off x="4428000" y="1191600"/>
            <a:ext cx="8686800" cy="1958400"/>
          </a:xfrm>
          <a:blipFill>
            <a:blip r:embed="rId9" cstate="screen">
              <a:extLst>
                <a:ext uri="{28A0092B-C50C-407E-A947-70E740481C1C}">
                  <a14:useLocalDpi xmlns:a14="http://schemas.microsoft.com/office/drawing/2010/main"/>
                </a:ext>
              </a:extLst>
            </a:blip>
            <a:srcRect/>
            <a:stretch>
              <a:fillRect l="83" r="-4725"/>
            </a:stretch>
          </a:blipFill>
        </p:spPr>
        <p:txBody>
          <a:bodyPr wrap="none" anchor="ctr">
            <a:noAutofit/>
          </a:bodyPr>
          <a:lstStyle>
            <a:lvl1pPr rtl="0">
              <a:defRPr/>
            </a:lvl1pPr>
          </a:lstStyle>
          <a:p>
            <a:pPr lvl="0"/>
            <a:r>
              <a:rPr lang="en-US"/>
              <a:t> </a:t>
            </a:r>
            <a:endParaRPr lang="de-DE"/>
          </a:p>
        </p:txBody>
      </p:sp>
      <p:sp>
        <p:nvSpPr>
          <p:cNvPr id="15" name="Text Placeholder 14">
            <a:extLst>
              <a:ext uri="{FF2B5EF4-FFF2-40B4-BE49-F238E27FC236}">
                <a16:creationId xmlns:a16="http://schemas.microsoft.com/office/drawing/2014/main" id="{1F80A77B-2790-8A7F-996E-FD037715C0DF}"/>
              </a:ext>
            </a:extLst>
          </p:cNvPr>
          <p:cNvSpPr>
            <a:spLocks noGrp="1"/>
          </p:cNvSpPr>
          <p:nvPr>
            <p:ph type="body" sz="quarter" idx="14" hasCustomPrompt="1"/>
          </p:nvPr>
        </p:nvSpPr>
        <p:spPr>
          <a:xfrm>
            <a:off x="403224" y="331200"/>
            <a:ext cx="2926800" cy="522000"/>
          </a:xfrm>
          <a:blipFill>
            <a:blip r:embed="rId10" cstate="screen">
              <a:extLst>
                <a:ext uri="{28A0092B-C50C-407E-A947-70E740481C1C}">
                  <a14:useLocalDpi xmlns:a14="http://schemas.microsoft.com/office/drawing/2010/main"/>
                </a:ext>
              </a:extLst>
            </a:blip>
            <a:srcRect/>
            <a:stretch>
              <a:fillRect t="-229" b="-229"/>
            </a:stretch>
          </a:blipFill>
        </p:spPr>
        <p:txBody>
          <a:bodyPr wrap="none" anchor="ctr">
            <a:noAutofit/>
          </a:bodyPr>
          <a:lstStyle>
            <a:lvl1pPr rtl="0">
              <a:defRPr/>
            </a:lvl1pPr>
          </a:lstStyle>
          <a:p>
            <a:pPr lvl="0"/>
            <a:r>
              <a:rPr lang="en-US"/>
              <a:t> </a:t>
            </a:r>
            <a:endParaRPr lang="de-DE"/>
          </a:p>
        </p:txBody>
      </p:sp>
    </p:spTree>
    <p:extLst>
      <p:ext uri="{BB962C8B-B14F-4D97-AF65-F5344CB8AC3E}">
        <p14:creationId xmlns:p14="http://schemas.microsoft.com/office/powerpoint/2010/main" val="4128340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rast 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extLst>
              <p:ext uri="{D42A27DB-BD31-4B8C-83A1-F6EECF244321}">
                <p14:modId xmlns:p14="http://schemas.microsoft.com/office/powerpoint/2010/main" val="27644324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592" imgH="591" progId="TCLayout.ActiveDocument.1">
                  <p:embed/>
                </p:oleObj>
              </mc:Choice>
              <mc:Fallback>
                <p:oleObj name="think-cell Folie" r:id="rId8"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0"/>
            <a:ext cx="5065776" cy="384721"/>
          </a:xfrm>
          <a:prstGeom prst="rect">
            <a:avLst/>
          </a:prstGeom>
        </p:spPr>
        <p:txBody>
          <a:bodyPr vert="horz" wrap="square" rIns="365760" anchor="ctr">
            <a:spAutoFit/>
          </a:bodyPr>
          <a:lstStyle>
            <a:lvl1pPr rtl="0">
              <a:defRPr>
                <a:ln w="6350" cap="flat">
                  <a:noFill/>
                  <a:miter lim="800000"/>
                </a:ln>
              </a:defRPr>
            </a:lvl1pPr>
          </a:lstStyle>
          <a:p>
            <a:r>
              <a:rPr lang="de-DE"/>
              <a:t>Click to edit Master title style</a:t>
            </a:r>
          </a:p>
        </p:txBody>
      </p:sp>
      <p:sp>
        <p:nvSpPr>
          <p:cNvPr id="10" name="1. On-page tracker">
            <a:extLst>
              <a:ext uri="{FF2B5EF4-FFF2-40B4-BE49-F238E27FC236}">
                <a16:creationId xmlns:a16="http://schemas.microsoft.com/office/drawing/2014/main" id="{29A5BC72-B58B-4282-B0EA-EE79CC589D71}"/>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8" name="Slide Number">
            <a:extLst>
              <a:ext uri="{FF2B5EF4-FFF2-40B4-BE49-F238E27FC236}">
                <a16:creationId xmlns:a16="http://schemas.microsoft.com/office/drawing/2014/main" id="{70A89F4B-FCF0-A634-7643-5CE5784EC231}"/>
              </a:ext>
            </a:extLst>
          </p:cNvPr>
          <p:cNvSpPr>
            <a:spLocks noChangeArrowheads="1"/>
          </p:cNvSpPr>
          <p:nvPr userDrawn="1">
            <p:custDataLst>
              <p:tags r:id="rId5"/>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79919132-03F5-E506-39BD-AD3CF9293950}"/>
              </a:ext>
            </a:extLst>
          </p:cNvPr>
          <p:cNvSpPr txBox="1">
            <a:spLocks/>
          </p:cNvSpPr>
          <p:nvPr userDrawn="1">
            <p:custDataLst>
              <p:tags r:id="rId6"/>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2" name="Grafik 13">
            <a:extLst>
              <a:ext uri="{FF2B5EF4-FFF2-40B4-BE49-F238E27FC236}">
                <a16:creationId xmlns:a16="http://schemas.microsoft.com/office/drawing/2014/main" id="{8CF9062C-62D0-5202-7FBC-B380C78A6AF2}"/>
              </a:ext>
            </a:extLst>
          </p:cNvPr>
          <p:cNvPicPr>
            <a:picLocks noChangeAspect="1"/>
          </p:cNvPicPr>
          <p:nvPr userDrawn="1"/>
        </p:nvPicPr>
        <p:blipFill>
          <a:blip r:embed="rId10"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4" name="Picture 13">
            <a:extLst>
              <a:ext uri="{FF2B5EF4-FFF2-40B4-BE49-F238E27FC236}">
                <a16:creationId xmlns:a16="http://schemas.microsoft.com/office/drawing/2014/main" id="{D3A86911-C1C4-5F62-FA9F-F070EF7EAFE7}"/>
              </a:ext>
            </a:extLst>
          </p:cNvPr>
          <p:cNvPicPr>
            <a:picLocks noChangeAspect="1"/>
          </p:cNvPicPr>
          <p:nvPr userDrawn="1"/>
        </p:nvPicPr>
        <p:blipFill>
          <a:blip r:embed="rId11"/>
          <a:stretch>
            <a:fillRect/>
          </a:stretch>
        </p:blipFill>
        <p:spPr>
          <a:xfrm>
            <a:off x="11208181" y="328526"/>
            <a:ext cx="429083" cy="372785"/>
          </a:xfrm>
          <a:prstGeom prst="rect">
            <a:avLst/>
          </a:prstGeom>
        </p:spPr>
      </p:pic>
      <p:sp>
        <p:nvSpPr>
          <p:cNvPr id="16" name="Date Placeholder 15">
            <a:extLst>
              <a:ext uri="{FF2B5EF4-FFF2-40B4-BE49-F238E27FC236}">
                <a16:creationId xmlns:a16="http://schemas.microsoft.com/office/drawing/2014/main" id="{132E9406-E12F-0493-5D8F-88482FE21467}"/>
              </a:ext>
            </a:extLst>
          </p:cNvPr>
          <p:cNvSpPr>
            <a:spLocks noGrp="1"/>
          </p:cNvSpPr>
          <p:nvPr>
            <p:ph type="dt" sz="half" idx="11"/>
          </p:nvPr>
        </p:nvSpPr>
        <p:spPr/>
        <p:txBody>
          <a:bodyPr/>
          <a:lstStyle/>
          <a:p>
            <a:fld id="{3D5312FE-B828-4ED6-A1FE-D8A326B3BB66}" type="datetime1">
              <a:rPr lang="de-DE" smtClean="0"/>
              <a:t>03.02.2026</a:t>
            </a:fld>
            <a:endParaRPr lang="de-DE"/>
          </a:p>
        </p:txBody>
      </p:sp>
    </p:spTree>
    <p:extLst>
      <p:ext uri="{BB962C8B-B14F-4D97-AF65-F5344CB8AC3E}">
        <p14:creationId xmlns:p14="http://schemas.microsoft.com/office/powerpoint/2010/main" val="3528294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rast Section">
    <p:spTree>
      <p:nvGrpSpPr>
        <p:cNvPr id="1" name=""/>
        <p:cNvGrpSpPr/>
        <p:nvPr/>
      </p:nvGrpSpPr>
      <p:grpSpPr>
        <a:xfrm>
          <a:off x="0" y="0"/>
          <a:ext cx="0" cy="0"/>
          <a:chOff x="0" y="0"/>
          <a:chExt cx="0" cy="0"/>
        </a:xfrm>
      </p:grpSpPr>
      <p:sp>
        <p:nvSpPr>
          <p:cNvPr id="15" name="Picture Placeholder 23">
            <a:extLst>
              <a:ext uri="{FF2B5EF4-FFF2-40B4-BE49-F238E27FC236}">
                <a16:creationId xmlns:a16="http://schemas.microsoft.com/office/drawing/2014/main" id="{BBA9B022-4C7A-6872-3955-8CED6AE8CD67}"/>
              </a:ext>
            </a:extLst>
          </p:cNvPr>
          <p:cNvSpPr>
            <a:spLocks noGrp="1"/>
          </p:cNvSpPr>
          <p:nvPr>
            <p:ph type="pic" sz="quarter" idx="11"/>
          </p:nvPr>
        </p:nvSpPr>
        <p:spPr>
          <a:xfrm>
            <a:off x="4364736" y="0"/>
            <a:ext cx="7827264" cy="6858000"/>
          </a:xfrm>
          <a:solidFill>
            <a:schemeClr val="bg1">
              <a:lumMod val="85000"/>
              <a:lumOff val="15000"/>
            </a:schemeClr>
          </a:solidFill>
        </p:spPr>
        <p:txBody>
          <a:bodyPr anchor="ctr">
            <a:noAutofit/>
          </a:bodyPr>
          <a:lstStyle>
            <a:lvl1pPr algn="ctr" rtl="0">
              <a:defRPr/>
            </a:lvl1pPr>
          </a:lstStyle>
          <a:p>
            <a:endParaRPr lang="de-DE"/>
          </a:p>
        </p:txBody>
      </p:sp>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extLst>
              <p:ext uri="{D42A27DB-BD31-4B8C-83A1-F6EECF244321}">
                <p14:modId xmlns:p14="http://schemas.microsoft.com/office/powerpoint/2010/main" val="550188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592" imgH="591" progId="TCLayout.ActiveDocument.1">
                  <p:embed/>
                </p:oleObj>
              </mc:Choice>
              <mc:Fallback>
                <p:oleObj name="think-cell Folie" r:id="rId8"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E222DC4C-FD9F-4495-B0EA-3E6F1E35596A}"/>
              </a:ext>
            </a:extLst>
          </p:cNvPr>
          <p:cNvSpPr>
            <a:spLocks noGrp="1"/>
          </p:cNvSpPr>
          <p:nvPr>
            <p:ph type="title"/>
            <p:custDataLst>
              <p:tags r:id="rId3"/>
            </p:custDataLst>
          </p:nvPr>
        </p:nvSpPr>
        <p:spPr>
          <a:xfrm>
            <a:off x="554737" y="5026121"/>
            <a:ext cx="3438766" cy="738664"/>
          </a:xfrm>
        </p:spPr>
        <p:txBody>
          <a:bodyPr vert="horz" wrap="square" anchor="t">
            <a:spAutoFit/>
          </a:bodyPr>
          <a:lstStyle>
            <a:lvl1pPr rtl="0">
              <a:lnSpc>
                <a:spcPct val="100000"/>
              </a:lnSpc>
              <a:defRPr sz="2400" b="0"/>
            </a:lvl1pPr>
          </a:lstStyle>
          <a:p>
            <a:r>
              <a:rPr lang="de-DE"/>
              <a:t>Click to edit Master title style</a:t>
            </a:r>
          </a:p>
        </p:txBody>
      </p:sp>
      <p:sp>
        <p:nvSpPr>
          <p:cNvPr id="9" name="1. On-page tracker">
            <a:extLst>
              <a:ext uri="{FF2B5EF4-FFF2-40B4-BE49-F238E27FC236}">
                <a16:creationId xmlns:a16="http://schemas.microsoft.com/office/drawing/2014/main" id="{8F89071A-FCD4-4931-B959-81108D770B1E}"/>
              </a:ext>
            </a:extLst>
          </p:cNvPr>
          <p:cNvSpPr>
            <a:spLocks noGrp="1"/>
          </p:cNvSpPr>
          <p:nvPr>
            <p:ph type="body" sz="quarter" idx="10" hasCustomPrompt="1"/>
            <p:custDataLst>
              <p:tags r:id="rId4"/>
            </p:custDataLst>
          </p:nvPr>
        </p:nvSpPr>
        <p:spPr>
          <a:xfrm>
            <a:off x="554735" y="41597"/>
            <a:ext cx="3438766" cy="123111"/>
          </a:xfrm>
          <a:prstGeom prst="rect">
            <a:avLst/>
          </a:prstGeom>
          <a:ln w="6350">
            <a:noFill/>
            <a:miter lim="800000"/>
          </a:ln>
        </p:spPr>
        <p:txBody>
          <a:bodyPr vert="horz" wrap="square" lIns="0" tIns="0" rIns="0" bIns="0" rtlCol="0">
            <a:noAutofit/>
          </a:bodyPr>
          <a:lstStyle>
            <a:lvl1pPr rtl="0">
              <a:defRPr lang="en-US" sz="800" b="0" dirty="0">
                <a:cs typeface="+mn-cs"/>
              </a:defRPr>
            </a:lvl1pPr>
          </a:lstStyle>
          <a:p>
            <a:pPr lvl="0">
              <a:buNone/>
            </a:pPr>
            <a:r>
              <a:rPr lang="de-DE"/>
              <a:t>Add tracker</a:t>
            </a:r>
          </a:p>
        </p:txBody>
      </p:sp>
      <p:sp>
        <p:nvSpPr>
          <p:cNvPr id="10" name="Slide Number">
            <a:extLst>
              <a:ext uri="{FF2B5EF4-FFF2-40B4-BE49-F238E27FC236}">
                <a16:creationId xmlns:a16="http://schemas.microsoft.com/office/drawing/2014/main" id="{9BA17FC9-CFCC-150B-DFAD-93C9E48819F0}"/>
              </a:ext>
            </a:extLst>
          </p:cNvPr>
          <p:cNvSpPr>
            <a:spLocks noChangeArrowheads="1"/>
          </p:cNvSpPr>
          <p:nvPr userDrawn="1">
            <p:custDataLst>
              <p:tags r:id="rId5"/>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F81D34B7-471C-8C86-3C84-B9C43A00A3CE}"/>
              </a:ext>
            </a:extLst>
          </p:cNvPr>
          <p:cNvSpPr txBox="1">
            <a:spLocks/>
          </p:cNvSpPr>
          <p:nvPr userDrawn="1">
            <p:custDataLst>
              <p:tags r:id="rId6"/>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2" name="Grafik 13">
            <a:extLst>
              <a:ext uri="{FF2B5EF4-FFF2-40B4-BE49-F238E27FC236}">
                <a16:creationId xmlns:a16="http://schemas.microsoft.com/office/drawing/2014/main" id="{3779E93C-E0DB-E30E-3B2A-FBE81D8A8B01}"/>
              </a:ext>
            </a:extLst>
          </p:cNvPr>
          <p:cNvPicPr>
            <a:picLocks noChangeAspect="1"/>
          </p:cNvPicPr>
          <p:nvPr userDrawn="1"/>
        </p:nvPicPr>
        <p:blipFill>
          <a:blip r:embed="rId10"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4" name="Picture 13">
            <a:extLst>
              <a:ext uri="{FF2B5EF4-FFF2-40B4-BE49-F238E27FC236}">
                <a16:creationId xmlns:a16="http://schemas.microsoft.com/office/drawing/2014/main" id="{C03BBBFE-357D-A7C9-DB42-C00F559361B9}"/>
              </a:ext>
            </a:extLst>
          </p:cNvPr>
          <p:cNvPicPr>
            <a:picLocks noChangeAspect="1"/>
          </p:cNvPicPr>
          <p:nvPr userDrawn="1"/>
        </p:nvPicPr>
        <p:blipFill>
          <a:blip r:embed="rId11"/>
          <a:stretch>
            <a:fillRect/>
          </a:stretch>
        </p:blipFill>
        <p:spPr>
          <a:xfrm>
            <a:off x="11208181" y="328526"/>
            <a:ext cx="429083" cy="372785"/>
          </a:xfrm>
          <a:prstGeom prst="rect">
            <a:avLst/>
          </a:prstGeom>
        </p:spPr>
      </p:pic>
      <p:sp>
        <p:nvSpPr>
          <p:cNvPr id="17" name="Text Placeholder 28">
            <a:extLst>
              <a:ext uri="{FF2B5EF4-FFF2-40B4-BE49-F238E27FC236}">
                <a16:creationId xmlns:a16="http://schemas.microsoft.com/office/drawing/2014/main" id="{E311491F-5E8A-8FC0-26C8-212C7799C3E5}"/>
              </a:ext>
            </a:extLst>
          </p:cNvPr>
          <p:cNvSpPr>
            <a:spLocks noGrp="1"/>
          </p:cNvSpPr>
          <p:nvPr>
            <p:ph type="body" sz="quarter" idx="13" hasCustomPrompt="1"/>
          </p:nvPr>
        </p:nvSpPr>
        <p:spPr>
          <a:xfrm>
            <a:off x="11207389" y="328526"/>
            <a:ext cx="429875" cy="372785"/>
          </a:xfrm>
          <a:blipFill>
            <a:blip r:embed="rId12" cstate="screen">
              <a:extLst>
                <a:ext uri="{28A0092B-C50C-407E-A947-70E740481C1C}">
                  <a14:useLocalDpi xmlns:a14="http://schemas.microsoft.com/office/drawing/2010/main"/>
                </a:ext>
              </a:extLst>
            </a:blip>
            <a:srcRect/>
            <a:stretch>
              <a:fillRect t="-244" b="-244"/>
            </a:stretch>
          </a:blipFill>
        </p:spPr>
        <p:txBody>
          <a:bodyPr wrap="none" anchor="ctr">
            <a:noAutofit/>
          </a:bodyPr>
          <a:lstStyle>
            <a:lvl1pPr rtl="0">
              <a:defRPr/>
            </a:lvl1pPr>
          </a:lstStyle>
          <a:p>
            <a:pPr lvl="0"/>
            <a:r>
              <a:rPr lang="en-US"/>
              <a:t> </a:t>
            </a:r>
            <a:endParaRPr lang="de-DE"/>
          </a:p>
        </p:txBody>
      </p:sp>
      <p:sp>
        <p:nvSpPr>
          <p:cNvPr id="23" name="Date Placeholder 22">
            <a:extLst>
              <a:ext uri="{FF2B5EF4-FFF2-40B4-BE49-F238E27FC236}">
                <a16:creationId xmlns:a16="http://schemas.microsoft.com/office/drawing/2014/main" id="{079FCC34-8789-4302-7432-9466636DD7BE}"/>
              </a:ext>
            </a:extLst>
          </p:cNvPr>
          <p:cNvSpPr>
            <a:spLocks noGrp="1"/>
          </p:cNvSpPr>
          <p:nvPr>
            <p:ph type="dt" sz="half" idx="14"/>
          </p:nvPr>
        </p:nvSpPr>
        <p:spPr/>
        <p:txBody>
          <a:bodyPr/>
          <a:lstStyle/>
          <a:p>
            <a:fld id="{3FECFC20-F843-4B58-A4CB-BB31DFF7D5FF}" type="datetime1">
              <a:rPr lang="de-DE" smtClean="0"/>
              <a:t>03.02.2026</a:t>
            </a:fld>
            <a:endParaRPr lang="de-DE"/>
          </a:p>
        </p:txBody>
      </p:sp>
      <p:sp>
        <p:nvSpPr>
          <p:cNvPr id="18" name="Content Placeholder 18">
            <a:extLst>
              <a:ext uri="{FF2B5EF4-FFF2-40B4-BE49-F238E27FC236}">
                <a16:creationId xmlns:a16="http://schemas.microsoft.com/office/drawing/2014/main" id="{8434305C-817D-3C4D-53ED-52907D4BCFC7}"/>
              </a:ext>
            </a:extLst>
          </p:cNvPr>
          <p:cNvSpPr>
            <a:spLocks noGrp="1"/>
          </p:cNvSpPr>
          <p:nvPr>
            <p:ph sz="quarter" idx="16" hasCustomPrompt="1"/>
          </p:nvPr>
        </p:nvSpPr>
        <p:spPr>
          <a:xfrm>
            <a:off x="554735" y="3719934"/>
            <a:ext cx="1085233" cy="1231106"/>
          </a:xfrm>
        </p:spPr>
        <p:txBody>
          <a:bodyPr wrap="none" anchor="t"/>
          <a:lstStyle>
            <a:lvl1pPr rtl="0">
              <a:defRPr sz="8000" b="1">
                <a:latin typeface="+mj-lt"/>
              </a:defRPr>
            </a:lvl1pPr>
          </a:lstStyle>
          <a:p>
            <a:pPr lvl="0"/>
            <a:r>
              <a:rPr lang="en-US"/>
              <a:t>01</a:t>
            </a:r>
            <a:endParaRPr lang="de-DE"/>
          </a:p>
        </p:txBody>
      </p:sp>
    </p:spTree>
    <p:extLst>
      <p:ext uri="{BB962C8B-B14F-4D97-AF65-F5344CB8AC3E}">
        <p14:creationId xmlns:p14="http://schemas.microsoft.com/office/powerpoint/2010/main" val="3775015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rast 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extLst>
              <p:ext uri="{D42A27DB-BD31-4B8C-83A1-F6EECF244321}">
                <p14:modId xmlns:p14="http://schemas.microsoft.com/office/powerpoint/2010/main" val="3565931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9" imgW="592" imgH="591" progId="TCLayout.ActiveDocument.1">
                  <p:embed/>
                </p:oleObj>
              </mc:Choice>
              <mc:Fallback>
                <p:oleObj name="think-cell Folie" r:id="rId9"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p:ph type="title" hasCustomPrompt="1"/>
            <p:custDataLst>
              <p:tags r:id="rId3"/>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de-DE"/>
              <a:t>“Click to add quote</a:t>
            </a:r>
          </a:p>
        </p:txBody>
      </p:sp>
      <p:sp>
        <p:nvSpPr>
          <p:cNvPr id="9" name="3. Subtitle">
            <a:extLst>
              <a:ext uri="{FF2B5EF4-FFF2-40B4-BE49-F238E27FC236}">
                <a16:creationId xmlns:a16="http://schemas.microsoft.com/office/drawing/2014/main" id="{F91EA195-0A6B-4141-BE0A-C29B8632D98B}"/>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Click to add quote source</a:t>
            </a:r>
          </a:p>
        </p:txBody>
      </p:sp>
      <p:sp>
        <p:nvSpPr>
          <p:cNvPr id="10" name="1. On-page tracker">
            <a:extLst>
              <a:ext uri="{FF2B5EF4-FFF2-40B4-BE49-F238E27FC236}">
                <a16:creationId xmlns:a16="http://schemas.microsoft.com/office/drawing/2014/main" id="{878CBA30-A797-424E-A56B-F43F015ECE96}"/>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6" name="Slide Number">
            <a:extLst>
              <a:ext uri="{FF2B5EF4-FFF2-40B4-BE49-F238E27FC236}">
                <a16:creationId xmlns:a16="http://schemas.microsoft.com/office/drawing/2014/main" id="{B596ABF8-F3ED-4615-31A0-F09A4335B27F}"/>
              </a:ext>
            </a:extLst>
          </p:cNvPr>
          <p:cNvSpPr>
            <a:spLocks noChangeArrowheads="1"/>
          </p:cNvSpPr>
          <p:nvPr userDrawn="1">
            <p:custDataLst>
              <p:tags r:id="rId6"/>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585736FD-1991-16EA-AB06-85A0FC51E224}"/>
              </a:ext>
            </a:extLst>
          </p:cNvPr>
          <p:cNvSpPr txBox="1">
            <a:spLocks/>
          </p:cNvSpPr>
          <p:nvPr userDrawn="1">
            <p:custDataLst>
              <p:tags r:id="rId7"/>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3" name="Grafik 13">
            <a:extLst>
              <a:ext uri="{FF2B5EF4-FFF2-40B4-BE49-F238E27FC236}">
                <a16:creationId xmlns:a16="http://schemas.microsoft.com/office/drawing/2014/main" id="{88225891-8F13-6CD2-384E-962D55655BD5}"/>
              </a:ext>
            </a:extLst>
          </p:cNvPr>
          <p:cNvPicPr>
            <a:picLocks noChangeAspect="1"/>
          </p:cNvPicPr>
          <p:nvPr userDrawn="1"/>
        </p:nvPicPr>
        <p:blipFill>
          <a:blip r:embed="rId11"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5" name="Picture 14">
            <a:extLst>
              <a:ext uri="{FF2B5EF4-FFF2-40B4-BE49-F238E27FC236}">
                <a16:creationId xmlns:a16="http://schemas.microsoft.com/office/drawing/2014/main" id="{F2C2245F-0EA5-2E03-6F2A-9E080E066913}"/>
              </a:ext>
            </a:extLst>
          </p:cNvPr>
          <p:cNvPicPr>
            <a:picLocks noChangeAspect="1"/>
          </p:cNvPicPr>
          <p:nvPr userDrawn="1"/>
        </p:nvPicPr>
        <p:blipFill>
          <a:blip r:embed="rId12"/>
          <a:stretch>
            <a:fillRect/>
          </a:stretch>
        </p:blipFill>
        <p:spPr>
          <a:xfrm>
            <a:off x="11208181" y="328526"/>
            <a:ext cx="429083" cy="372785"/>
          </a:xfrm>
          <a:prstGeom prst="rect">
            <a:avLst/>
          </a:prstGeom>
        </p:spPr>
      </p:pic>
      <p:sp>
        <p:nvSpPr>
          <p:cNvPr id="16" name="Date Placeholder 15">
            <a:extLst>
              <a:ext uri="{FF2B5EF4-FFF2-40B4-BE49-F238E27FC236}">
                <a16:creationId xmlns:a16="http://schemas.microsoft.com/office/drawing/2014/main" id="{1D4A54D2-CC94-E193-6867-BFF9FB8612D8}"/>
              </a:ext>
            </a:extLst>
          </p:cNvPr>
          <p:cNvSpPr>
            <a:spLocks noGrp="1"/>
          </p:cNvSpPr>
          <p:nvPr>
            <p:ph type="dt" sz="half" idx="11"/>
          </p:nvPr>
        </p:nvSpPr>
        <p:spPr/>
        <p:txBody>
          <a:bodyPr/>
          <a:lstStyle/>
          <a:p>
            <a:fld id="{66E459B8-077B-428D-A419-BDEDFCA8FBFB}" type="datetime1">
              <a:rPr lang="de-DE" smtClean="0"/>
              <a:t>03.02.2026</a:t>
            </a:fld>
            <a:endParaRPr lang="de-DE"/>
          </a:p>
        </p:txBody>
      </p:sp>
    </p:spTree>
    <p:extLst>
      <p:ext uri="{BB962C8B-B14F-4D97-AF65-F5344CB8AC3E}">
        <p14:creationId xmlns:p14="http://schemas.microsoft.com/office/powerpoint/2010/main" val="2312678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rast 1/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extLst>
              <p:ext uri="{D42A27DB-BD31-4B8C-83A1-F6EECF244321}">
                <p14:modId xmlns:p14="http://schemas.microsoft.com/office/powerpoint/2010/main" val="12131800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13" imgH="416" progId="TCLayout.ActiveDocument.1">
                  <p:embed/>
                </p:oleObj>
              </mc:Choice>
              <mc:Fallback>
                <p:oleObj name="think-cell Folie" r:id="rId10"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a:solidFill>
                <a:schemeClr val="bg2"/>
              </a:solidFill>
              <a:latin typeface="Arial" panose="020B0604020202020204" pitchFamily="34" charset="0"/>
            </a:endParaRPr>
          </a:p>
        </p:txBody>
      </p: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4"/>
            </p:custDataLst>
          </p:nvPr>
        </p:nvSpPr>
        <p:spPr>
          <a:xfrm>
            <a:off x="554736" y="2744369"/>
            <a:ext cx="2514600" cy="769441"/>
          </a:xfrm>
        </p:spPr>
        <p:txBody>
          <a:bodyPr vert="horz" anchor="b">
            <a:noAutofit/>
          </a:bodyPr>
          <a:lstStyle>
            <a:lvl1pPr rtl="0">
              <a:defRPr>
                <a:solidFill>
                  <a:schemeClr val="tx2"/>
                </a:solidFill>
              </a:defRPr>
            </a:lvl1pPr>
          </a:lstStyle>
          <a:p>
            <a:r>
              <a:rPr lang="de-DE"/>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e-DE"/>
              <a:t>Click to edit Master subtitle style</a:t>
            </a:r>
          </a:p>
        </p:txBody>
      </p:sp>
      <p:sp>
        <p:nvSpPr>
          <p:cNvPr id="10" name="1. On-page tracker">
            <a:extLst>
              <a:ext uri="{FF2B5EF4-FFF2-40B4-BE49-F238E27FC236}">
                <a16:creationId xmlns:a16="http://schemas.microsoft.com/office/drawing/2014/main" id="{7E97B40B-AFF2-4819-823D-9831ADC756CA}"/>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solidFill>
                  <a:schemeClr val="tx2"/>
                </a:solidFill>
                <a:cs typeface="+mn-cs"/>
              </a:defRPr>
            </a:lvl1pPr>
          </a:lstStyle>
          <a:p>
            <a:pPr lvl="0">
              <a:buNone/>
            </a:pPr>
            <a:r>
              <a:rPr lang="de-DE"/>
              <a:t>Add tracker</a:t>
            </a:r>
          </a:p>
        </p:txBody>
      </p:sp>
      <p:sp>
        <p:nvSpPr>
          <p:cNvPr id="7" name="Slide Number">
            <a:extLst>
              <a:ext uri="{FF2B5EF4-FFF2-40B4-BE49-F238E27FC236}">
                <a16:creationId xmlns:a16="http://schemas.microsoft.com/office/drawing/2014/main" id="{3E207549-20A3-D2C6-12D1-AE637C740D53}"/>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E230823E-E3EA-D235-42E0-47541D33B70A}"/>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solidFill>
                  <a:schemeClr val="tx2"/>
                </a:solidFill>
              </a:rPr>
              <a:t>Quelle: …</a:t>
            </a:r>
          </a:p>
        </p:txBody>
      </p:sp>
      <p:pic>
        <p:nvPicPr>
          <p:cNvPr id="9" name="Grafik 13">
            <a:extLst>
              <a:ext uri="{FF2B5EF4-FFF2-40B4-BE49-F238E27FC236}">
                <a16:creationId xmlns:a16="http://schemas.microsoft.com/office/drawing/2014/main" id="{52E58A20-0AB2-6452-14DF-F36DAF808781}"/>
              </a:ext>
            </a:extLst>
          </p:cNvPr>
          <p:cNvPicPr>
            <a:picLocks noChangeAspect="1"/>
          </p:cNvPicPr>
          <p:nvPr userDrawn="1"/>
        </p:nvPicPr>
        <p:blipFill>
          <a:blip r:embed="rId12"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2" name="Picture 11">
            <a:extLst>
              <a:ext uri="{FF2B5EF4-FFF2-40B4-BE49-F238E27FC236}">
                <a16:creationId xmlns:a16="http://schemas.microsoft.com/office/drawing/2014/main" id="{8317EA56-567E-3506-6219-B9BDCD7E963D}"/>
              </a:ext>
            </a:extLst>
          </p:cNvPr>
          <p:cNvPicPr>
            <a:picLocks noChangeAspect="1"/>
          </p:cNvPicPr>
          <p:nvPr userDrawn="1"/>
        </p:nvPicPr>
        <p:blipFill>
          <a:blip r:embed="rId13"/>
          <a:stretch>
            <a:fillRect/>
          </a:stretch>
        </p:blipFill>
        <p:spPr>
          <a:xfrm>
            <a:off x="11208181" y="328526"/>
            <a:ext cx="429083" cy="372785"/>
          </a:xfrm>
          <a:prstGeom prst="rect">
            <a:avLst/>
          </a:prstGeom>
        </p:spPr>
      </p:pic>
      <p:sp>
        <p:nvSpPr>
          <p:cNvPr id="14" name="Date Placeholder 13">
            <a:extLst>
              <a:ext uri="{FF2B5EF4-FFF2-40B4-BE49-F238E27FC236}">
                <a16:creationId xmlns:a16="http://schemas.microsoft.com/office/drawing/2014/main" id="{C2CA0FDA-7F20-241F-C20F-8DCC959CF67C}"/>
              </a:ext>
            </a:extLst>
          </p:cNvPr>
          <p:cNvSpPr>
            <a:spLocks noGrp="1"/>
          </p:cNvSpPr>
          <p:nvPr>
            <p:ph type="dt" sz="half" idx="11"/>
          </p:nvPr>
        </p:nvSpPr>
        <p:spPr/>
        <p:txBody>
          <a:bodyPr/>
          <a:lstStyle>
            <a:lvl1pPr>
              <a:defRPr>
                <a:solidFill>
                  <a:schemeClr val="tx2"/>
                </a:solidFill>
              </a:defRPr>
            </a:lvl1pPr>
          </a:lstStyle>
          <a:p>
            <a:fld id="{18A2B97E-929C-49AB-A410-67827879CBE4}" type="datetime1">
              <a:rPr lang="de-DE" smtClean="0"/>
              <a:t>03.02.2026</a:t>
            </a:fld>
            <a:endParaRPr lang="de-DE"/>
          </a:p>
        </p:txBody>
      </p:sp>
    </p:spTree>
    <p:extLst>
      <p:ext uri="{BB962C8B-B14F-4D97-AF65-F5344CB8AC3E}">
        <p14:creationId xmlns:p14="http://schemas.microsoft.com/office/powerpoint/2010/main" val="1943807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rast 1/3">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extLst>
              <p:ext uri="{D42A27DB-BD31-4B8C-83A1-F6EECF244321}">
                <p14:modId xmlns:p14="http://schemas.microsoft.com/office/powerpoint/2010/main" val="36269415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13" imgH="416" progId="TCLayout.ActiveDocument.1">
                  <p:embed/>
                </p:oleObj>
              </mc:Choice>
              <mc:Fallback>
                <p:oleObj name="think-cell Folie" r:id="rId10" imgW="413" imgH="416" progId="TCLayout.ActiveDocument.1">
                  <p:embed/>
                  <p:pic>
                    <p:nvPicPr>
                      <p:cNvPr id="4" name="Object 3" hidden="1">
                        <a:extLst>
                          <a:ext uri="{FF2B5EF4-FFF2-40B4-BE49-F238E27FC236}">
                            <a16:creationId xmlns:a16="http://schemas.microsoft.com/office/drawing/2014/main" id="{D6AD2A36-39D2-411F-97A0-A924098965A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a:solidFill>
                <a:schemeClr val="bg2"/>
              </a:solidFill>
              <a:latin typeface="Arial" panose="020B0604020202020204" pitchFamily="34" charset="0"/>
            </a:endParaRPr>
          </a:p>
        </p:txBody>
      </p: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4"/>
            </p:custDataLst>
          </p:nvPr>
        </p:nvSpPr>
        <p:spPr>
          <a:xfrm>
            <a:off x="554736" y="2744369"/>
            <a:ext cx="3465576" cy="769441"/>
          </a:xfrm>
          <a:prstGeom prst="rect">
            <a:avLst/>
          </a:prstGeom>
        </p:spPr>
        <p:txBody>
          <a:bodyPr vert="horz" wrap="square" anchor="b">
            <a:spAutoFit/>
          </a:bodyPr>
          <a:lstStyle>
            <a:lvl1pPr algn="l" rtl="0">
              <a:defRPr>
                <a:solidFill>
                  <a:schemeClr val="tx2"/>
                </a:solidFill>
              </a:defRPr>
            </a:lvl1pPr>
          </a:lstStyle>
          <a:p>
            <a:r>
              <a:rPr lang="de-DE"/>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e-DE"/>
              <a:t>Click to edit Master subtitle style</a:t>
            </a:r>
          </a:p>
        </p:txBody>
      </p:sp>
      <p:sp>
        <p:nvSpPr>
          <p:cNvPr id="10" name="1. On-page tracker">
            <a:extLst>
              <a:ext uri="{FF2B5EF4-FFF2-40B4-BE49-F238E27FC236}">
                <a16:creationId xmlns:a16="http://schemas.microsoft.com/office/drawing/2014/main" id="{2635D98B-97DC-4A80-82A3-A8B3C701B736}"/>
              </a:ext>
            </a:extLst>
          </p:cNvPr>
          <p:cNvSpPr>
            <a:spLocks noGrp="1"/>
          </p:cNvSpPr>
          <p:nvPr>
            <p:ph type="body" sz="quarter" idx="10" hasCustomPrompt="1"/>
            <p:custDataLst>
              <p:tags r:id="rId6"/>
            </p:custDataLst>
          </p:nvPr>
        </p:nvSpPr>
        <p:spPr>
          <a:xfrm>
            <a:off x="554735" y="41597"/>
            <a:ext cx="3465575" cy="123111"/>
          </a:xfrm>
          <a:prstGeom prst="rect">
            <a:avLst/>
          </a:prstGeom>
          <a:ln w="6350">
            <a:noFill/>
            <a:miter lim="800000"/>
          </a:ln>
        </p:spPr>
        <p:txBody>
          <a:bodyPr vert="horz" wrap="square" lIns="0" tIns="0" rIns="0" bIns="0" rtlCol="0">
            <a:spAutoFit/>
          </a:bodyPr>
          <a:lstStyle>
            <a:lvl1pPr rtl="0">
              <a:defRPr lang="en-US" sz="800" b="0" dirty="0">
                <a:solidFill>
                  <a:schemeClr val="tx2"/>
                </a:solidFill>
                <a:cs typeface="+mn-cs"/>
              </a:defRPr>
            </a:lvl1pPr>
          </a:lstStyle>
          <a:p>
            <a:pPr lvl="0">
              <a:buNone/>
            </a:pPr>
            <a:r>
              <a:rPr lang="de-DE"/>
              <a:t>Add tracker</a:t>
            </a:r>
          </a:p>
        </p:txBody>
      </p:sp>
      <p:sp>
        <p:nvSpPr>
          <p:cNvPr id="8" name="Slide Number">
            <a:extLst>
              <a:ext uri="{FF2B5EF4-FFF2-40B4-BE49-F238E27FC236}">
                <a16:creationId xmlns:a16="http://schemas.microsoft.com/office/drawing/2014/main" id="{1D06FFC0-0917-C94C-6B5B-8E9C2E37E3CC}"/>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DCB41292-BAB9-F16A-E157-6912C9B8BF92}"/>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solidFill>
                  <a:schemeClr val="tx2"/>
                </a:solidFill>
              </a:rPr>
              <a:t>Quelle: …</a:t>
            </a:r>
          </a:p>
        </p:txBody>
      </p:sp>
      <p:pic>
        <p:nvPicPr>
          <p:cNvPr id="11" name="Grafik 13">
            <a:extLst>
              <a:ext uri="{FF2B5EF4-FFF2-40B4-BE49-F238E27FC236}">
                <a16:creationId xmlns:a16="http://schemas.microsoft.com/office/drawing/2014/main" id="{C0E58AF9-207F-655D-E9E6-AA132F15536D}"/>
              </a:ext>
            </a:extLst>
          </p:cNvPr>
          <p:cNvPicPr>
            <a:picLocks noChangeAspect="1"/>
          </p:cNvPicPr>
          <p:nvPr userDrawn="1"/>
        </p:nvPicPr>
        <p:blipFill>
          <a:blip r:embed="rId12"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3" name="Picture 12">
            <a:extLst>
              <a:ext uri="{FF2B5EF4-FFF2-40B4-BE49-F238E27FC236}">
                <a16:creationId xmlns:a16="http://schemas.microsoft.com/office/drawing/2014/main" id="{F2815969-CFD5-2D51-00B7-0D64CB39808D}"/>
              </a:ext>
            </a:extLst>
          </p:cNvPr>
          <p:cNvPicPr>
            <a:picLocks noChangeAspect="1"/>
          </p:cNvPicPr>
          <p:nvPr userDrawn="1"/>
        </p:nvPicPr>
        <p:blipFill>
          <a:blip r:embed="rId13"/>
          <a:stretch>
            <a:fillRect/>
          </a:stretch>
        </p:blipFill>
        <p:spPr>
          <a:xfrm>
            <a:off x="11208181" y="328526"/>
            <a:ext cx="429083" cy="372785"/>
          </a:xfrm>
          <a:prstGeom prst="rect">
            <a:avLst/>
          </a:prstGeom>
        </p:spPr>
      </p:pic>
      <p:sp>
        <p:nvSpPr>
          <p:cNvPr id="16" name="Date Placeholder 15">
            <a:extLst>
              <a:ext uri="{FF2B5EF4-FFF2-40B4-BE49-F238E27FC236}">
                <a16:creationId xmlns:a16="http://schemas.microsoft.com/office/drawing/2014/main" id="{1F8D9C8F-1396-3418-19E6-E0375366082C}"/>
              </a:ext>
            </a:extLst>
          </p:cNvPr>
          <p:cNvSpPr>
            <a:spLocks noGrp="1"/>
          </p:cNvSpPr>
          <p:nvPr>
            <p:ph type="dt" sz="half" idx="11"/>
          </p:nvPr>
        </p:nvSpPr>
        <p:spPr/>
        <p:txBody>
          <a:bodyPr/>
          <a:lstStyle>
            <a:lvl1pPr>
              <a:defRPr>
                <a:solidFill>
                  <a:schemeClr val="tx2"/>
                </a:solidFill>
              </a:defRPr>
            </a:lvl1pPr>
          </a:lstStyle>
          <a:p>
            <a:fld id="{49B1020A-346F-4D6F-B2FD-8F5286A164C6}" type="datetime1">
              <a:rPr lang="de-DE" smtClean="0"/>
              <a:t>03.02.2026</a:t>
            </a:fld>
            <a:endParaRPr lang="de-DE"/>
          </a:p>
        </p:txBody>
      </p:sp>
    </p:spTree>
    <p:extLst>
      <p:ext uri="{BB962C8B-B14F-4D97-AF65-F5344CB8AC3E}">
        <p14:creationId xmlns:p14="http://schemas.microsoft.com/office/powerpoint/2010/main" val="3128788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2532651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592" imgH="591" progId="TCLayout.ActiveDocument.1">
                  <p:embed/>
                </p:oleObj>
              </mc:Choice>
              <mc:Fallback>
                <p:oleObj name="think-cell Foli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7" y="519011"/>
            <a:ext cx="5065776" cy="384721"/>
          </a:xfrm>
        </p:spPr>
        <p:txBody>
          <a:bodyPr vert="horz"/>
          <a:lstStyle>
            <a:lvl1pPr rtl="0">
              <a:defRPr>
                <a:solidFill>
                  <a:schemeClr val="tx2"/>
                </a:solidFill>
              </a:defRPr>
            </a:lvl1pPr>
          </a:lstStyle>
          <a:p>
            <a:r>
              <a:rPr lang="de-DE"/>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7" y="972982"/>
            <a:ext cx="5065776" cy="246221"/>
          </a:xfrm>
          <a:prstGeom prst="rect">
            <a:avLst/>
          </a:prstGeom>
        </p:spPr>
        <p:txBody>
          <a:bodyPr wrap="square">
            <a:spAutoFit/>
          </a:bodyPr>
          <a:lstStyle>
            <a:lvl1pPr marL="0" indent="0" algn="l" rtl="0">
              <a:buNone/>
              <a:defRPr sz="1600" b="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Click to edit Master subtitle style</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tx2"/>
                </a:solidFill>
                <a:cs typeface="+mn-cs"/>
              </a:defRPr>
            </a:lvl1pPr>
          </a:lstStyle>
          <a:p>
            <a:pPr lvl="0">
              <a:buNone/>
            </a:pPr>
            <a:r>
              <a:rPr lang="de-DE"/>
              <a:t>Add tracker</a:t>
            </a:r>
          </a:p>
        </p:txBody>
      </p:sp>
      <p:sp>
        <p:nvSpPr>
          <p:cNvPr id="8" name="Slide Number">
            <a:extLst>
              <a:ext uri="{FF2B5EF4-FFF2-40B4-BE49-F238E27FC236}">
                <a16:creationId xmlns:a16="http://schemas.microsoft.com/office/drawing/2014/main" id="{C868E856-E05C-08D6-A7C6-A15629D94148}"/>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CC7C9730-F36B-E08A-F044-CAE2B78603F6}"/>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solidFill>
                  <a:schemeClr val="tx2"/>
                </a:solidFill>
              </a:rPr>
              <a:t>Quelle: …</a:t>
            </a:r>
          </a:p>
        </p:txBody>
      </p:sp>
      <p:pic>
        <p:nvPicPr>
          <p:cNvPr id="11" name="Grafik 13">
            <a:extLst>
              <a:ext uri="{FF2B5EF4-FFF2-40B4-BE49-F238E27FC236}">
                <a16:creationId xmlns:a16="http://schemas.microsoft.com/office/drawing/2014/main" id="{286B2D31-E429-7970-FAC6-1A54ACC13D6E}"/>
              </a:ext>
            </a:extLst>
          </p:cNvPr>
          <p:cNvPicPr>
            <a:picLocks noChangeAspect="1"/>
          </p:cNvPicPr>
          <p:nvPr userDrawn="1"/>
        </p:nvPicPr>
        <p:blipFill>
          <a:blip r:embed="rId12"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3" name="Picture 12">
            <a:extLst>
              <a:ext uri="{FF2B5EF4-FFF2-40B4-BE49-F238E27FC236}">
                <a16:creationId xmlns:a16="http://schemas.microsoft.com/office/drawing/2014/main" id="{7D09065F-321D-3634-643A-507A94D5A97B}"/>
              </a:ext>
            </a:extLst>
          </p:cNvPr>
          <p:cNvPicPr>
            <a:picLocks noChangeAspect="1"/>
          </p:cNvPicPr>
          <p:nvPr userDrawn="1"/>
        </p:nvPicPr>
        <p:blipFill>
          <a:blip r:embed="rId13"/>
          <a:stretch>
            <a:fillRect/>
          </a:stretch>
        </p:blipFill>
        <p:spPr>
          <a:xfrm>
            <a:off x="11208181" y="328526"/>
            <a:ext cx="429083" cy="372785"/>
          </a:xfrm>
          <a:prstGeom prst="rect">
            <a:avLst/>
          </a:prstGeom>
        </p:spPr>
      </p:pic>
      <p:sp>
        <p:nvSpPr>
          <p:cNvPr id="15" name="Date Placeholder 14">
            <a:extLst>
              <a:ext uri="{FF2B5EF4-FFF2-40B4-BE49-F238E27FC236}">
                <a16:creationId xmlns:a16="http://schemas.microsoft.com/office/drawing/2014/main" id="{7F542E22-8C86-CB2E-633B-FD08588B601A}"/>
              </a:ext>
            </a:extLst>
          </p:cNvPr>
          <p:cNvSpPr>
            <a:spLocks noGrp="1"/>
          </p:cNvSpPr>
          <p:nvPr>
            <p:ph type="dt" sz="half" idx="11"/>
          </p:nvPr>
        </p:nvSpPr>
        <p:spPr/>
        <p:txBody>
          <a:bodyPr/>
          <a:lstStyle>
            <a:lvl1pPr>
              <a:defRPr>
                <a:solidFill>
                  <a:schemeClr val="tx2"/>
                </a:solidFill>
              </a:defRPr>
            </a:lvl1pPr>
          </a:lstStyle>
          <a:p>
            <a:fld id="{58F81EA9-BD17-41A4-849C-BECFF2F20CC8}" type="datetime1">
              <a:rPr lang="de-DE" smtClean="0"/>
              <a:t>03.02.2026</a:t>
            </a:fld>
            <a:endParaRPr lang="de-DE"/>
          </a:p>
        </p:txBody>
      </p:sp>
    </p:spTree>
    <p:extLst>
      <p:ext uri="{BB962C8B-B14F-4D97-AF65-F5344CB8AC3E}">
        <p14:creationId xmlns:p14="http://schemas.microsoft.com/office/powerpoint/2010/main" val="1224719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3659018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13" imgH="416" progId="TCLayout.ActiveDocument.1">
                  <p:embed/>
                </p:oleObj>
              </mc:Choice>
              <mc:Fallback>
                <p:oleObj name="think-cell Foli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0" name="2. Slide Title">
            <a:extLst>
              <a:ext uri="{FF2B5EF4-FFF2-40B4-BE49-F238E27FC236}">
                <a16:creationId xmlns:a16="http://schemas.microsoft.com/office/drawing/2014/main" id="{E1D61C74-F3E2-42EF-998D-BEC7B3EBD0BC}"/>
              </a:ext>
            </a:extLst>
          </p:cNvPr>
          <p:cNvSpPr>
            <a:spLocks noGrp="1"/>
          </p:cNvSpPr>
          <p:nvPr>
            <p:ph type="title"/>
            <p:custDataLst>
              <p:tags r:id="rId3"/>
            </p:custDataLst>
          </p:nvPr>
        </p:nvSpPr>
        <p:spPr>
          <a:xfrm>
            <a:off x="554737" y="519011"/>
            <a:ext cx="6967728" cy="384721"/>
          </a:xfrm>
        </p:spPr>
        <p:txBody>
          <a:bodyPr vert="horz"/>
          <a:lstStyle>
            <a:lvl1pPr rtl="0">
              <a:defRPr>
                <a:solidFill>
                  <a:schemeClr val="tx2"/>
                </a:solidFill>
              </a:defRPr>
            </a:lvl1pPr>
          </a:lstStyle>
          <a:p>
            <a:r>
              <a:rPr lang="de-DE"/>
              <a:t>Click to edit Master title style</a:t>
            </a: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a:solidFill>
                <a:srgbClr val="F0F0F0"/>
              </a:solidFill>
              <a:latin typeface="Arial" panose="020B0604020202020204" pitchFamily="34" charset="0"/>
            </a:endParaRPr>
          </a:p>
        </p:txBody>
      </p:sp>
      <p:sp>
        <p:nvSpPr>
          <p:cNvPr id="21" name="3. Subtitle">
            <a:extLst>
              <a:ext uri="{FF2B5EF4-FFF2-40B4-BE49-F238E27FC236}">
                <a16:creationId xmlns:a16="http://schemas.microsoft.com/office/drawing/2014/main" id="{48CA3F7F-79C3-4776-BD80-2B6BECA0AF60}"/>
              </a:ext>
            </a:extLst>
          </p:cNvPr>
          <p:cNvSpPr>
            <a:spLocks noGrp="1"/>
          </p:cNvSpPr>
          <p:nvPr>
            <p:ph type="subTitle" idx="1"/>
            <p:custDataLst>
              <p:tags r:id="rId5"/>
            </p:custDataLst>
          </p:nvPr>
        </p:nvSpPr>
        <p:spPr>
          <a:xfrm>
            <a:off x="554737" y="972982"/>
            <a:ext cx="6967728" cy="246221"/>
          </a:xfrm>
          <a:prstGeom prst="rect">
            <a:avLst/>
          </a:prstGeom>
        </p:spPr>
        <p:txBody>
          <a:bodyPr wrap="square">
            <a:spAutoFit/>
          </a:bodyPr>
          <a:lstStyle>
            <a:lvl1pPr marL="0" indent="0" algn="l" rtl="0">
              <a:buNone/>
              <a:defRPr sz="1600" b="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Click to edit Master subtitle style</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tx2"/>
                </a:solidFill>
                <a:cs typeface="+mn-cs"/>
              </a:defRPr>
            </a:lvl1pPr>
          </a:lstStyle>
          <a:p>
            <a:pPr lvl="0">
              <a:buNone/>
            </a:pPr>
            <a:r>
              <a:rPr lang="de-DE"/>
              <a:t>Add tracker</a:t>
            </a:r>
          </a:p>
        </p:txBody>
      </p:sp>
      <p:sp>
        <p:nvSpPr>
          <p:cNvPr id="8" name="Slide Number">
            <a:extLst>
              <a:ext uri="{FF2B5EF4-FFF2-40B4-BE49-F238E27FC236}">
                <a16:creationId xmlns:a16="http://schemas.microsoft.com/office/drawing/2014/main" id="{AFACA968-617F-262A-712A-564A1EB526C0}"/>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4B4EA1CE-55D2-2B9A-CBB5-B6A3B9D7340E}"/>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solidFill>
                  <a:schemeClr val="tx2"/>
                </a:solidFill>
              </a:rPr>
              <a:t>Quelle: …</a:t>
            </a:r>
          </a:p>
        </p:txBody>
      </p:sp>
      <p:pic>
        <p:nvPicPr>
          <p:cNvPr id="11" name="Grafik 13">
            <a:extLst>
              <a:ext uri="{FF2B5EF4-FFF2-40B4-BE49-F238E27FC236}">
                <a16:creationId xmlns:a16="http://schemas.microsoft.com/office/drawing/2014/main" id="{652EFD46-D450-6D0A-8789-CC311AFE0131}"/>
              </a:ext>
            </a:extLst>
          </p:cNvPr>
          <p:cNvPicPr>
            <a:picLocks noChangeAspect="1"/>
          </p:cNvPicPr>
          <p:nvPr userDrawn="1"/>
        </p:nvPicPr>
        <p:blipFill>
          <a:blip r:embed="rId12"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3" name="Picture 12">
            <a:extLst>
              <a:ext uri="{FF2B5EF4-FFF2-40B4-BE49-F238E27FC236}">
                <a16:creationId xmlns:a16="http://schemas.microsoft.com/office/drawing/2014/main" id="{8F06D066-BBA7-F5DB-5889-87A5707FA61A}"/>
              </a:ext>
            </a:extLst>
          </p:cNvPr>
          <p:cNvPicPr>
            <a:picLocks noChangeAspect="1"/>
          </p:cNvPicPr>
          <p:nvPr userDrawn="1"/>
        </p:nvPicPr>
        <p:blipFill>
          <a:blip r:embed="rId13"/>
          <a:stretch>
            <a:fillRect/>
          </a:stretch>
        </p:blipFill>
        <p:spPr>
          <a:xfrm>
            <a:off x="11208181" y="328526"/>
            <a:ext cx="429083" cy="372785"/>
          </a:xfrm>
          <a:prstGeom prst="rect">
            <a:avLst/>
          </a:prstGeom>
        </p:spPr>
      </p:pic>
      <p:sp>
        <p:nvSpPr>
          <p:cNvPr id="15" name="Date Placeholder 14">
            <a:extLst>
              <a:ext uri="{FF2B5EF4-FFF2-40B4-BE49-F238E27FC236}">
                <a16:creationId xmlns:a16="http://schemas.microsoft.com/office/drawing/2014/main" id="{5E10BEA9-7065-938C-16D5-6B5E35AD528C}"/>
              </a:ext>
            </a:extLst>
          </p:cNvPr>
          <p:cNvSpPr>
            <a:spLocks noGrp="1"/>
          </p:cNvSpPr>
          <p:nvPr>
            <p:ph type="dt" sz="half" idx="11"/>
          </p:nvPr>
        </p:nvSpPr>
        <p:spPr/>
        <p:txBody>
          <a:bodyPr/>
          <a:lstStyle>
            <a:lvl1pPr>
              <a:defRPr>
                <a:solidFill>
                  <a:schemeClr val="tx2"/>
                </a:solidFill>
              </a:defRPr>
            </a:lvl1pPr>
          </a:lstStyle>
          <a:p>
            <a:fld id="{92DB17FA-E190-4C13-9CF9-0D2BB21A55DF}" type="datetime1">
              <a:rPr lang="de-DE" smtClean="0"/>
              <a:t>03.02.2026</a:t>
            </a:fld>
            <a:endParaRPr lang="de-DE"/>
          </a:p>
        </p:txBody>
      </p:sp>
    </p:spTree>
    <p:extLst>
      <p:ext uri="{BB962C8B-B14F-4D97-AF65-F5344CB8AC3E}">
        <p14:creationId xmlns:p14="http://schemas.microsoft.com/office/powerpoint/2010/main" val="2169503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109009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73" imgH="473" progId="TCLayout.ActiveDocument.1">
                  <p:embed/>
                </p:oleObj>
              </mc:Choice>
              <mc:Fallback>
                <p:oleObj name="think-cell Foli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7" y="519011"/>
            <a:ext cx="7918704" cy="384721"/>
          </a:xfrm>
        </p:spPr>
        <p:txBody>
          <a:bodyPr vert="horz"/>
          <a:lstStyle>
            <a:lvl1pPr rtl="0">
              <a:defRPr>
                <a:solidFill>
                  <a:schemeClr val="tx2"/>
                </a:solidFill>
              </a:defRPr>
            </a:lvl1pPr>
          </a:lstStyle>
          <a:p>
            <a:r>
              <a:rPr lang="de-DE"/>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7" y="972982"/>
            <a:ext cx="7918704" cy="246221"/>
          </a:xfrm>
          <a:prstGeom prst="rect">
            <a:avLst/>
          </a:prstGeom>
        </p:spPr>
        <p:txBody>
          <a:bodyPr wrap="square">
            <a:spAutoFit/>
          </a:bodyPr>
          <a:lstStyle>
            <a:lvl1pPr marL="0" indent="0" algn="l" rtl="0">
              <a:buNone/>
              <a:defRPr sz="1600" b="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Click to edit Master subtitle style</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tx2"/>
                </a:solidFill>
                <a:cs typeface="+mn-cs"/>
              </a:defRPr>
            </a:lvl1pPr>
          </a:lstStyle>
          <a:p>
            <a:pPr lvl="0">
              <a:buNone/>
            </a:pPr>
            <a:r>
              <a:rPr lang="de-DE"/>
              <a:t>Add tracker</a:t>
            </a:r>
          </a:p>
        </p:txBody>
      </p:sp>
      <p:sp>
        <p:nvSpPr>
          <p:cNvPr id="7" name="Slide Number">
            <a:extLst>
              <a:ext uri="{FF2B5EF4-FFF2-40B4-BE49-F238E27FC236}">
                <a16:creationId xmlns:a16="http://schemas.microsoft.com/office/drawing/2014/main" id="{DE716803-BD11-D963-EA55-9A37B1FFDDBC}"/>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FCBCE5B2-32A6-21D4-7A55-CA73B8CE93F0}"/>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solidFill>
                  <a:schemeClr val="tx2"/>
                </a:solidFill>
              </a:rPr>
              <a:t>Quelle: …</a:t>
            </a:r>
          </a:p>
        </p:txBody>
      </p:sp>
      <p:pic>
        <p:nvPicPr>
          <p:cNvPr id="9" name="Grafik 13">
            <a:extLst>
              <a:ext uri="{FF2B5EF4-FFF2-40B4-BE49-F238E27FC236}">
                <a16:creationId xmlns:a16="http://schemas.microsoft.com/office/drawing/2014/main" id="{7F97A6FA-94EF-CB4D-54E8-F4BFAA6CE1F1}"/>
              </a:ext>
            </a:extLst>
          </p:cNvPr>
          <p:cNvPicPr>
            <a:picLocks noChangeAspect="1"/>
          </p:cNvPicPr>
          <p:nvPr userDrawn="1"/>
        </p:nvPicPr>
        <p:blipFill>
          <a:blip r:embed="rId12"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2" name="Picture 11">
            <a:extLst>
              <a:ext uri="{FF2B5EF4-FFF2-40B4-BE49-F238E27FC236}">
                <a16:creationId xmlns:a16="http://schemas.microsoft.com/office/drawing/2014/main" id="{15E7A85B-9A25-DC6E-9192-18E7FF4017E4}"/>
              </a:ext>
            </a:extLst>
          </p:cNvPr>
          <p:cNvPicPr>
            <a:picLocks noChangeAspect="1"/>
          </p:cNvPicPr>
          <p:nvPr userDrawn="1"/>
        </p:nvPicPr>
        <p:blipFill>
          <a:blip r:embed="rId13"/>
          <a:stretch>
            <a:fillRect/>
          </a:stretch>
        </p:blipFill>
        <p:spPr>
          <a:xfrm>
            <a:off x="11208181" y="328526"/>
            <a:ext cx="429083" cy="372785"/>
          </a:xfrm>
          <a:prstGeom prst="rect">
            <a:avLst/>
          </a:prstGeom>
        </p:spPr>
      </p:pic>
      <p:sp>
        <p:nvSpPr>
          <p:cNvPr id="14" name="Date Placeholder 13">
            <a:extLst>
              <a:ext uri="{FF2B5EF4-FFF2-40B4-BE49-F238E27FC236}">
                <a16:creationId xmlns:a16="http://schemas.microsoft.com/office/drawing/2014/main" id="{E0165491-8A63-E05F-F7FE-676E1C7A8959}"/>
              </a:ext>
            </a:extLst>
          </p:cNvPr>
          <p:cNvSpPr>
            <a:spLocks noGrp="1"/>
          </p:cNvSpPr>
          <p:nvPr>
            <p:ph type="dt" sz="half" idx="11"/>
          </p:nvPr>
        </p:nvSpPr>
        <p:spPr/>
        <p:txBody>
          <a:bodyPr/>
          <a:lstStyle>
            <a:lvl1pPr>
              <a:defRPr>
                <a:solidFill>
                  <a:schemeClr val="tx2"/>
                </a:solidFill>
              </a:defRPr>
            </a:lvl1pPr>
          </a:lstStyle>
          <a:p>
            <a:fld id="{1853E42C-2536-4304-AF7B-F1CEBA65EBE8}" type="datetime1">
              <a:rPr lang="de-DE" smtClean="0"/>
              <a:t>03.02.2026</a:t>
            </a:fld>
            <a:endParaRPr lang="de-DE"/>
          </a:p>
        </p:txBody>
      </p:sp>
    </p:spTree>
    <p:extLst>
      <p:ext uri="{BB962C8B-B14F-4D97-AF65-F5344CB8AC3E}">
        <p14:creationId xmlns:p14="http://schemas.microsoft.com/office/powerpoint/2010/main" val="1413098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5941288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592" imgH="591" progId="TCLayout.ActiveDocument.1">
                  <p:embed/>
                </p:oleObj>
              </mc:Choice>
              <mc:Fallback>
                <p:oleObj name="think-cell Foli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3176"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sz="1600" baseline="0">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7" y="519011"/>
            <a:ext cx="5065776" cy="384721"/>
          </a:xfrm>
        </p:spPr>
        <p:txBody>
          <a:bodyPr vert="horz"/>
          <a:lstStyle>
            <a:lvl1pPr rtl="0">
              <a:defRPr>
                <a:solidFill>
                  <a:schemeClr val="tx1"/>
                </a:solidFill>
              </a:defRPr>
            </a:lvl1pPr>
          </a:lstStyle>
          <a:p>
            <a:r>
              <a:rPr lang="de-DE"/>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7" y="972982"/>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Click to edit Master subtitle style</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tx1"/>
                </a:solidFill>
                <a:cs typeface="+mn-cs"/>
              </a:defRPr>
            </a:lvl1pPr>
          </a:lstStyle>
          <a:p>
            <a:pPr lvl="0">
              <a:buNone/>
            </a:pPr>
            <a:r>
              <a:rPr lang="de-DE"/>
              <a:t>Add tracker</a:t>
            </a:r>
          </a:p>
        </p:txBody>
      </p:sp>
      <p:sp>
        <p:nvSpPr>
          <p:cNvPr id="9" name="Slide Number">
            <a:extLst>
              <a:ext uri="{FF2B5EF4-FFF2-40B4-BE49-F238E27FC236}">
                <a16:creationId xmlns:a16="http://schemas.microsoft.com/office/drawing/2014/main" id="{7D5E8315-C946-1778-B490-325F3703C312}"/>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2"/>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2"/>
              </a:solidFill>
              <a:latin typeface="+mn-lt"/>
              <a:ea typeface="+mn-ea"/>
              <a:cs typeface="Arial" panose="020B0604020202020204" pitchFamily="34" charset="0"/>
            </a:endParaRPr>
          </a:p>
        </p:txBody>
      </p:sp>
      <p:pic>
        <p:nvPicPr>
          <p:cNvPr id="11" name="Grafik 13">
            <a:extLst>
              <a:ext uri="{FF2B5EF4-FFF2-40B4-BE49-F238E27FC236}">
                <a16:creationId xmlns:a16="http://schemas.microsoft.com/office/drawing/2014/main" id="{AE992BEB-E807-1D2B-C0B2-C5D316B88787}"/>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2" name="Grafik 43">
            <a:extLst>
              <a:ext uri="{FF2B5EF4-FFF2-40B4-BE49-F238E27FC236}">
                <a16:creationId xmlns:a16="http://schemas.microsoft.com/office/drawing/2014/main" id="{B8B1DF34-54FC-4C30-3C20-6CE1F061E387}"/>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13" name="5. Source" hidden="1">
            <a:extLst>
              <a:ext uri="{FF2B5EF4-FFF2-40B4-BE49-F238E27FC236}">
                <a16:creationId xmlns:a16="http://schemas.microsoft.com/office/drawing/2014/main" id="{1ED47096-D69C-E5B7-F8E3-503620C25026}"/>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sp>
        <p:nvSpPr>
          <p:cNvPr id="15" name="Date Placeholder 14">
            <a:extLst>
              <a:ext uri="{FF2B5EF4-FFF2-40B4-BE49-F238E27FC236}">
                <a16:creationId xmlns:a16="http://schemas.microsoft.com/office/drawing/2014/main" id="{86D827C6-3FD8-319B-5446-6C0B520D79A8}"/>
              </a:ext>
            </a:extLst>
          </p:cNvPr>
          <p:cNvSpPr>
            <a:spLocks noGrp="1"/>
          </p:cNvSpPr>
          <p:nvPr>
            <p:ph type="dt" sz="half" idx="11"/>
          </p:nvPr>
        </p:nvSpPr>
        <p:spPr/>
        <p:txBody>
          <a:bodyPr/>
          <a:lstStyle/>
          <a:p>
            <a:fld id="{FB81832A-24D6-4A2F-BCED-6B50B34DE6AF}" type="datetime1">
              <a:rPr lang="de-DE" smtClean="0"/>
              <a:t>03.02.2026</a:t>
            </a:fld>
            <a:endParaRPr lang="de-DE"/>
          </a:p>
        </p:txBody>
      </p:sp>
    </p:spTree>
    <p:extLst>
      <p:ext uri="{BB962C8B-B14F-4D97-AF65-F5344CB8AC3E}">
        <p14:creationId xmlns:p14="http://schemas.microsoft.com/office/powerpoint/2010/main" val="3681892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726317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13" imgH="416" progId="TCLayout.ActiveDocument.1">
                  <p:embed/>
                </p:oleObj>
              </mc:Choice>
              <mc:Fallback>
                <p:oleObj name="think-cell Foli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a:solidFill>
                <a:srgbClr val="F0F0F0"/>
              </a:solidFill>
              <a:latin typeface="Arial" panose="020B0604020202020204" pitchFamily="34" charset="0"/>
            </a:endParaRP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4"/>
            </p:custDataLst>
          </p:nvPr>
        </p:nvSpPr>
        <p:spPr>
          <a:xfrm>
            <a:off x="554735" y="41597"/>
            <a:ext cx="3465576" cy="123111"/>
          </a:xfrm>
          <a:prstGeom prst="rect">
            <a:avLst/>
          </a:prstGeom>
          <a:ln w="6350">
            <a:noFill/>
            <a:miter lim="800000"/>
          </a:ln>
        </p:spPr>
        <p:txBody>
          <a:bodyPr vert="horz" wrap="square" lIns="0" tIns="0" rIns="0" bIns="0" rtlCol="0">
            <a:noAutofit/>
          </a:bodyPr>
          <a:lstStyle>
            <a:lvl1pPr rtl="0">
              <a:defRPr lang="en-US" sz="800" b="0" dirty="0">
                <a:solidFill>
                  <a:schemeClr val="tx1"/>
                </a:solidFill>
                <a:cs typeface="+mn-cs"/>
              </a:defRPr>
            </a:lvl1pPr>
          </a:lstStyle>
          <a:p>
            <a:pPr lvl="0">
              <a:buNone/>
            </a:pPr>
            <a:r>
              <a:rPr lang="de-DE"/>
              <a:t>Add tracker</a:t>
            </a:r>
          </a:p>
        </p:txBody>
      </p:sp>
      <p:sp>
        <p:nvSpPr>
          <p:cNvPr id="11" name="2. Slide Title">
            <a:extLst>
              <a:ext uri="{FF2B5EF4-FFF2-40B4-BE49-F238E27FC236}">
                <a16:creationId xmlns:a16="http://schemas.microsoft.com/office/drawing/2014/main" id="{65422099-C042-4A9C-BCAB-46C360970C43}"/>
              </a:ext>
            </a:extLst>
          </p:cNvPr>
          <p:cNvSpPr>
            <a:spLocks noGrp="1"/>
          </p:cNvSpPr>
          <p:nvPr>
            <p:ph type="title"/>
            <p:custDataLst>
              <p:tags r:id="rId5"/>
            </p:custDataLst>
          </p:nvPr>
        </p:nvSpPr>
        <p:spPr>
          <a:xfrm>
            <a:off x="554736" y="2744159"/>
            <a:ext cx="3465576" cy="769441"/>
          </a:xfrm>
          <a:prstGeom prst="rect">
            <a:avLst/>
          </a:prstGeom>
        </p:spPr>
        <p:txBody>
          <a:bodyPr vert="horz" wrap="square" anchor="b">
            <a:spAutoFit/>
          </a:bodyPr>
          <a:lstStyle>
            <a:lvl1pPr algn="l" rtl="0">
              <a:defRPr>
                <a:solidFill>
                  <a:schemeClr val="tx1"/>
                </a:solidFill>
              </a:defRPr>
            </a:lvl1pPr>
          </a:lstStyle>
          <a:p>
            <a:r>
              <a:rPr lang="de-DE"/>
              <a:t>Click to edit Master title style</a:t>
            </a:r>
          </a:p>
        </p:txBody>
      </p:sp>
      <p:sp>
        <p:nvSpPr>
          <p:cNvPr id="12" name="3. Subtitle">
            <a:extLst>
              <a:ext uri="{FF2B5EF4-FFF2-40B4-BE49-F238E27FC236}">
                <a16:creationId xmlns:a16="http://schemas.microsoft.com/office/drawing/2014/main" id="{DC31D257-5373-4559-A80A-E2DB6F2BA5E6}"/>
              </a:ext>
            </a:extLst>
          </p:cNvPr>
          <p:cNvSpPr>
            <a:spLocks noGrp="1"/>
          </p:cNvSpPr>
          <p:nvPr>
            <p:ph type="subTitle" idx="1" hasCustomPrompt="1"/>
            <p:custDataLst>
              <p:tags r:id="rId6"/>
            </p:custDataLst>
          </p:nvPr>
        </p:nvSpPr>
        <p:spPr>
          <a:xfrm>
            <a:off x="554736" y="3661200"/>
            <a:ext cx="3465576" cy="246221"/>
          </a:xfrm>
          <a:prstGeom prst="rect">
            <a:avLst/>
          </a:prstGeom>
        </p:spPr>
        <p:txBody>
          <a:bodyPr wrap="square" anchor="ctr">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e-DE"/>
              <a:t>Click to edit Master style</a:t>
            </a:r>
          </a:p>
        </p:txBody>
      </p:sp>
      <p:sp>
        <p:nvSpPr>
          <p:cNvPr id="6" name="Slide Number">
            <a:extLst>
              <a:ext uri="{FF2B5EF4-FFF2-40B4-BE49-F238E27FC236}">
                <a16:creationId xmlns:a16="http://schemas.microsoft.com/office/drawing/2014/main" id="{FE1CCE15-F645-2D4D-E899-154699532D42}"/>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2"/>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2"/>
              </a:solidFill>
              <a:latin typeface="+mn-lt"/>
              <a:ea typeface="+mn-ea"/>
              <a:cs typeface="Arial" panose="020B0604020202020204" pitchFamily="34" charset="0"/>
            </a:endParaRPr>
          </a:p>
        </p:txBody>
      </p:sp>
      <p:pic>
        <p:nvPicPr>
          <p:cNvPr id="8" name="Grafik 13">
            <a:extLst>
              <a:ext uri="{FF2B5EF4-FFF2-40B4-BE49-F238E27FC236}">
                <a16:creationId xmlns:a16="http://schemas.microsoft.com/office/drawing/2014/main" id="{1B13E25E-4D68-540C-77BC-F1C3A2108138}"/>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9" name="Grafik 43">
            <a:extLst>
              <a:ext uri="{FF2B5EF4-FFF2-40B4-BE49-F238E27FC236}">
                <a16:creationId xmlns:a16="http://schemas.microsoft.com/office/drawing/2014/main" id="{BD0BBFDA-01EA-9C4E-032B-C9C056C1B2EB}"/>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13" name="5. Source" hidden="1">
            <a:extLst>
              <a:ext uri="{FF2B5EF4-FFF2-40B4-BE49-F238E27FC236}">
                <a16:creationId xmlns:a16="http://schemas.microsoft.com/office/drawing/2014/main" id="{0DE28CA1-BE46-181F-1878-65FAECEECFB2}"/>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sp>
        <p:nvSpPr>
          <p:cNvPr id="16" name="Date Placeholder 15">
            <a:extLst>
              <a:ext uri="{FF2B5EF4-FFF2-40B4-BE49-F238E27FC236}">
                <a16:creationId xmlns:a16="http://schemas.microsoft.com/office/drawing/2014/main" id="{A4AABC73-EE14-2274-81F2-01C32D1B26E5}"/>
              </a:ext>
            </a:extLst>
          </p:cNvPr>
          <p:cNvSpPr>
            <a:spLocks noGrp="1"/>
          </p:cNvSpPr>
          <p:nvPr>
            <p:ph type="dt" sz="half" idx="11"/>
          </p:nvPr>
        </p:nvSpPr>
        <p:spPr/>
        <p:txBody>
          <a:bodyPr/>
          <a:lstStyle/>
          <a:p>
            <a:fld id="{87EF66F8-92BC-47AA-8B24-274735A88132}" type="datetime1">
              <a:rPr lang="de-DE" smtClean="0"/>
              <a:t>03.02.2026</a:t>
            </a:fld>
            <a:endParaRPr lang="de-DE"/>
          </a:p>
        </p:txBody>
      </p:sp>
    </p:spTree>
    <p:extLst>
      <p:ext uri="{BB962C8B-B14F-4D97-AF65-F5344CB8AC3E}">
        <p14:creationId xmlns:p14="http://schemas.microsoft.com/office/powerpoint/2010/main" val="3586936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529840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9" imgW="413" imgH="416" progId="TCLayout.ActiveDocument.1">
                  <p:embed/>
                </p:oleObj>
              </mc:Choice>
              <mc:Fallback>
                <p:oleObj name="think-cell Foli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519011"/>
            <a:ext cx="10484739"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rtl="0">
              <a:defRPr lang="de-DE" dirty="0"/>
            </a:lvl1pPr>
          </a:lstStyle>
          <a:p>
            <a:pPr lvl="0"/>
            <a:r>
              <a:rPr lang="en-US"/>
              <a:t>Click to edit Master title style</a:t>
            </a:r>
            <a:endParaRPr lang="de-DE"/>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972982"/>
            <a:ext cx="10484739"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de-DE" b="0" dirty="0"/>
            </a:lvl1pPr>
          </a:lstStyle>
          <a:p>
            <a:pPr lvl="0">
              <a:buNone/>
            </a:pPr>
            <a:r>
              <a:rPr lang="en-US"/>
              <a:t>Click to edit Master subtitle style</a:t>
            </a:r>
            <a:endParaRPr lang="de-DE"/>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a:spLocks/>
          </p:cNvSpPr>
          <p:nvPr userDrawn="1">
            <p:custDataLst>
              <p:tags r:id="rId6"/>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de-DE" sz="800" b="0" dirty="0">
                <a:cs typeface="+mn-cs"/>
              </a:defRPr>
            </a:lvl1pPr>
          </a:lstStyle>
          <a:p>
            <a:pPr lvl="0">
              <a:buNone/>
            </a:pPr>
            <a:r>
              <a:rPr lang="de-DE"/>
              <a:t>Add tracker</a:t>
            </a:r>
          </a:p>
        </p:txBody>
      </p:sp>
      <p:pic>
        <p:nvPicPr>
          <p:cNvPr id="19" name="Grafik 13">
            <a:extLst>
              <a:ext uri="{FF2B5EF4-FFF2-40B4-BE49-F238E27FC236}">
                <a16:creationId xmlns:a16="http://schemas.microsoft.com/office/drawing/2014/main" id="{7963B268-E5D3-EAFD-3BFA-D8144D7BF92C}"/>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20" name="Grafik 43">
            <a:extLst>
              <a:ext uri="{FF2B5EF4-FFF2-40B4-BE49-F238E27FC236}">
                <a16:creationId xmlns:a16="http://schemas.microsoft.com/office/drawing/2014/main" id="{9D77CD97-8F6E-9E9D-1790-EF26A8E53C03}"/>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29" name="Date Placeholder 28">
            <a:extLst>
              <a:ext uri="{FF2B5EF4-FFF2-40B4-BE49-F238E27FC236}">
                <a16:creationId xmlns:a16="http://schemas.microsoft.com/office/drawing/2014/main" id="{A8B1BF47-D133-6BDD-5F35-698949BFAB44}"/>
              </a:ext>
            </a:extLst>
          </p:cNvPr>
          <p:cNvSpPr>
            <a:spLocks noGrp="1"/>
          </p:cNvSpPr>
          <p:nvPr>
            <p:ph type="dt" sz="half" idx="11"/>
          </p:nvPr>
        </p:nvSpPr>
        <p:spPr/>
        <p:txBody>
          <a:bodyPr/>
          <a:lstStyle/>
          <a:p>
            <a:fld id="{90991BA3-9FCE-4119-BE86-04D2AA8406E0}" type="datetime1">
              <a:rPr lang="de-DE" smtClean="0"/>
              <a:t>03.02.2026</a:t>
            </a:fld>
            <a:endParaRPr lang="de-DE"/>
          </a:p>
        </p:txBody>
      </p:sp>
    </p:spTree>
    <p:extLst>
      <p:ext uri="{BB962C8B-B14F-4D97-AF65-F5344CB8AC3E}">
        <p14:creationId xmlns:p14="http://schemas.microsoft.com/office/powerpoint/2010/main" val="1608224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12677151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73" imgH="473" progId="TCLayout.ActiveDocument.1">
                  <p:embed/>
                </p:oleObj>
              </mc:Choice>
              <mc:Fallback>
                <p:oleObj name="think-cell Foli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0"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4"/>
            </p:custDataLst>
          </p:nvPr>
        </p:nvSpPr>
        <p:spPr>
          <a:xfrm>
            <a:off x="554735" y="41597"/>
            <a:ext cx="2514600" cy="123111"/>
          </a:xfrm>
          <a:prstGeom prst="rect">
            <a:avLst/>
          </a:prstGeom>
          <a:ln w="6350">
            <a:noFill/>
            <a:miter lim="800000"/>
          </a:ln>
        </p:spPr>
        <p:txBody>
          <a:bodyPr vert="horz" wrap="square" lIns="0" tIns="0" rIns="0" bIns="0" rtlCol="0">
            <a:noAutofit/>
          </a:bodyPr>
          <a:lstStyle>
            <a:lvl1pPr rtl="0">
              <a:defRPr lang="en-US" sz="800" b="0" dirty="0">
                <a:solidFill>
                  <a:schemeClr val="tx1"/>
                </a:solidFill>
                <a:cs typeface="+mn-cs"/>
              </a:defRPr>
            </a:lvl1pPr>
          </a:lstStyle>
          <a:p>
            <a:pPr lvl="0">
              <a:buNone/>
            </a:pPr>
            <a:r>
              <a:rPr lang="de-DE"/>
              <a:t>Add tracker</a:t>
            </a:r>
          </a:p>
        </p:txBody>
      </p:sp>
      <p:sp>
        <p:nvSpPr>
          <p:cNvPr id="11" name="2. Slide Title">
            <a:extLst>
              <a:ext uri="{FF2B5EF4-FFF2-40B4-BE49-F238E27FC236}">
                <a16:creationId xmlns:a16="http://schemas.microsoft.com/office/drawing/2014/main" id="{72E29792-5177-484A-8286-18312B2B86F3}"/>
              </a:ext>
            </a:extLst>
          </p:cNvPr>
          <p:cNvSpPr>
            <a:spLocks noGrp="1"/>
          </p:cNvSpPr>
          <p:nvPr>
            <p:ph type="title"/>
            <p:custDataLst>
              <p:tags r:id="rId5"/>
            </p:custDataLst>
          </p:nvPr>
        </p:nvSpPr>
        <p:spPr>
          <a:xfrm>
            <a:off x="554736" y="2743200"/>
            <a:ext cx="2514600" cy="769441"/>
          </a:xfrm>
        </p:spPr>
        <p:txBody>
          <a:bodyPr vert="horz" anchor="b">
            <a:noAutofit/>
          </a:bodyPr>
          <a:lstStyle>
            <a:lvl1pPr rtl="0">
              <a:defRPr>
                <a:solidFill>
                  <a:schemeClr val="tx1"/>
                </a:solidFill>
              </a:defRPr>
            </a:lvl1pPr>
          </a:lstStyle>
          <a:p>
            <a:r>
              <a:rPr lang="de-DE"/>
              <a:t>Click to edit Master title</a:t>
            </a:r>
          </a:p>
        </p:txBody>
      </p:sp>
      <p:sp>
        <p:nvSpPr>
          <p:cNvPr id="12" name="3. Subtitle">
            <a:extLst>
              <a:ext uri="{FF2B5EF4-FFF2-40B4-BE49-F238E27FC236}">
                <a16:creationId xmlns:a16="http://schemas.microsoft.com/office/drawing/2014/main" id="{7295FFEC-1015-4F08-AB0B-04A502DE4C25}"/>
              </a:ext>
            </a:extLst>
          </p:cNvPr>
          <p:cNvSpPr>
            <a:spLocks noGrp="1"/>
          </p:cNvSpPr>
          <p:nvPr>
            <p:ph type="subTitle" idx="1" hasCustomPrompt="1"/>
            <p:custDataLst>
              <p:tags r:id="rId6"/>
            </p:custDataLst>
          </p:nvPr>
        </p:nvSpPr>
        <p:spPr>
          <a:xfrm>
            <a:off x="554736" y="3659644"/>
            <a:ext cx="2514600" cy="246221"/>
          </a:xfrm>
          <a:prstGeom prst="rect">
            <a:avLst/>
          </a:prstGeom>
        </p:spPr>
        <p:txBody>
          <a:bodyPr wrap="square" anchor="t" anchorCtr="0">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e-DE"/>
              <a:t>Click to edit subtitle style</a:t>
            </a:r>
          </a:p>
        </p:txBody>
      </p:sp>
      <p:sp>
        <p:nvSpPr>
          <p:cNvPr id="6" name="Slide Number">
            <a:extLst>
              <a:ext uri="{FF2B5EF4-FFF2-40B4-BE49-F238E27FC236}">
                <a16:creationId xmlns:a16="http://schemas.microsoft.com/office/drawing/2014/main" id="{35463C86-BB25-F379-BC15-2128095EC9EB}"/>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2"/>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2"/>
              </a:solidFill>
              <a:latin typeface="+mn-lt"/>
              <a:ea typeface="+mn-ea"/>
              <a:cs typeface="Arial" panose="020B0604020202020204" pitchFamily="34" charset="0"/>
            </a:endParaRPr>
          </a:p>
        </p:txBody>
      </p:sp>
      <p:pic>
        <p:nvPicPr>
          <p:cNvPr id="7" name="Grafik 13">
            <a:extLst>
              <a:ext uri="{FF2B5EF4-FFF2-40B4-BE49-F238E27FC236}">
                <a16:creationId xmlns:a16="http://schemas.microsoft.com/office/drawing/2014/main" id="{F7B43BE8-73DD-D8C5-E8A2-99A4ABD1B85F}"/>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8" name="Grafik 43">
            <a:extLst>
              <a:ext uri="{FF2B5EF4-FFF2-40B4-BE49-F238E27FC236}">
                <a16:creationId xmlns:a16="http://schemas.microsoft.com/office/drawing/2014/main" id="{037FEDC8-BCC2-BC7A-D574-2A163C9E510D}"/>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9" name="5. Source" hidden="1">
            <a:extLst>
              <a:ext uri="{FF2B5EF4-FFF2-40B4-BE49-F238E27FC236}">
                <a16:creationId xmlns:a16="http://schemas.microsoft.com/office/drawing/2014/main" id="{CA91FD6E-E714-7061-D793-21DF257A8635}"/>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sp>
        <p:nvSpPr>
          <p:cNvPr id="15" name="Date Placeholder 14">
            <a:extLst>
              <a:ext uri="{FF2B5EF4-FFF2-40B4-BE49-F238E27FC236}">
                <a16:creationId xmlns:a16="http://schemas.microsoft.com/office/drawing/2014/main" id="{8FB012EE-E32D-9B0A-E7CE-83E01182D848}"/>
              </a:ext>
            </a:extLst>
          </p:cNvPr>
          <p:cNvSpPr>
            <a:spLocks noGrp="1"/>
          </p:cNvSpPr>
          <p:nvPr>
            <p:ph type="dt" sz="half" idx="11"/>
          </p:nvPr>
        </p:nvSpPr>
        <p:spPr/>
        <p:txBody>
          <a:bodyPr/>
          <a:lstStyle/>
          <a:p>
            <a:fld id="{D861461A-CFD4-4E2C-8420-20D8CF305FB8}" type="datetime1">
              <a:rPr lang="de-DE" smtClean="0"/>
              <a:t>03.02.2026</a:t>
            </a:fld>
            <a:endParaRPr lang="de-DE"/>
          </a:p>
        </p:txBody>
      </p:sp>
    </p:spTree>
    <p:extLst>
      <p:ext uri="{BB962C8B-B14F-4D97-AF65-F5344CB8AC3E}">
        <p14:creationId xmlns:p14="http://schemas.microsoft.com/office/powerpoint/2010/main" val="2835715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rast 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1"/>
            </p:custDataLst>
            <p:extLst>
              <p:ext uri="{D42A27DB-BD31-4B8C-83A1-F6EECF244321}">
                <p14:modId xmlns:p14="http://schemas.microsoft.com/office/powerpoint/2010/main" val="2205861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592" imgH="591" progId="TCLayout.ActiveDocument.1">
                  <p:embed/>
                </p:oleObj>
              </mc:Choice>
              <mc:Fallback>
                <p:oleObj name="think-cell Folie" r:id="rId8"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40E0BC-D285-4CB0-BC8F-8E2C57BF2A2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7" y="779962"/>
            <a:ext cx="10484739" cy="384721"/>
          </a:xfrm>
        </p:spPr>
        <p:txBody>
          <a:bodyPr vert="horz" wrap="square">
            <a:noAutofit/>
          </a:bodyPr>
          <a:lstStyle>
            <a:lvl1pPr rtl="0">
              <a:defRPr/>
            </a:lvl1pPr>
          </a:lstStyle>
          <a:p>
            <a:r>
              <a:rPr lang="de-DE"/>
              <a:t>Click to edit Master title style</a:t>
            </a:r>
          </a:p>
        </p:txBody>
      </p:sp>
      <p:sp>
        <p:nvSpPr>
          <p:cNvPr id="8" name="1. On-page tracker">
            <a:extLst>
              <a:ext uri="{FF2B5EF4-FFF2-40B4-BE49-F238E27FC236}">
                <a16:creationId xmlns:a16="http://schemas.microsoft.com/office/drawing/2014/main" id="{B5C5F547-1B1B-411D-99AF-7DE767A71F19}"/>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7" name="Slide Number">
            <a:extLst>
              <a:ext uri="{FF2B5EF4-FFF2-40B4-BE49-F238E27FC236}">
                <a16:creationId xmlns:a16="http://schemas.microsoft.com/office/drawing/2014/main" id="{56A11F15-F5A1-F689-008D-E6FC93DA3BE4}"/>
              </a:ext>
            </a:extLst>
          </p:cNvPr>
          <p:cNvSpPr>
            <a:spLocks noChangeArrowheads="1"/>
          </p:cNvSpPr>
          <p:nvPr userDrawn="1">
            <p:custDataLst>
              <p:tags r:id="rId5"/>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A3CEB42C-95B4-3A8A-9719-4D59BA133B24}"/>
              </a:ext>
            </a:extLst>
          </p:cNvPr>
          <p:cNvSpPr txBox="1">
            <a:spLocks/>
          </p:cNvSpPr>
          <p:nvPr userDrawn="1">
            <p:custDataLst>
              <p:tags r:id="rId6"/>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1" name="Grafik 13">
            <a:extLst>
              <a:ext uri="{FF2B5EF4-FFF2-40B4-BE49-F238E27FC236}">
                <a16:creationId xmlns:a16="http://schemas.microsoft.com/office/drawing/2014/main" id="{9FBA9CAA-F072-9095-C520-3A792598F0FA}"/>
              </a:ext>
            </a:extLst>
          </p:cNvPr>
          <p:cNvPicPr>
            <a:picLocks noChangeAspect="1"/>
          </p:cNvPicPr>
          <p:nvPr userDrawn="1"/>
        </p:nvPicPr>
        <p:blipFill>
          <a:blip r:embed="rId10"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3" name="Picture 12">
            <a:extLst>
              <a:ext uri="{FF2B5EF4-FFF2-40B4-BE49-F238E27FC236}">
                <a16:creationId xmlns:a16="http://schemas.microsoft.com/office/drawing/2014/main" id="{EE7C1E4E-4B6B-1A8F-A3A7-E2607248884E}"/>
              </a:ext>
            </a:extLst>
          </p:cNvPr>
          <p:cNvPicPr>
            <a:picLocks noChangeAspect="1"/>
          </p:cNvPicPr>
          <p:nvPr userDrawn="1"/>
        </p:nvPicPr>
        <p:blipFill>
          <a:blip r:embed="rId11"/>
          <a:stretch>
            <a:fillRect/>
          </a:stretch>
        </p:blipFill>
        <p:spPr>
          <a:xfrm>
            <a:off x="11208181" y="328526"/>
            <a:ext cx="429083" cy="372785"/>
          </a:xfrm>
          <a:prstGeom prst="rect">
            <a:avLst/>
          </a:prstGeom>
        </p:spPr>
      </p:pic>
      <p:sp>
        <p:nvSpPr>
          <p:cNvPr id="18" name="Date Placeholder 17">
            <a:extLst>
              <a:ext uri="{FF2B5EF4-FFF2-40B4-BE49-F238E27FC236}">
                <a16:creationId xmlns:a16="http://schemas.microsoft.com/office/drawing/2014/main" id="{41C42EA0-92AD-597E-3C82-001EF4EB34B7}"/>
              </a:ext>
            </a:extLst>
          </p:cNvPr>
          <p:cNvSpPr>
            <a:spLocks noGrp="1"/>
          </p:cNvSpPr>
          <p:nvPr>
            <p:ph type="dt" sz="half" idx="11"/>
          </p:nvPr>
        </p:nvSpPr>
        <p:spPr/>
        <p:txBody>
          <a:bodyPr/>
          <a:lstStyle/>
          <a:p>
            <a:fld id="{3AB77E5E-41E6-4AD2-848F-1A8C3D6CFCF3}" type="datetime1">
              <a:rPr lang="de-DE" smtClean="0"/>
              <a:t>03.02.2026</a:t>
            </a:fld>
            <a:endParaRPr lang="de-DE"/>
          </a:p>
        </p:txBody>
      </p:sp>
    </p:spTree>
    <p:extLst>
      <p:ext uri="{BB962C8B-B14F-4D97-AF65-F5344CB8AC3E}">
        <p14:creationId xmlns:p14="http://schemas.microsoft.com/office/powerpoint/2010/main" val="1546407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rast 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1"/>
            </p:custDataLst>
            <p:extLst>
              <p:ext uri="{D42A27DB-BD31-4B8C-83A1-F6EECF244321}">
                <p14:modId xmlns:p14="http://schemas.microsoft.com/office/powerpoint/2010/main" val="4170013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 imgW="592" imgH="591" progId="TCLayout.ActiveDocument.1">
                  <p:embed/>
                </p:oleObj>
              </mc:Choice>
              <mc:Fallback>
                <p:oleObj name="think-cell Folie" r:id="rId6"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1. On-page tracker">
            <a:extLst>
              <a:ext uri="{FF2B5EF4-FFF2-40B4-BE49-F238E27FC236}">
                <a16:creationId xmlns:a16="http://schemas.microsoft.com/office/drawing/2014/main" id="{E9E206AB-587F-4AC2-9EF7-AA339899F4BB}"/>
              </a:ext>
            </a:extLst>
          </p:cNvPr>
          <p:cNvSpPr>
            <a:spLocks noGrp="1"/>
          </p:cNvSpPr>
          <p:nvPr>
            <p:ph type="body" sz="quarter" idx="10" hasCustomPrompt="1"/>
            <p:custDataLst>
              <p:tags r:id="rId2"/>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3" name="Slide Number">
            <a:extLst>
              <a:ext uri="{FF2B5EF4-FFF2-40B4-BE49-F238E27FC236}">
                <a16:creationId xmlns:a16="http://schemas.microsoft.com/office/drawing/2014/main" id="{B71E181F-1677-1105-B44F-E5CABD45EED4}"/>
              </a:ext>
            </a:extLst>
          </p:cNvPr>
          <p:cNvSpPr>
            <a:spLocks noChangeArrowheads="1"/>
          </p:cNvSpPr>
          <p:nvPr userDrawn="1">
            <p:custDataLst>
              <p:tags r:id="rId3"/>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4" name="5. Source" hidden="1">
            <a:extLst>
              <a:ext uri="{FF2B5EF4-FFF2-40B4-BE49-F238E27FC236}">
                <a16:creationId xmlns:a16="http://schemas.microsoft.com/office/drawing/2014/main" id="{4305720E-BEF8-6C3A-345A-63B6E578AD9E}"/>
              </a:ext>
            </a:extLst>
          </p:cNvPr>
          <p:cNvSpPr txBox="1">
            <a:spLocks/>
          </p:cNvSpPr>
          <p:nvPr userDrawn="1">
            <p:custDataLst>
              <p:tags r:id="rId4"/>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8" name="Grafik 13">
            <a:extLst>
              <a:ext uri="{FF2B5EF4-FFF2-40B4-BE49-F238E27FC236}">
                <a16:creationId xmlns:a16="http://schemas.microsoft.com/office/drawing/2014/main" id="{8DC87C6B-6AF6-FDA8-9A4A-CDEE5A153774}"/>
              </a:ext>
            </a:extLst>
          </p:cNvPr>
          <p:cNvPicPr>
            <a:picLocks noChangeAspect="1"/>
          </p:cNvPicPr>
          <p:nvPr userDrawn="1"/>
        </p:nvPicPr>
        <p:blipFill>
          <a:blip r:embed="rId8"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0" name="Picture 9">
            <a:extLst>
              <a:ext uri="{FF2B5EF4-FFF2-40B4-BE49-F238E27FC236}">
                <a16:creationId xmlns:a16="http://schemas.microsoft.com/office/drawing/2014/main" id="{B3CE6056-A739-909B-7A62-88A5DC891906}"/>
              </a:ext>
            </a:extLst>
          </p:cNvPr>
          <p:cNvPicPr>
            <a:picLocks noChangeAspect="1"/>
          </p:cNvPicPr>
          <p:nvPr userDrawn="1"/>
        </p:nvPicPr>
        <p:blipFill>
          <a:blip r:embed="rId9"/>
          <a:stretch>
            <a:fillRect/>
          </a:stretch>
        </p:blipFill>
        <p:spPr>
          <a:xfrm>
            <a:off x="11208181" y="328526"/>
            <a:ext cx="429083" cy="372785"/>
          </a:xfrm>
          <a:prstGeom prst="rect">
            <a:avLst/>
          </a:prstGeom>
        </p:spPr>
      </p:pic>
      <p:sp>
        <p:nvSpPr>
          <p:cNvPr id="11" name="Date Placeholder 10">
            <a:extLst>
              <a:ext uri="{FF2B5EF4-FFF2-40B4-BE49-F238E27FC236}">
                <a16:creationId xmlns:a16="http://schemas.microsoft.com/office/drawing/2014/main" id="{8F14A04D-728D-F5D3-609A-C720FFA07242}"/>
              </a:ext>
            </a:extLst>
          </p:cNvPr>
          <p:cNvSpPr>
            <a:spLocks noGrp="1"/>
          </p:cNvSpPr>
          <p:nvPr>
            <p:ph type="dt" sz="half" idx="11"/>
          </p:nvPr>
        </p:nvSpPr>
        <p:spPr/>
        <p:txBody>
          <a:bodyPr/>
          <a:lstStyle/>
          <a:p>
            <a:fld id="{0921E82F-78CC-4DD9-9D83-0A422969B17F}" type="datetime1">
              <a:rPr lang="de-DE" smtClean="0"/>
              <a:t>03.02.2026</a:t>
            </a:fld>
            <a:endParaRPr lang="de-DE"/>
          </a:p>
        </p:txBody>
      </p:sp>
    </p:spTree>
    <p:extLst>
      <p:ext uri="{BB962C8B-B14F-4D97-AF65-F5344CB8AC3E}">
        <p14:creationId xmlns:p14="http://schemas.microsoft.com/office/powerpoint/2010/main" val="319649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rast 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9CF6F9-3F22-4C1D-8F1F-9500FF412228}"/>
              </a:ext>
            </a:extLst>
          </p:cNvPr>
          <p:cNvGraphicFramePr>
            <a:graphicFrameLocks noChangeAspect="1"/>
          </p:cNvGraphicFramePr>
          <p:nvPr userDrawn="1">
            <p:custDataLst>
              <p:tags r:id="rId1"/>
            </p:custDataLst>
            <p:extLst>
              <p:ext uri="{D42A27DB-BD31-4B8C-83A1-F6EECF244321}">
                <p14:modId xmlns:p14="http://schemas.microsoft.com/office/powerpoint/2010/main" val="3382637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592" imgH="591" progId="TCLayout.ActiveDocument.1">
                  <p:embed/>
                </p:oleObj>
              </mc:Choice>
              <mc:Fallback>
                <p:oleObj name="think-cell Folie" r:id="rId5" imgW="592" imgH="591" progId="TCLayout.ActiveDocument.1">
                  <p:embed/>
                  <p:pic>
                    <p:nvPicPr>
                      <p:cNvPr id="2" name="Object 1" hidden="1">
                        <a:extLst>
                          <a:ext uri="{FF2B5EF4-FFF2-40B4-BE49-F238E27FC236}">
                            <a16:creationId xmlns:a16="http://schemas.microsoft.com/office/drawing/2014/main" id="{DA9CF6F9-3F22-4C1D-8F1F-9500FF41222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5. Source" hidden="1">
            <a:extLst>
              <a:ext uri="{FF2B5EF4-FFF2-40B4-BE49-F238E27FC236}">
                <a16:creationId xmlns:a16="http://schemas.microsoft.com/office/drawing/2014/main" id="{0096BCC4-55D8-14B6-6A89-A26C2E8D7EC2}"/>
              </a:ext>
            </a:extLst>
          </p:cNvPr>
          <p:cNvSpPr txBox="1">
            <a:spLocks/>
          </p:cNvSpPr>
          <p:nvPr userDrawn="1">
            <p:custDataLst>
              <p:tags r:id="rId2"/>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sp>
        <p:nvSpPr>
          <p:cNvPr id="5" name="2. Slide Title">
            <a:extLst>
              <a:ext uri="{FF2B5EF4-FFF2-40B4-BE49-F238E27FC236}">
                <a16:creationId xmlns:a16="http://schemas.microsoft.com/office/drawing/2014/main" id="{E805231B-DBD1-70C1-B393-B23FB14F0F10}"/>
              </a:ext>
            </a:extLst>
          </p:cNvPr>
          <p:cNvSpPr>
            <a:spLocks noGrp="1"/>
          </p:cNvSpPr>
          <p:nvPr>
            <p:ph type="title" hasCustomPrompt="1"/>
            <p:custDataLst>
              <p:tags r:id="rId3"/>
            </p:custDataLst>
          </p:nvPr>
        </p:nvSpPr>
        <p:spPr>
          <a:xfrm>
            <a:off x="6818400" y="3952800"/>
            <a:ext cx="4819626" cy="384721"/>
          </a:xfrm>
        </p:spPr>
        <p:txBody>
          <a:bodyPr vert="horz" wrap="square" anchor="t">
            <a:noAutofit/>
          </a:bodyPr>
          <a:lstStyle>
            <a:lvl1pPr rtl="0">
              <a:defRPr/>
            </a:lvl1pPr>
          </a:lstStyle>
          <a:p>
            <a:r>
              <a:rPr lang="de-DE"/>
              <a:t>Vielen Dank</a:t>
            </a:r>
          </a:p>
        </p:txBody>
      </p:sp>
      <p:pic>
        <p:nvPicPr>
          <p:cNvPr id="7" name="Picture 6">
            <a:extLst>
              <a:ext uri="{FF2B5EF4-FFF2-40B4-BE49-F238E27FC236}">
                <a16:creationId xmlns:a16="http://schemas.microsoft.com/office/drawing/2014/main" id="{3C0F8879-21AB-CB57-9886-457B7740F55D}"/>
              </a:ext>
            </a:extLst>
          </p:cNvPr>
          <p:cNvPicPr>
            <a:picLocks/>
          </p:cNvPicPr>
          <p:nvPr userDrawn="1"/>
        </p:nvPicPr>
        <p:blipFill rotWithShape="1">
          <a:blip r:embed="rId7">
            <a:duotone>
              <a:schemeClr val="accent3">
                <a:shade val="45000"/>
                <a:satMod val="135000"/>
              </a:schemeClr>
              <a:prstClr val="white"/>
            </a:duotone>
            <a:lum bright="100000"/>
          </a:blip>
          <a:srcRect t="2031" b="2031"/>
          <a:stretch/>
        </p:blipFill>
        <p:spPr>
          <a:xfrm>
            <a:off x="5897198" y="1464014"/>
            <a:ext cx="7891200" cy="1699200"/>
          </a:xfrm>
          <a:prstGeom prst="rect">
            <a:avLst/>
          </a:prstGeom>
        </p:spPr>
      </p:pic>
      <p:pic>
        <p:nvPicPr>
          <p:cNvPr id="8" name="Picture 7">
            <a:extLst>
              <a:ext uri="{FF2B5EF4-FFF2-40B4-BE49-F238E27FC236}">
                <a16:creationId xmlns:a16="http://schemas.microsoft.com/office/drawing/2014/main" id="{59D34589-D86D-CCC9-A967-1613439D4D00}"/>
              </a:ext>
            </a:extLst>
          </p:cNvPr>
          <p:cNvPicPr>
            <a:picLocks/>
          </p:cNvPicPr>
          <p:nvPr userDrawn="1"/>
        </p:nvPicPr>
        <p:blipFill rotWithShape="1">
          <a:blip r:embed="rId7">
            <a:duotone>
              <a:schemeClr val="accent3">
                <a:shade val="45000"/>
                <a:satMod val="135000"/>
              </a:schemeClr>
              <a:prstClr val="white"/>
            </a:duotone>
            <a:lum bright="100000"/>
          </a:blip>
          <a:srcRect t="2031" b="2031"/>
          <a:stretch/>
        </p:blipFill>
        <p:spPr>
          <a:xfrm rot="10800000">
            <a:off x="-1979681" y="2905709"/>
            <a:ext cx="7891200" cy="1699200"/>
          </a:xfrm>
          <a:prstGeom prst="rect">
            <a:avLst/>
          </a:prstGeom>
        </p:spPr>
      </p:pic>
      <p:pic>
        <p:nvPicPr>
          <p:cNvPr id="35" name="Picture 34">
            <a:extLst>
              <a:ext uri="{FF2B5EF4-FFF2-40B4-BE49-F238E27FC236}">
                <a16:creationId xmlns:a16="http://schemas.microsoft.com/office/drawing/2014/main" id="{97D5EEAA-779F-C182-C97C-5A38C425CDE5}"/>
              </a:ext>
            </a:extLst>
          </p:cNvPr>
          <p:cNvPicPr>
            <a:picLocks/>
          </p:cNvPicPr>
          <p:nvPr userDrawn="1"/>
        </p:nvPicPr>
        <p:blipFill>
          <a:blip r:embed="rId8"/>
          <a:stretch>
            <a:fillRect/>
          </a:stretch>
        </p:blipFill>
        <p:spPr>
          <a:xfrm>
            <a:off x="403200" y="331200"/>
            <a:ext cx="2926800" cy="522000"/>
          </a:xfrm>
          <a:prstGeom prst="rect">
            <a:avLst/>
          </a:prstGeom>
        </p:spPr>
      </p:pic>
    </p:spTree>
    <p:extLst>
      <p:ext uri="{BB962C8B-B14F-4D97-AF65-F5344CB8AC3E}">
        <p14:creationId xmlns:p14="http://schemas.microsoft.com/office/powerpoint/2010/main" val="3677900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el und 5 Bilder">
    <p:bg bwMode="ltGray">
      <p:bgPr>
        <a:solidFill>
          <a:schemeClr val="accent1"/>
        </a:solidFill>
        <a:effectLst/>
      </p:bgPr>
    </p:bg>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C94F5C96-EEC8-D51C-98DC-5FBA4968E1EC}"/>
              </a:ext>
            </a:extLst>
          </p:cNvPr>
          <p:cNvSpPr/>
          <p:nvPr userDrawn="1"/>
        </p:nvSpPr>
        <p:spPr bwMode="invGray">
          <a:xfrm>
            <a:off x="8761213" y="3423865"/>
            <a:ext cx="3430787" cy="3439084"/>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gradFill>
            <a:gsLst>
              <a:gs pos="100000">
                <a:srgbClr val="ABD2EF"/>
              </a:gs>
              <a:gs pos="0">
                <a:srgbClr val="4487B9"/>
              </a:gs>
              <a:gs pos="50000">
                <a:srgbClr val="8BBDE6"/>
              </a:gs>
            </a:gsLst>
            <a:lin ang="0" scaled="0"/>
          </a:gradFill>
          <a:ln w="3175" cap="flat">
            <a:noFill/>
            <a:prstDash val="solid"/>
            <a:miter/>
          </a:ln>
        </p:spPr>
        <p:txBody>
          <a:bodyPr rtlCol="0" anchor="ctr"/>
          <a:lstStyle/>
          <a:p>
            <a:pPr lvl="0"/>
            <a:endParaRPr lang="en-GB" sz="7195"/>
          </a:p>
        </p:txBody>
      </p:sp>
      <p:pic>
        <p:nvPicPr>
          <p:cNvPr id="10" name="Grafik 9">
            <a:extLst>
              <a:ext uri="{FF2B5EF4-FFF2-40B4-BE49-F238E27FC236}">
                <a16:creationId xmlns:a16="http://schemas.microsoft.com/office/drawing/2014/main" id="{5296B8B9-5110-8922-55EB-4BCBAA3CB4F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1006" y="4160090"/>
            <a:ext cx="1991202" cy="1990165"/>
          </a:xfrm>
          <a:prstGeom prst="rect">
            <a:avLst/>
          </a:prstGeom>
        </p:spPr>
      </p:pic>
      <p:sp>
        <p:nvSpPr>
          <p:cNvPr id="14" name="Bildplatzhalter 4">
            <a:extLst>
              <a:ext uri="{FF2B5EF4-FFF2-40B4-BE49-F238E27FC236}">
                <a16:creationId xmlns:a16="http://schemas.microsoft.com/office/drawing/2014/main" id="{5826B588-4ADC-4D52-9AF0-32D69F448435}"/>
              </a:ext>
            </a:extLst>
          </p:cNvPr>
          <p:cNvSpPr>
            <a:spLocks noGrp="1"/>
          </p:cNvSpPr>
          <p:nvPr userDrawn="1">
            <p:ph type="pic" sz="quarter" idx="16"/>
          </p:nvPr>
        </p:nvSpPr>
        <p:spPr>
          <a:xfrm>
            <a:off x="5330426" y="3425639"/>
            <a:ext cx="3430787" cy="3429000"/>
          </a:xfrm>
          <a:solidFill>
            <a:srgbClr val="667D85"/>
          </a:solidFill>
        </p:spPr>
        <p:txBody>
          <a:bodyPr/>
          <a:lstStyle/>
          <a:p>
            <a:endParaRPr lang="en-GB"/>
          </a:p>
        </p:txBody>
      </p:sp>
      <p:sp>
        <p:nvSpPr>
          <p:cNvPr id="11" name="Bildplatzhalter 4">
            <a:extLst>
              <a:ext uri="{FF2B5EF4-FFF2-40B4-BE49-F238E27FC236}">
                <a16:creationId xmlns:a16="http://schemas.microsoft.com/office/drawing/2014/main" id="{67591354-A0AB-CE3F-CA79-BB1EE1DF0E9F}"/>
              </a:ext>
            </a:extLst>
          </p:cNvPr>
          <p:cNvSpPr>
            <a:spLocks noGrp="1"/>
          </p:cNvSpPr>
          <p:nvPr userDrawn="1">
            <p:ph type="pic" sz="quarter" idx="11"/>
          </p:nvPr>
        </p:nvSpPr>
        <p:spPr>
          <a:xfrm>
            <a:off x="8761213" y="-5135"/>
            <a:ext cx="3430787" cy="3429000"/>
          </a:xfrm>
          <a:solidFill>
            <a:srgbClr val="667D85"/>
          </a:solidFill>
        </p:spPr>
        <p:txBody>
          <a:bodyPr/>
          <a:lstStyle/>
          <a:p>
            <a:endParaRPr lang="en-GB"/>
          </a:p>
        </p:txBody>
      </p:sp>
      <p:sp>
        <p:nvSpPr>
          <p:cNvPr id="12" name="Title 6">
            <a:extLst>
              <a:ext uri="{FF2B5EF4-FFF2-40B4-BE49-F238E27FC236}">
                <a16:creationId xmlns:a16="http://schemas.microsoft.com/office/drawing/2014/main" id="{D5FED859-E901-9FB7-5689-B2087BCF8C0C}"/>
              </a:ext>
            </a:extLst>
          </p:cNvPr>
          <p:cNvSpPr>
            <a:spLocks noGrp="1"/>
          </p:cNvSpPr>
          <p:nvPr userDrawn="1">
            <p:ph type="title" hasCustomPrompt="1"/>
          </p:nvPr>
        </p:nvSpPr>
        <p:spPr bwMode="auto">
          <a:xfrm>
            <a:off x="407989" y="296863"/>
            <a:ext cx="4534139" cy="775084"/>
          </a:xfrm>
        </p:spPr>
        <p:txBody>
          <a:bodyPr anchor="t"/>
          <a:lstStyle>
            <a:lvl1pPr>
              <a:defRPr>
                <a:solidFill>
                  <a:schemeClr val="tx1"/>
                </a:solidFill>
              </a:defRPr>
            </a:lvl1pPr>
          </a:lstStyle>
          <a:p>
            <a:r>
              <a:rPr lang="en-US"/>
              <a:t>Headline in The Group Head Light, White</a:t>
            </a:r>
            <a:endParaRPr lang="en-IN"/>
          </a:p>
        </p:txBody>
      </p:sp>
      <p:sp>
        <p:nvSpPr>
          <p:cNvPr id="4" name="Bildplatzhalter 4">
            <a:extLst>
              <a:ext uri="{FF2B5EF4-FFF2-40B4-BE49-F238E27FC236}">
                <a16:creationId xmlns:a16="http://schemas.microsoft.com/office/drawing/2014/main" id="{5C59903A-532D-0CFD-0B9A-743B052910F2}"/>
              </a:ext>
            </a:extLst>
          </p:cNvPr>
          <p:cNvSpPr>
            <a:spLocks noGrp="1"/>
          </p:cNvSpPr>
          <p:nvPr userDrawn="1">
            <p:ph type="pic" sz="quarter" idx="14"/>
          </p:nvPr>
        </p:nvSpPr>
        <p:spPr>
          <a:xfrm>
            <a:off x="5330426" y="0"/>
            <a:ext cx="3430787" cy="3429000"/>
          </a:xfrm>
          <a:solidFill>
            <a:srgbClr val="193D47"/>
          </a:solidFill>
        </p:spPr>
        <p:txBody>
          <a:bodyPr/>
          <a:lstStyle/>
          <a:p>
            <a:endParaRPr lang="en-GB"/>
          </a:p>
        </p:txBody>
      </p:sp>
      <p:sp>
        <p:nvSpPr>
          <p:cNvPr id="16" name="Bildplatzhalter 4">
            <a:extLst>
              <a:ext uri="{FF2B5EF4-FFF2-40B4-BE49-F238E27FC236}">
                <a16:creationId xmlns:a16="http://schemas.microsoft.com/office/drawing/2014/main" id="{DD7E5AF8-6FFD-A9E0-ACCD-3E7B08878C6D}"/>
              </a:ext>
            </a:extLst>
          </p:cNvPr>
          <p:cNvSpPr>
            <a:spLocks noGrp="1"/>
          </p:cNvSpPr>
          <p:nvPr userDrawn="1">
            <p:ph type="pic" sz="quarter" idx="17"/>
          </p:nvPr>
        </p:nvSpPr>
        <p:spPr>
          <a:xfrm>
            <a:off x="1899639" y="3425639"/>
            <a:ext cx="3430787" cy="3429000"/>
          </a:xfrm>
          <a:solidFill>
            <a:srgbClr val="193D47"/>
          </a:solidFill>
        </p:spPr>
        <p:txBody>
          <a:bodyPr/>
          <a:lstStyle/>
          <a:p>
            <a:endParaRPr lang="en-GB"/>
          </a:p>
        </p:txBody>
      </p:sp>
      <p:sp>
        <p:nvSpPr>
          <p:cNvPr id="3" name="Rechteck 2">
            <a:extLst>
              <a:ext uri="{FF2B5EF4-FFF2-40B4-BE49-F238E27FC236}">
                <a16:creationId xmlns:a16="http://schemas.microsoft.com/office/drawing/2014/main" id="{C7B8B6E8-7D5E-2844-8E28-EC9AEAE8D538}"/>
              </a:ext>
            </a:extLst>
          </p:cNvPr>
          <p:cNvSpPr/>
          <p:nvPr userDrawn="1"/>
        </p:nvSpPr>
        <p:spPr>
          <a:xfrm>
            <a:off x="0" y="6705600"/>
            <a:ext cx="12192000" cy="152400"/>
          </a:xfrm>
          <a:prstGeom prst="rect">
            <a:avLst/>
          </a:prstGeom>
          <a:pattFill prst="wdUpDiag">
            <a:fgClr>
              <a:srgbClr val="4487B9"/>
            </a:fgClr>
            <a:bgClr>
              <a:srgbClr val="002733"/>
            </a:bgClr>
          </a:pattFill>
          <a:ln>
            <a:noFill/>
          </a:ln>
        </p:spPr>
        <p:style>
          <a:lnRef idx="2">
            <a:schemeClr val="accent1">
              <a:shade val="15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GB" sz="700" err="1"/>
          </a:p>
        </p:txBody>
      </p:sp>
    </p:spTree>
    <p:extLst>
      <p:ext uri="{BB962C8B-B14F-4D97-AF65-F5344CB8AC3E}">
        <p14:creationId xmlns:p14="http://schemas.microsoft.com/office/powerpoint/2010/main" val="39203347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622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1">
    <p:bg>
      <p:bgPr>
        <a:solidFill>
          <a:schemeClr val="accent6"/>
        </a:solidFill>
        <a:effectLst/>
      </p:bgPr>
    </p:bg>
    <p:spTree>
      <p:nvGrpSpPr>
        <p:cNvPr id="1" name=""/>
        <p:cNvGrpSpPr/>
        <p:nvPr/>
      </p:nvGrpSpPr>
      <p:grpSpPr>
        <a:xfrm>
          <a:off x="0" y="0"/>
          <a:ext cx="0" cy="0"/>
          <a:chOff x="0" y="0"/>
          <a:chExt cx="0" cy="0"/>
        </a:xfrm>
      </p:grpSpPr>
      <p:sp>
        <p:nvSpPr>
          <p:cNvPr id="15" name="Foliennummernplatzhalter 5">
            <a:extLst>
              <a:ext uri="{FF2B5EF4-FFF2-40B4-BE49-F238E27FC236}">
                <a16:creationId xmlns:a16="http://schemas.microsoft.com/office/drawing/2014/main" id="{36394758-B629-3DFD-05C2-3E67920DDAAB}"/>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2" name="Datumsplatzhalter 3">
            <a:extLst>
              <a:ext uri="{FF2B5EF4-FFF2-40B4-BE49-F238E27FC236}">
                <a16:creationId xmlns:a16="http://schemas.microsoft.com/office/drawing/2014/main" id="{0157A489-4757-B373-D5C1-7806488F33B2}"/>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fld id="{6FFDCC27-77D0-482E-AEB0-01ED09AA51D2}" type="datetime1">
              <a:rPr lang="de-DE" smtClean="0"/>
              <a:t>03.02.2026</a:t>
            </a:fld>
            <a:endParaRPr lang="de-DE"/>
          </a:p>
        </p:txBody>
      </p:sp>
      <p:sp>
        <p:nvSpPr>
          <p:cNvPr id="5" name="Titel 4">
            <a:extLst>
              <a:ext uri="{FF2B5EF4-FFF2-40B4-BE49-F238E27FC236}">
                <a16:creationId xmlns:a16="http://schemas.microsoft.com/office/drawing/2014/main" id="{5D2A5D9A-13BE-20CA-025F-11A963EC0613}"/>
              </a:ext>
            </a:extLst>
          </p:cNvPr>
          <p:cNvSpPr>
            <a:spLocks noGrp="1"/>
          </p:cNvSpPr>
          <p:nvPr>
            <p:ph type="title" hasCustomPrompt="1"/>
          </p:nvPr>
        </p:nvSpPr>
        <p:spPr>
          <a:xfrm>
            <a:off x="407987" y="549274"/>
            <a:ext cx="10874413" cy="503239"/>
          </a:xfrm>
        </p:spPr>
        <p:txBody>
          <a:bodyPr/>
          <a:lstStyle/>
          <a:p>
            <a:r>
              <a:rPr lang="de-DE"/>
              <a:t>Headline in </a:t>
            </a:r>
            <a:r>
              <a:rPr lang="de-DE" err="1"/>
              <a:t>Antarctica</a:t>
            </a:r>
            <a:r>
              <a:rPr lang="de-DE"/>
              <a:t> Medium 24pt</a:t>
            </a:r>
            <a:endParaRPr lang="en-US"/>
          </a:p>
        </p:txBody>
      </p:sp>
      <p:sp>
        <p:nvSpPr>
          <p:cNvPr id="7" name="Textplatzhalter 8">
            <a:extLst>
              <a:ext uri="{FF2B5EF4-FFF2-40B4-BE49-F238E27FC236}">
                <a16:creationId xmlns:a16="http://schemas.microsoft.com/office/drawing/2014/main" id="{EFC461C3-5CAD-A51C-58A3-18A694D60C3B}"/>
              </a:ext>
            </a:extLst>
          </p:cNvPr>
          <p:cNvSpPr>
            <a:spLocks noGrp="1"/>
          </p:cNvSpPr>
          <p:nvPr>
            <p:ph type="body" sz="quarter" idx="10" hasCustomPrompt="1"/>
          </p:nvPr>
        </p:nvSpPr>
        <p:spPr>
          <a:xfrm>
            <a:off x="406400" y="1063993"/>
            <a:ext cx="11380788" cy="255647"/>
          </a:xfrm>
        </p:spPr>
        <p:txBody>
          <a:bodyPr wrap="square" lIns="0" tIns="0" rIns="0" bIns="0">
            <a:spAutoFit/>
          </a:bodyPr>
          <a:lstStyle>
            <a:lvl1pPr>
              <a:defRPr lang="de-DE" sz="1600" smtClean="0">
                <a:latin typeface="+mn-lt"/>
              </a:defRPr>
            </a:lvl1pPr>
            <a:lvl2pPr>
              <a:defRPr lang="de-DE" sz="3200" b="0" smtClean="0">
                <a:solidFill>
                  <a:schemeClr val="accent2"/>
                </a:solidFill>
              </a:defRPr>
            </a:lvl2pPr>
            <a:lvl3pPr>
              <a:defRPr lang="de-DE" sz="3200" b="0" smtClean="0">
                <a:solidFill>
                  <a:schemeClr val="accent2"/>
                </a:solidFill>
              </a:defRPr>
            </a:lvl3pPr>
            <a:lvl4pPr>
              <a:defRPr lang="de-DE" sz="3200" b="0" smtClean="0">
                <a:solidFill>
                  <a:schemeClr val="accent2"/>
                </a:solidFill>
              </a:defRPr>
            </a:lvl4pPr>
            <a:lvl5pPr>
              <a:defRPr lang="en-US" sz="3200" b="0">
                <a:solidFill>
                  <a:schemeClr val="accent2"/>
                </a:solidFill>
              </a:defRPr>
            </a:lvl5pPr>
          </a:lstStyle>
          <a:p>
            <a:pPr lvl="0"/>
            <a:r>
              <a:rPr lang="de-DE"/>
              <a:t>Subheadline</a:t>
            </a:r>
            <a:endParaRPr lang="en-US"/>
          </a:p>
        </p:txBody>
      </p:sp>
      <p:pic>
        <p:nvPicPr>
          <p:cNvPr id="3" name="Grafik 2">
            <a:extLst>
              <a:ext uri="{FF2B5EF4-FFF2-40B4-BE49-F238E27FC236}">
                <a16:creationId xmlns:a16="http://schemas.microsoft.com/office/drawing/2014/main" id="{B8E42A3B-E3CC-8768-4D29-79C79AB013C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82272" y="568006"/>
            <a:ext cx="397765" cy="347473"/>
          </a:xfrm>
          <a:prstGeom prst="rect">
            <a:avLst/>
          </a:prstGeom>
        </p:spPr>
      </p:pic>
      <p:sp>
        <p:nvSpPr>
          <p:cNvPr id="6" name="Fußzeilenplatzhalter 3">
            <a:extLst>
              <a:ext uri="{FF2B5EF4-FFF2-40B4-BE49-F238E27FC236}">
                <a16:creationId xmlns:a16="http://schemas.microsoft.com/office/drawing/2014/main" id="{BE0FA0BF-AD5E-F0AB-7C7F-92987EED64C6}"/>
              </a:ext>
            </a:extLst>
          </p:cNvPr>
          <p:cNvSpPr>
            <a:spLocks noGrp="1"/>
          </p:cNvSpPr>
          <p:nvPr>
            <p:ph type="ftr" sz="quarter" idx="3"/>
          </p:nvPr>
        </p:nvSpPr>
        <p:spPr>
          <a:xfrm>
            <a:off x="3737834" y="6597649"/>
            <a:ext cx="6605195" cy="260350"/>
          </a:xfrm>
        </p:spPr>
        <p:txBody>
          <a:bodyPr/>
          <a:lstStyle/>
          <a:p>
            <a:r>
              <a:rPr lang="en-US"/>
              <a:t>GS-C1 | Media Day Salzgitter | Confidential</a:t>
            </a:r>
            <a:endParaRPr lang="de-DE"/>
          </a:p>
        </p:txBody>
      </p:sp>
    </p:spTree>
    <p:extLst>
      <p:ext uri="{BB962C8B-B14F-4D97-AF65-F5344CB8AC3E}">
        <p14:creationId xmlns:p14="http://schemas.microsoft.com/office/powerpoint/2010/main" val="1387866132"/>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rast Titl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2789024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592" imgH="591" progId="TCLayout.ActiveDocument.1">
                  <p:embed/>
                </p:oleObj>
              </mc:Choice>
              <mc:Fallback>
                <p:oleObj name="think-cell Folie" r:id="rId7"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3C160E-41D1-47A8-9605-6F352D702D3B}"/>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1" name="Documenttype">
            <a:extLst>
              <a:ext uri="{FF2B5EF4-FFF2-40B4-BE49-F238E27FC236}">
                <a16:creationId xmlns:a16="http://schemas.microsoft.com/office/drawing/2014/main" id="{15828E83-1A38-4079-BBBD-A0570B5821FE}"/>
              </a:ext>
            </a:extLst>
          </p:cNvPr>
          <p:cNvSpPr>
            <a:spLocks noGrp="1"/>
          </p:cNvSpPr>
          <p:nvPr>
            <p:ph type="body" sz="quarter" idx="13" hasCustomPrompt="1"/>
            <p:custDataLst>
              <p:tags r:id="rId3"/>
            </p:custDataLst>
          </p:nvPr>
        </p:nvSpPr>
        <p:spPr>
          <a:xfrm>
            <a:off x="551942" y="6243718"/>
            <a:ext cx="865873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sz="1400" dirty="0"/>
            </a:lvl1pPr>
          </a:lstStyle>
          <a:p>
            <a:pPr lvl="0">
              <a:buNone/>
            </a:pPr>
            <a:r>
              <a:rPr lang="de-DE"/>
              <a:t>Edit date or title/role</a:t>
            </a:r>
          </a:p>
        </p:txBody>
      </p:sp>
      <p:sp>
        <p:nvSpPr>
          <p:cNvPr id="15" name="Subtitle">
            <a:extLst>
              <a:ext uri="{FF2B5EF4-FFF2-40B4-BE49-F238E27FC236}">
                <a16:creationId xmlns:a16="http://schemas.microsoft.com/office/drawing/2014/main" id="{FB8F0DBF-6DF4-4080-8ADE-3065F84D7602}"/>
              </a:ext>
            </a:extLst>
          </p:cNvPr>
          <p:cNvSpPr>
            <a:spLocks noGrp="1"/>
          </p:cNvSpPr>
          <p:nvPr>
            <p:ph type="subTitle" idx="1"/>
            <p:custDataLst>
              <p:tags r:id="rId4"/>
            </p:custDataLst>
          </p:nvPr>
        </p:nvSpPr>
        <p:spPr>
          <a:xfrm>
            <a:off x="551942" y="4616434"/>
            <a:ext cx="865873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sz="2000" dirty="0"/>
            </a:lvl1pPr>
          </a:lstStyle>
          <a:p>
            <a:pPr lvl="0">
              <a:buNone/>
            </a:pPr>
            <a:r>
              <a:rPr lang="de-DE"/>
              <a:t>Click to edit Master subtitle style</a:t>
            </a:r>
          </a:p>
        </p:txBody>
      </p:sp>
      <p:sp>
        <p:nvSpPr>
          <p:cNvPr id="18" name="Title">
            <a:extLst>
              <a:ext uri="{FF2B5EF4-FFF2-40B4-BE49-F238E27FC236}">
                <a16:creationId xmlns:a16="http://schemas.microsoft.com/office/drawing/2014/main" id="{46FFFED1-69E7-44C0-86EC-45A8A36DB3EC}"/>
              </a:ext>
            </a:extLst>
          </p:cNvPr>
          <p:cNvSpPr>
            <a:spLocks noGrp="1"/>
          </p:cNvSpPr>
          <p:nvPr>
            <p:ph type="title"/>
            <p:custDataLst>
              <p:tags r:id="rId5"/>
            </p:custDataLst>
          </p:nvPr>
        </p:nvSpPr>
        <p:spPr>
          <a:xfrm>
            <a:off x="551942" y="3989015"/>
            <a:ext cx="8658734" cy="5539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rtl="0">
              <a:defRPr lang="de-DE" sz="3600" dirty="0"/>
            </a:lvl1pPr>
          </a:lstStyle>
          <a:p>
            <a:pPr lvl="0"/>
            <a:r>
              <a:rPr lang="de-DE"/>
              <a:t>Click to edit Master title style</a:t>
            </a:r>
          </a:p>
        </p:txBody>
      </p:sp>
      <p:sp>
        <p:nvSpPr>
          <p:cNvPr id="14" name="Text Placeholder 25">
            <a:extLst>
              <a:ext uri="{FF2B5EF4-FFF2-40B4-BE49-F238E27FC236}">
                <a16:creationId xmlns:a16="http://schemas.microsoft.com/office/drawing/2014/main" id="{E6A420A7-6DB6-C2B5-7142-6D91D87D2FC4}"/>
              </a:ext>
            </a:extLst>
          </p:cNvPr>
          <p:cNvSpPr>
            <a:spLocks noGrp="1"/>
          </p:cNvSpPr>
          <p:nvPr>
            <p:ph type="body" sz="quarter" idx="12" hasCustomPrompt="1"/>
          </p:nvPr>
        </p:nvSpPr>
        <p:spPr>
          <a:xfrm>
            <a:off x="4428000" y="1191600"/>
            <a:ext cx="8686800" cy="1958400"/>
          </a:xfrm>
          <a:blipFill>
            <a:blip r:embed="rId9" cstate="screen">
              <a:duotone>
                <a:schemeClr val="accent5">
                  <a:shade val="45000"/>
                  <a:satMod val="135000"/>
                </a:schemeClr>
                <a:prstClr val="white"/>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l="83"/>
            </a:stretch>
          </a:blipFill>
        </p:spPr>
        <p:txBody>
          <a:bodyPr wrap="none" anchor="ctr">
            <a:noAutofit/>
          </a:bodyPr>
          <a:lstStyle>
            <a:lvl1pPr rtl="0">
              <a:defRPr/>
            </a:lvl1pPr>
          </a:lstStyle>
          <a:p>
            <a:pPr lvl="0"/>
            <a:r>
              <a:rPr lang="en-US"/>
              <a:t> </a:t>
            </a:r>
            <a:endParaRPr lang="de-DE"/>
          </a:p>
        </p:txBody>
      </p:sp>
      <p:sp>
        <p:nvSpPr>
          <p:cNvPr id="16" name="Text Placeholder 14">
            <a:extLst>
              <a:ext uri="{FF2B5EF4-FFF2-40B4-BE49-F238E27FC236}">
                <a16:creationId xmlns:a16="http://schemas.microsoft.com/office/drawing/2014/main" id="{66642BBC-590C-5FFC-7769-8909404CF34F}"/>
              </a:ext>
            </a:extLst>
          </p:cNvPr>
          <p:cNvSpPr>
            <a:spLocks noGrp="1"/>
          </p:cNvSpPr>
          <p:nvPr>
            <p:ph type="body" sz="quarter" idx="14" hasCustomPrompt="1"/>
          </p:nvPr>
        </p:nvSpPr>
        <p:spPr>
          <a:xfrm>
            <a:off x="403224" y="331200"/>
            <a:ext cx="2926800" cy="522000"/>
          </a:xfrm>
          <a:blipFill>
            <a:blip r:embed="rId11" cstate="screen">
              <a:extLst>
                <a:ext uri="{28A0092B-C50C-407E-A947-70E740481C1C}">
                  <a14:useLocalDpi xmlns:a14="http://schemas.microsoft.com/office/drawing/2010/main"/>
                </a:ext>
              </a:extLst>
            </a:blip>
            <a:srcRect/>
            <a:stretch>
              <a:fillRect l="-358" r="-358"/>
            </a:stretch>
          </a:blipFill>
        </p:spPr>
        <p:txBody>
          <a:bodyPr wrap="none" anchor="ctr">
            <a:noAutofit/>
          </a:bodyPr>
          <a:lstStyle>
            <a:lvl1pPr rtl="0">
              <a:defRPr/>
            </a:lvl1pPr>
          </a:lstStyle>
          <a:p>
            <a:pPr lvl="0"/>
            <a:r>
              <a:rPr lang="en-US"/>
              <a:t> </a:t>
            </a:r>
            <a:endParaRPr lang="de-DE"/>
          </a:p>
        </p:txBody>
      </p:sp>
    </p:spTree>
    <p:extLst>
      <p:ext uri="{BB962C8B-B14F-4D97-AF65-F5344CB8AC3E}">
        <p14:creationId xmlns:p14="http://schemas.microsoft.com/office/powerpoint/2010/main" val="921427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rast Title with image">
    <p:bg>
      <p:bgPr>
        <a:solidFill>
          <a:schemeClr val="bg1"/>
        </a:solidFill>
        <a:effectLst/>
      </p:bgPr>
    </p:bg>
    <p:spTree>
      <p:nvGrpSpPr>
        <p:cNvPr id="1" name=""/>
        <p:cNvGrpSpPr/>
        <p:nvPr/>
      </p:nvGrpSpPr>
      <p:grpSpPr>
        <a:xfrm>
          <a:off x="0" y="0"/>
          <a:ext cx="0" cy="0"/>
          <a:chOff x="0" y="0"/>
          <a:chExt cx="0" cy="0"/>
        </a:xfrm>
      </p:grpSpPr>
      <p:sp>
        <p:nvSpPr>
          <p:cNvPr id="4" name="Picture Placeholder 23">
            <a:extLst>
              <a:ext uri="{FF2B5EF4-FFF2-40B4-BE49-F238E27FC236}">
                <a16:creationId xmlns:a16="http://schemas.microsoft.com/office/drawing/2014/main" id="{FB162EDD-657B-DDFE-4AE5-F585FADB78BF}"/>
              </a:ext>
            </a:extLst>
          </p:cNvPr>
          <p:cNvSpPr>
            <a:spLocks noGrp="1"/>
          </p:cNvSpPr>
          <p:nvPr>
            <p:ph type="pic" sz="quarter" idx="11"/>
          </p:nvPr>
        </p:nvSpPr>
        <p:spPr>
          <a:xfrm>
            <a:off x="0" y="0"/>
            <a:ext cx="12192000" cy="6858000"/>
          </a:xfrm>
          <a:solidFill>
            <a:schemeClr val="bg1">
              <a:lumMod val="85000"/>
              <a:lumOff val="15000"/>
            </a:schemeClr>
          </a:solidFill>
        </p:spPr>
        <p:txBody>
          <a:bodyPr anchor="ctr">
            <a:noAutofit/>
          </a:bodyPr>
          <a:lstStyle>
            <a:lvl1pPr algn="ctr" rtl="0">
              <a:defRPr/>
            </a:lvl1pPr>
          </a:lstStyle>
          <a:p>
            <a:endParaRPr lang="de-DE"/>
          </a:p>
        </p:txBody>
      </p:sp>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2789024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592" imgH="591" progId="TCLayout.ActiveDocument.1">
                  <p:embed/>
                </p:oleObj>
              </mc:Choice>
              <mc:Fallback>
                <p:oleObj name="think-cell Folie" r:id="rId7"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3C160E-41D1-47A8-9605-6F352D702D3B}"/>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1" name="Documenttype">
            <a:extLst>
              <a:ext uri="{FF2B5EF4-FFF2-40B4-BE49-F238E27FC236}">
                <a16:creationId xmlns:a16="http://schemas.microsoft.com/office/drawing/2014/main" id="{15828E83-1A38-4079-BBBD-A0570B5821FE}"/>
              </a:ext>
            </a:extLst>
          </p:cNvPr>
          <p:cNvSpPr>
            <a:spLocks noGrp="1"/>
          </p:cNvSpPr>
          <p:nvPr>
            <p:ph type="body" sz="quarter" idx="13" hasCustomPrompt="1"/>
            <p:custDataLst>
              <p:tags r:id="rId3"/>
            </p:custDataLst>
          </p:nvPr>
        </p:nvSpPr>
        <p:spPr>
          <a:xfrm>
            <a:off x="551942" y="6243718"/>
            <a:ext cx="865873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sz="1400" dirty="0"/>
            </a:lvl1pPr>
          </a:lstStyle>
          <a:p>
            <a:pPr lvl="0">
              <a:buNone/>
            </a:pPr>
            <a:r>
              <a:rPr lang="de-DE"/>
              <a:t>Edit date or title/role</a:t>
            </a:r>
          </a:p>
        </p:txBody>
      </p:sp>
      <p:sp>
        <p:nvSpPr>
          <p:cNvPr id="15" name="Subtitle">
            <a:extLst>
              <a:ext uri="{FF2B5EF4-FFF2-40B4-BE49-F238E27FC236}">
                <a16:creationId xmlns:a16="http://schemas.microsoft.com/office/drawing/2014/main" id="{FB8F0DBF-6DF4-4080-8ADE-3065F84D7602}"/>
              </a:ext>
            </a:extLst>
          </p:cNvPr>
          <p:cNvSpPr>
            <a:spLocks noGrp="1"/>
          </p:cNvSpPr>
          <p:nvPr>
            <p:ph type="subTitle" idx="1"/>
            <p:custDataLst>
              <p:tags r:id="rId4"/>
            </p:custDataLst>
          </p:nvPr>
        </p:nvSpPr>
        <p:spPr>
          <a:xfrm>
            <a:off x="551942" y="4616434"/>
            <a:ext cx="865873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sz="2000" dirty="0"/>
            </a:lvl1pPr>
          </a:lstStyle>
          <a:p>
            <a:pPr lvl="0">
              <a:buNone/>
            </a:pPr>
            <a:r>
              <a:rPr lang="de-DE"/>
              <a:t>Click to edit Master subtitle style</a:t>
            </a:r>
          </a:p>
        </p:txBody>
      </p:sp>
      <p:sp>
        <p:nvSpPr>
          <p:cNvPr id="18" name="Title">
            <a:extLst>
              <a:ext uri="{FF2B5EF4-FFF2-40B4-BE49-F238E27FC236}">
                <a16:creationId xmlns:a16="http://schemas.microsoft.com/office/drawing/2014/main" id="{46FFFED1-69E7-44C0-86EC-45A8A36DB3EC}"/>
              </a:ext>
            </a:extLst>
          </p:cNvPr>
          <p:cNvSpPr>
            <a:spLocks noGrp="1"/>
          </p:cNvSpPr>
          <p:nvPr>
            <p:ph type="title"/>
            <p:custDataLst>
              <p:tags r:id="rId5"/>
            </p:custDataLst>
          </p:nvPr>
        </p:nvSpPr>
        <p:spPr>
          <a:xfrm>
            <a:off x="551942" y="3989015"/>
            <a:ext cx="8658734" cy="5539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rtl="0">
              <a:defRPr lang="de-DE" sz="3600" dirty="0"/>
            </a:lvl1pPr>
          </a:lstStyle>
          <a:p>
            <a:pPr lvl="0"/>
            <a:r>
              <a:rPr lang="de-DE"/>
              <a:t>Click to edit Master title style</a:t>
            </a:r>
          </a:p>
        </p:txBody>
      </p:sp>
      <p:sp>
        <p:nvSpPr>
          <p:cNvPr id="14" name="Text Placeholder 25">
            <a:extLst>
              <a:ext uri="{FF2B5EF4-FFF2-40B4-BE49-F238E27FC236}">
                <a16:creationId xmlns:a16="http://schemas.microsoft.com/office/drawing/2014/main" id="{E6A420A7-6DB6-C2B5-7142-6D91D87D2FC4}"/>
              </a:ext>
            </a:extLst>
          </p:cNvPr>
          <p:cNvSpPr>
            <a:spLocks noGrp="1"/>
          </p:cNvSpPr>
          <p:nvPr>
            <p:ph type="body" sz="quarter" idx="12" hasCustomPrompt="1"/>
          </p:nvPr>
        </p:nvSpPr>
        <p:spPr>
          <a:xfrm>
            <a:off x="4428000" y="1191600"/>
            <a:ext cx="8686800" cy="1958400"/>
          </a:xfrm>
          <a:blipFill>
            <a:blip r:embed="rId9" cstate="screen">
              <a:duotone>
                <a:schemeClr val="accent5">
                  <a:shade val="45000"/>
                  <a:satMod val="135000"/>
                </a:schemeClr>
                <a:prstClr val="white"/>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l="83"/>
            </a:stretch>
          </a:blipFill>
        </p:spPr>
        <p:txBody>
          <a:bodyPr wrap="none" anchor="ctr">
            <a:noAutofit/>
          </a:bodyPr>
          <a:lstStyle>
            <a:lvl1pPr rtl="0">
              <a:defRPr/>
            </a:lvl1pPr>
          </a:lstStyle>
          <a:p>
            <a:pPr lvl="0"/>
            <a:r>
              <a:rPr lang="en-US"/>
              <a:t> </a:t>
            </a:r>
            <a:endParaRPr lang="de-DE"/>
          </a:p>
        </p:txBody>
      </p:sp>
      <p:sp>
        <p:nvSpPr>
          <p:cNvPr id="16" name="Text Placeholder 14">
            <a:extLst>
              <a:ext uri="{FF2B5EF4-FFF2-40B4-BE49-F238E27FC236}">
                <a16:creationId xmlns:a16="http://schemas.microsoft.com/office/drawing/2014/main" id="{66642BBC-590C-5FFC-7769-8909404CF34F}"/>
              </a:ext>
            </a:extLst>
          </p:cNvPr>
          <p:cNvSpPr>
            <a:spLocks noGrp="1"/>
          </p:cNvSpPr>
          <p:nvPr>
            <p:ph type="body" sz="quarter" idx="14" hasCustomPrompt="1"/>
          </p:nvPr>
        </p:nvSpPr>
        <p:spPr>
          <a:xfrm>
            <a:off x="403224" y="331200"/>
            <a:ext cx="2926800" cy="522000"/>
          </a:xfrm>
          <a:blipFill>
            <a:blip r:embed="rId11" cstate="screen">
              <a:extLst>
                <a:ext uri="{28A0092B-C50C-407E-A947-70E740481C1C}">
                  <a14:useLocalDpi xmlns:a14="http://schemas.microsoft.com/office/drawing/2010/main"/>
                </a:ext>
              </a:extLst>
            </a:blip>
            <a:srcRect/>
            <a:stretch>
              <a:fillRect l="-358" r="-358"/>
            </a:stretch>
          </a:blipFill>
        </p:spPr>
        <p:txBody>
          <a:bodyPr wrap="none" anchor="ctr">
            <a:noAutofit/>
          </a:bodyPr>
          <a:lstStyle>
            <a:lvl1pPr rtl="0">
              <a:defRPr/>
            </a:lvl1pPr>
          </a:lstStyle>
          <a:p>
            <a:pPr lvl="0"/>
            <a:r>
              <a:rPr lang="en-US"/>
              <a:t> </a:t>
            </a:r>
            <a:endParaRPr lang="de-DE"/>
          </a:p>
        </p:txBody>
      </p:sp>
    </p:spTree>
    <p:extLst>
      <p:ext uri="{BB962C8B-B14F-4D97-AF65-F5344CB8AC3E}">
        <p14:creationId xmlns:p14="http://schemas.microsoft.com/office/powerpoint/2010/main" val="43757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1550614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9" imgW="413" imgH="416" progId="TCLayout.ActiveDocument.1">
                  <p:embed/>
                </p:oleObj>
              </mc:Choice>
              <mc:Fallback>
                <p:oleObj name="think-cell Foli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7" y="519011"/>
            <a:ext cx="10484739"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rtl="0">
              <a:defRPr lang="de-DE" dirty="0"/>
            </a:lvl1pPr>
          </a:lstStyle>
          <a:p>
            <a:pPr lvl="0"/>
            <a:r>
              <a:rPr lang="de-DE"/>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7" y="972982"/>
            <a:ext cx="10484739"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b="0" baseline="0" dirty="0"/>
            </a:lvl1pPr>
          </a:lstStyle>
          <a:p>
            <a:pPr lvl="0">
              <a:buNone/>
            </a:pPr>
            <a:r>
              <a:rPr lang="de-DE"/>
              <a:t>Click to edit Master subtitle style</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de-DE" sz="800" b="0" dirty="0">
                <a:cs typeface="+mn-cs"/>
              </a:defRPr>
            </a:lvl1pPr>
          </a:lstStyle>
          <a:p>
            <a:pPr lvl="0">
              <a:buNone/>
            </a:pPr>
            <a:r>
              <a:rPr lang="de-DE"/>
              <a:t>Add tracker</a:t>
            </a:r>
          </a:p>
        </p:txBody>
      </p:sp>
      <p:sp>
        <p:nvSpPr>
          <p:cNvPr id="14" name="Slide Number">
            <a:extLst>
              <a:ext uri="{FF2B5EF4-FFF2-40B4-BE49-F238E27FC236}">
                <a16:creationId xmlns:a16="http://schemas.microsoft.com/office/drawing/2014/main" id="{F465187F-D08D-5543-10E6-CDE4531F1AFA}"/>
              </a:ext>
            </a:extLst>
          </p:cNvPr>
          <p:cNvSpPr>
            <a:spLocks noChangeArrowheads="1"/>
          </p:cNvSpPr>
          <p:nvPr userDrawn="1">
            <p:custDataLst>
              <p:tags r:id="rId6"/>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16" name="5. Source" hidden="1">
            <a:extLst>
              <a:ext uri="{FF2B5EF4-FFF2-40B4-BE49-F238E27FC236}">
                <a16:creationId xmlns:a16="http://schemas.microsoft.com/office/drawing/2014/main" id="{546A283D-0EA6-A697-FA8C-560435EA0FEA}"/>
              </a:ext>
            </a:extLst>
          </p:cNvPr>
          <p:cNvSpPr txBox="1">
            <a:spLocks/>
          </p:cNvSpPr>
          <p:nvPr userDrawn="1">
            <p:custDataLst>
              <p:tags r:id="rId7"/>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7" name="Grafik 13">
            <a:extLst>
              <a:ext uri="{FF2B5EF4-FFF2-40B4-BE49-F238E27FC236}">
                <a16:creationId xmlns:a16="http://schemas.microsoft.com/office/drawing/2014/main" id="{6771376A-DE99-CBE1-50B4-75582D9914AE}"/>
              </a:ext>
            </a:extLst>
          </p:cNvPr>
          <p:cNvPicPr>
            <a:picLocks noChangeAspect="1"/>
          </p:cNvPicPr>
          <p:nvPr userDrawn="1"/>
        </p:nvPicPr>
        <p:blipFill>
          <a:blip r:embed="rId11"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sp>
        <p:nvSpPr>
          <p:cNvPr id="19" name="MSIPCMContentMarking" descr="{&quot;HashCode&quot;:1622173095,&quot;Placement&quot;:&quot;Footer&quot;,&quot;Top&quot;:522.862549,&quot;Left&quot;:0.0,&quot;SlideWidth&quot;:960,&quot;SlideHeight&quot;:540}">
            <a:extLst>
              <a:ext uri="{FF2B5EF4-FFF2-40B4-BE49-F238E27FC236}">
                <a16:creationId xmlns:a16="http://schemas.microsoft.com/office/drawing/2014/main" id="{35C79D70-FC57-5D7B-6594-FD9741350928}"/>
              </a:ext>
            </a:extLst>
          </p:cNvPr>
          <p:cNvSpPr txBox="1"/>
          <p:nvPr userDrawn="1"/>
        </p:nvSpPr>
        <p:spPr>
          <a:xfrm>
            <a:off x="0" y="6640354"/>
            <a:ext cx="744382" cy="217646"/>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chemeClr val="tx1"/>
                </a:solidFill>
                <a:latin typeface="Arial" panose="020B0604020202020204" pitchFamily="34" charset="0"/>
              </a:rPr>
              <a:t>INTERNAL</a:t>
            </a:r>
          </a:p>
        </p:txBody>
      </p:sp>
      <p:pic>
        <p:nvPicPr>
          <p:cNvPr id="53" name="Picture 52">
            <a:extLst>
              <a:ext uri="{FF2B5EF4-FFF2-40B4-BE49-F238E27FC236}">
                <a16:creationId xmlns:a16="http://schemas.microsoft.com/office/drawing/2014/main" id="{80437315-04F3-7402-388D-5AB41643C624}"/>
              </a:ext>
            </a:extLst>
          </p:cNvPr>
          <p:cNvPicPr>
            <a:picLocks noChangeAspect="1"/>
          </p:cNvPicPr>
          <p:nvPr userDrawn="1"/>
        </p:nvPicPr>
        <p:blipFill>
          <a:blip r:embed="rId12"/>
          <a:stretch>
            <a:fillRect/>
          </a:stretch>
        </p:blipFill>
        <p:spPr>
          <a:xfrm>
            <a:off x="11208181" y="328526"/>
            <a:ext cx="429083" cy="372785"/>
          </a:xfrm>
          <a:prstGeom prst="rect">
            <a:avLst/>
          </a:prstGeom>
        </p:spPr>
      </p:pic>
      <p:sp>
        <p:nvSpPr>
          <p:cNvPr id="56" name="Date Placeholder 55">
            <a:extLst>
              <a:ext uri="{FF2B5EF4-FFF2-40B4-BE49-F238E27FC236}">
                <a16:creationId xmlns:a16="http://schemas.microsoft.com/office/drawing/2014/main" id="{F566E772-474F-F3F2-F6AF-F965592A8BAC}"/>
              </a:ext>
            </a:extLst>
          </p:cNvPr>
          <p:cNvSpPr>
            <a:spLocks noGrp="1"/>
          </p:cNvSpPr>
          <p:nvPr>
            <p:ph type="dt" sz="half" idx="11"/>
          </p:nvPr>
        </p:nvSpPr>
        <p:spPr/>
        <p:txBody>
          <a:bodyPr/>
          <a:lstStyle/>
          <a:p>
            <a:fld id="{F1E09E6F-F143-48C3-8091-A997FB557730}" type="datetime1">
              <a:rPr lang="de-DE" smtClean="0"/>
              <a:t>03.02.2026</a:t>
            </a:fld>
            <a:endParaRPr lang="de-DE"/>
          </a:p>
        </p:txBody>
      </p:sp>
    </p:spTree>
    <p:extLst>
      <p:ext uri="{BB962C8B-B14F-4D97-AF65-F5344CB8AC3E}">
        <p14:creationId xmlns:p14="http://schemas.microsoft.com/office/powerpoint/2010/main" val="17225528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rast Top Lef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extLst>
              <p:ext uri="{D42A27DB-BD31-4B8C-83A1-F6EECF244321}">
                <p14:modId xmlns:p14="http://schemas.microsoft.com/office/powerpoint/2010/main" val="861989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592" imgH="591" progId="TCLayout.ActiveDocument.1">
                  <p:embed/>
                </p:oleObj>
              </mc:Choice>
              <mc:Fallback>
                <p:oleObj name="think-cell Foli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noAutofit/>
          </a:bodyPr>
          <a:lstStyle>
            <a:lvl1pPr rtl="0">
              <a:lnSpc>
                <a:spcPct val="100000"/>
              </a:lnSpc>
              <a:defRPr>
                <a:ln w="6350" cap="flat">
                  <a:noFill/>
                  <a:miter lim="800000"/>
                </a:ln>
              </a:defRPr>
            </a:lvl1pPr>
          </a:lstStyle>
          <a:p>
            <a:r>
              <a:rPr lang="de-DE"/>
              <a:t>Click to edit Master title style</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10" name="Slide Number">
            <a:extLst>
              <a:ext uri="{FF2B5EF4-FFF2-40B4-BE49-F238E27FC236}">
                <a16:creationId xmlns:a16="http://schemas.microsoft.com/office/drawing/2014/main" id="{3CC24D61-B253-5039-36D3-4BDDAC538DCD}"/>
              </a:ext>
            </a:extLst>
          </p:cNvPr>
          <p:cNvSpPr>
            <a:spLocks noChangeArrowheads="1"/>
          </p:cNvSpPr>
          <p:nvPr userDrawn="1">
            <p:custDataLst>
              <p:tags r:id="rId5"/>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AD840096-CDCA-2B92-EF41-4593225495BE}"/>
              </a:ext>
            </a:extLst>
          </p:cNvPr>
          <p:cNvSpPr txBox="1">
            <a:spLocks/>
          </p:cNvSpPr>
          <p:nvPr userDrawn="1">
            <p:custDataLst>
              <p:tags r:id="rId6"/>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2" name="Grafik 13">
            <a:extLst>
              <a:ext uri="{FF2B5EF4-FFF2-40B4-BE49-F238E27FC236}">
                <a16:creationId xmlns:a16="http://schemas.microsoft.com/office/drawing/2014/main" id="{C3488974-C9B1-84FD-48E9-65BD104FDB3D}"/>
              </a:ext>
            </a:extLst>
          </p:cNvPr>
          <p:cNvPicPr>
            <a:picLocks noChangeAspect="1"/>
          </p:cNvPicPr>
          <p:nvPr userDrawn="1"/>
        </p:nvPicPr>
        <p:blipFill>
          <a:blip r:embed="rId10"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sp>
        <p:nvSpPr>
          <p:cNvPr id="13" name="MSIPCMContentMarking" descr="{&quot;HashCode&quot;:1622173095,&quot;Placement&quot;:&quot;Footer&quot;,&quot;Top&quot;:522.862549,&quot;Left&quot;:0.0,&quot;SlideWidth&quot;:960,&quot;SlideHeight&quot;:540}">
            <a:extLst>
              <a:ext uri="{FF2B5EF4-FFF2-40B4-BE49-F238E27FC236}">
                <a16:creationId xmlns:a16="http://schemas.microsoft.com/office/drawing/2014/main" id="{F710D4A0-7432-147D-3F74-18D61E0B39D4}"/>
              </a:ext>
            </a:extLst>
          </p:cNvPr>
          <p:cNvSpPr txBox="1"/>
          <p:nvPr userDrawn="1"/>
        </p:nvSpPr>
        <p:spPr>
          <a:xfrm>
            <a:off x="0" y="6640354"/>
            <a:ext cx="744382" cy="217646"/>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chemeClr val="tx1"/>
                </a:solidFill>
                <a:latin typeface="Arial" panose="020B0604020202020204" pitchFamily="34" charset="0"/>
              </a:rPr>
              <a:t>INTERNAL</a:t>
            </a:r>
          </a:p>
        </p:txBody>
      </p:sp>
      <p:pic>
        <p:nvPicPr>
          <p:cNvPr id="14" name="Picture 13">
            <a:extLst>
              <a:ext uri="{FF2B5EF4-FFF2-40B4-BE49-F238E27FC236}">
                <a16:creationId xmlns:a16="http://schemas.microsoft.com/office/drawing/2014/main" id="{F430C8AC-4A1C-6EEF-E918-57B4AE8E06B3}"/>
              </a:ext>
            </a:extLst>
          </p:cNvPr>
          <p:cNvPicPr>
            <a:picLocks noChangeAspect="1"/>
          </p:cNvPicPr>
          <p:nvPr userDrawn="1"/>
        </p:nvPicPr>
        <p:blipFill>
          <a:blip r:embed="rId11"/>
          <a:stretch>
            <a:fillRect/>
          </a:stretch>
        </p:blipFill>
        <p:spPr>
          <a:xfrm>
            <a:off x="11208181" y="328526"/>
            <a:ext cx="429083" cy="372785"/>
          </a:xfrm>
          <a:prstGeom prst="rect">
            <a:avLst/>
          </a:prstGeom>
        </p:spPr>
      </p:pic>
      <p:sp>
        <p:nvSpPr>
          <p:cNvPr id="15" name="Date Placeholder 14">
            <a:extLst>
              <a:ext uri="{FF2B5EF4-FFF2-40B4-BE49-F238E27FC236}">
                <a16:creationId xmlns:a16="http://schemas.microsoft.com/office/drawing/2014/main" id="{DE6A77DC-0128-4851-F416-A419C3476E75}"/>
              </a:ext>
            </a:extLst>
          </p:cNvPr>
          <p:cNvSpPr>
            <a:spLocks noGrp="1"/>
          </p:cNvSpPr>
          <p:nvPr>
            <p:ph type="dt" sz="half" idx="11"/>
          </p:nvPr>
        </p:nvSpPr>
        <p:spPr/>
        <p:txBody>
          <a:bodyPr/>
          <a:lstStyle/>
          <a:p>
            <a:fld id="{1C5E00A9-841B-4746-B757-275C694854C0}" type="datetime1">
              <a:rPr lang="de-DE" smtClean="0"/>
              <a:t>03.02.2026</a:t>
            </a:fld>
            <a:endParaRPr lang="de-DE"/>
          </a:p>
        </p:txBody>
      </p:sp>
    </p:spTree>
    <p:extLst>
      <p:ext uri="{BB962C8B-B14F-4D97-AF65-F5344CB8AC3E}">
        <p14:creationId xmlns:p14="http://schemas.microsoft.com/office/powerpoint/2010/main" val="253661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687207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592" imgH="591" progId="TCLayout.ActiveDocument.1">
                  <p:embed/>
                </p:oleObj>
              </mc:Choice>
              <mc:Fallback>
                <p:oleObj name="think-cell Foli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noAutofit/>
          </a:bodyPr>
          <a:lstStyle>
            <a:lvl1pPr rtl="0">
              <a:lnSpc>
                <a:spcPct val="100000"/>
              </a:lnSpc>
              <a:defRPr>
                <a:ln w="6350" cap="flat">
                  <a:noFill/>
                  <a:miter lim="800000"/>
                </a:ln>
              </a:defRPr>
            </a:lvl1pPr>
          </a:lstStyle>
          <a:p>
            <a:r>
              <a:rPr lang="en-US"/>
              <a:t>Click to edit Master title style</a:t>
            </a:r>
            <a:endParaRPr lang="de-DE"/>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7" name="Slide Number">
            <a:extLst>
              <a:ext uri="{FF2B5EF4-FFF2-40B4-BE49-F238E27FC236}">
                <a16:creationId xmlns:a16="http://schemas.microsoft.com/office/drawing/2014/main" id="{2D3D3339-A8F1-E71C-7D9F-00120EF4E937}"/>
              </a:ext>
            </a:extLst>
          </p:cNvPr>
          <p:cNvSpPr>
            <a:spLocks noChangeArrowheads="1"/>
          </p:cNvSpPr>
          <p:nvPr userDrawn="1">
            <p:custDataLst>
              <p:tags r:id="rId5"/>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AF07F3C7-FFC6-7CB4-1FAD-BE29861C92B4}"/>
              </a:ext>
            </a:extLst>
          </p:cNvPr>
          <p:cNvSpPr txBox="1">
            <a:spLocks/>
          </p:cNvSpPr>
          <p:nvPr userDrawn="1">
            <p:custDataLst>
              <p:tags r:id="rId6"/>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2" name="Grafik 13">
            <a:extLst>
              <a:ext uri="{FF2B5EF4-FFF2-40B4-BE49-F238E27FC236}">
                <a16:creationId xmlns:a16="http://schemas.microsoft.com/office/drawing/2014/main" id="{D348B647-122A-68B7-27BD-E4D491D612A9}"/>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3" name="Grafik 43">
            <a:extLst>
              <a:ext uri="{FF2B5EF4-FFF2-40B4-BE49-F238E27FC236}">
                <a16:creationId xmlns:a16="http://schemas.microsoft.com/office/drawing/2014/main" id="{770E95E4-5810-9998-EAD9-9AFFE7A64F62}"/>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15" name="Date Placeholder 14">
            <a:extLst>
              <a:ext uri="{FF2B5EF4-FFF2-40B4-BE49-F238E27FC236}">
                <a16:creationId xmlns:a16="http://schemas.microsoft.com/office/drawing/2014/main" id="{C2B88F4C-E44D-365F-539F-2308697EC91F}"/>
              </a:ext>
            </a:extLst>
          </p:cNvPr>
          <p:cNvSpPr>
            <a:spLocks noGrp="1"/>
          </p:cNvSpPr>
          <p:nvPr>
            <p:ph type="dt" sz="half" idx="11"/>
          </p:nvPr>
        </p:nvSpPr>
        <p:spPr/>
        <p:txBody>
          <a:bodyPr/>
          <a:lstStyle/>
          <a:p>
            <a:fld id="{DD0EFCEF-8AFB-4E44-82F0-C3E92B2363DE}" type="datetime1">
              <a:rPr lang="de-DE" smtClean="0"/>
              <a:t>03.02.2026</a:t>
            </a:fld>
            <a:endParaRPr lang="de-DE"/>
          </a:p>
        </p:txBody>
      </p:sp>
    </p:spTree>
    <p:extLst>
      <p:ext uri="{BB962C8B-B14F-4D97-AF65-F5344CB8AC3E}">
        <p14:creationId xmlns:p14="http://schemas.microsoft.com/office/powerpoint/2010/main" val="385249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rast 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extLst>
              <p:ext uri="{D42A27DB-BD31-4B8C-83A1-F6EECF244321}">
                <p14:modId xmlns:p14="http://schemas.microsoft.com/office/powerpoint/2010/main" val="136649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592" imgH="591" progId="TCLayout.ActiveDocument.1">
                  <p:embed/>
                </p:oleObj>
              </mc:Choice>
              <mc:Fallback>
                <p:oleObj name="think-cell Folie" r:id="rId8"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0"/>
            <a:ext cx="5065776" cy="384721"/>
          </a:xfrm>
          <a:prstGeom prst="rect">
            <a:avLst/>
          </a:prstGeom>
        </p:spPr>
        <p:txBody>
          <a:bodyPr vert="horz" wrap="square" rIns="365760" anchor="ctr">
            <a:spAutoFit/>
          </a:bodyPr>
          <a:lstStyle>
            <a:lvl1pPr rtl="0">
              <a:defRPr>
                <a:ln w="6350" cap="flat">
                  <a:noFill/>
                  <a:miter lim="800000"/>
                </a:ln>
              </a:defRPr>
            </a:lvl1pPr>
          </a:lstStyle>
          <a:p>
            <a:r>
              <a:rPr lang="de-DE"/>
              <a:t>Click to edit Master title style</a:t>
            </a:r>
          </a:p>
        </p:txBody>
      </p:sp>
      <p:sp>
        <p:nvSpPr>
          <p:cNvPr id="10" name="1. On-page tracker">
            <a:extLst>
              <a:ext uri="{FF2B5EF4-FFF2-40B4-BE49-F238E27FC236}">
                <a16:creationId xmlns:a16="http://schemas.microsoft.com/office/drawing/2014/main" id="{29A5BC72-B58B-4282-B0EA-EE79CC589D71}"/>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8" name="Slide Number">
            <a:extLst>
              <a:ext uri="{FF2B5EF4-FFF2-40B4-BE49-F238E27FC236}">
                <a16:creationId xmlns:a16="http://schemas.microsoft.com/office/drawing/2014/main" id="{70A89F4B-FCF0-A634-7643-5CE5784EC231}"/>
              </a:ext>
            </a:extLst>
          </p:cNvPr>
          <p:cNvSpPr>
            <a:spLocks noChangeArrowheads="1"/>
          </p:cNvSpPr>
          <p:nvPr userDrawn="1">
            <p:custDataLst>
              <p:tags r:id="rId5"/>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79919132-03F5-E506-39BD-AD3CF9293950}"/>
              </a:ext>
            </a:extLst>
          </p:cNvPr>
          <p:cNvSpPr txBox="1">
            <a:spLocks/>
          </p:cNvSpPr>
          <p:nvPr userDrawn="1">
            <p:custDataLst>
              <p:tags r:id="rId6"/>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2" name="Grafik 13">
            <a:extLst>
              <a:ext uri="{FF2B5EF4-FFF2-40B4-BE49-F238E27FC236}">
                <a16:creationId xmlns:a16="http://schemas.microsoft.com/office/drawing/2014/main" id="{8CF9062C-62D0-5202-7FBC-B380C78A6AF2}"/>
              </a:ext>
            </a:extLst>
          </p:cNvPr>
          <p:cNvPicPr>
            <a:picLocks noChangeAspect="1"/>
          </p:cNvPicPr>
          <p:nvPr userDrawn="1"/>
        </p:nvPicPr>
        <p:blipFill>
          <a:blip r:embed="rId10"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sp>
        <p:nvSpPr>
          <p:cNvPr id="13" name="MSIPCMContentMarking" descr="{&quot;HashCode&quot;:1622173095,&quot;Placement&quot;:&quot;Footer&quot;,&quot;Top&quot;:522.862549,&quot;Left&quot;:0.0,&quot;SlideWidth&quot;:960,&quot;SlideHeight&quot;:540}">
            <a:extLst>
              <a:ext uri="{FF2B5EF4-FFF2-40B4-BE49-F238E27FC236}">
                <a16:creationId xmlns:a16="http://schemas.microsoft.com/office/drawing/2014/main" id="{8238F576-3726-BB9C-3B6B-ABD39F96313F}"/>
              </a:ext>
            </a:extLst>
          </p:cNvPr>
          <p:cNvSpPr txBox="1"/>
          <p:nvPr userDrawn="1"/>
        </p:nvSpPr>
        <p:spPr>
          <a:xfrm>
            <a:off x="0" y="6640354"/>
            <a:ext cx="744382" cy="217646"/>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chemeClr val="tx1"/>
                </a:solidFill>
                <a:latin typeface="Arial" panose="020B0604020202020204" pitchFamily="34" charset="0"/>
              </a:rPr>
              <a:t>INTERNAL</a:t>
            </a:r>
          </a:p>
        </p:txBody>
      </p:sp>
      <p:pic>
        <p:nvPicPr>
          <p:cNvPr id="14" name="Picture 13">
            <a:extLst>
              <a:ext uri="{FF2B5EF4-FFF2-40B4-BE49-F238E27FC236}">
                <a16:creationId xmlns:a16="http://schemas.microsoft.com/office/drawing/2014/main" id="{D3A86911-C1C4-5F62-FA9F-F070EF7EAFE7}"/>
              </a:ext>
            </a:extLst>
          </p:cNvPr>
          <p:cNvPicPr>
            <a:picLocks noChangeAspect="1"/>
          </p:cNvPicPr>
          <p:nvPr userDrawn="1"/>
        </p:nvPicPr>
        <p:blipFill>
          <a:blip r:embed="rId11"/>
          <a:stretch>
            <a:fillRect/>
          </a:stretch>
        </p:blipFill>
        <p:spPr>
          <a:xfrm>
            <a:off x="11208181" y="328526"/>
            <a:ext cx="429083" cy="372785"/>
          </a:xfrm>
          <a:prstGeom prst="rect">
            <a:avLst/>
          </a:prstGeom>
        </p:spPr>
      </p:pic>
      <p:sp>
        <p:nvSpPr>
          <p:cNvPr id="16" name="Date Placeholder 15">
            <a:extLst>
              <a:ext uri="{FF2B5EF4-FFF2-40B4-BE49-F238E27FC236}">
                <a16:creationId xmlns:a16="http://schemas.microsoft.com/office/drawing/2014/main" id="{132E9406-E12F-0493-5D8F-88482FE21467}"/>
              </a:ext>
            </a:extLst>
          </p:cNvPr>
          <p:cNvSpPr>
            <a:spLocks noGrp="1"/>
          </p:cNvSpPr>
          <p:nvPr>
            <p:ph type="dt" sz="half" idx="11"/>
          </p:nvPr>
        </p:nvSpPr>
        <p:spPr/>
        <p:txBody>
          <a:bodyPr/>
          <a:lstStyle/>
          <a:p>
            <a:fld id="{3D5312FE-B828-4ED6-A1FE-D8A326B3BB66}" type="datetime1">
              <a:rPr lang="de-DE" smtClean="0"/>
              <a:t>03.02.2026</a:t>
            </a:fld>
            <a:endParaRPr lang="de-DE"/>
          </a:p>
        </p:txBody>
      </p:sp>
    </p:spTree>
    <p:extLst>
      <p:ext uri="{BB962C8B-B14F-4D97-AF65-F5344CB8AC3E}">
        <p14:creationId xmlns:p14="http://schemas.microsoft.com/office/powerpoint/2010/main" val="3996399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rast Section">
    <p:spTree>
      <p:nvGrpSpPr>
        <p:cNvPr id="1" name=""/>
        <p:cNvGrpSpPr/>
        <p:nvPr/>
      </p:nvGrpSpPr>
      <p:grpSpPr>
        <a:xfrm>
          <a:off x="0" y="0"/>
          <a:ext cx="0" cy="0"/>
          <a:chOff x="0" y="0"/>
          <a:chExt cx="0" cy="0"/>
        </a:xfrm>
      </p:grpSpPr>
      <p:sp>
        <p:nvSpPr>
          <p:cNvPr id="15" name="Picture Placeholder 23">
            <a:extLst>
              <a:ext uri="{FF2B5EF4-FFF2-40B4-BE49-F238E27FC236}">
                <a16:creationId xmlns:a16="http://schemas.microsoft.com/office/drawing/2014/main" id="{BBA9B022-4C7A-6872-3955-8CED6AE8CD67}"/>
              </a:ext>
            </a:extLst>
          </p:cNvPr>
          <p:cNvSpPr>
            <a:spLocks noGrp="1"/>
          </p:cNvSpPr>
          <p:nvPr>
            <p:ph type="pic" sz="quarter" idx="11"/>
          </p:nvPr>
        </p:nvSpPr>
        <p:spPr>
          <a:xfrm>
            <a:off x="6092952" y="0"/>
            <a:ext cx="6099048" cy="6858000"/>
          </a:xfrm>
          <a:solidFill>
            <a:schemeClr val="bg1">
              <a:lumMod val="85000"/>
              <a:lumOff val="15000"/>
            </a:schemeClr>
          </a:solidFill>
        </p:spPr>
        <p:txBody>
          <a:bodyPr anchor="ctr">
            <a:noAutofit/>
          </a:bodyPr>
          <a:lstStyle>
            <a:lvl1pPr algn="ctr" rtl="0">
              <a:defRPr/>
            </a:lvl1pPr>
          </a:lstStyle>
          <a:p>
            <a:endParaRPr lang="de-DE"/>
          </a:p>
        </p:txBody>
      </p:sp>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extLst>
              <p:ext uri="{D42A27DB-BD31-4B8C-83A1-F6EECF244321}">
                <p14:modId xmlns:p14="http://schemas.microsoft.com/office/powerpoint/2010/main" val="886084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592" imgH="591" progId="TCLayout.ActiveDocument.1">
                  <p:embed/>
                </p:oleObj>
              </mc:Choice>
              <mc:Fallback>
                <p:oleObj name="think-cell Folie" r:id="rId8"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E222DC4C-FD9F-4495-B0EA-3E6F1E35596A}"/>
              </a:ext>
            </a:extLst>
          </p:cNvPr>
          <p:cNvSpPr>
            <a:spLocks noGrp="1"/>
          </p:cNvSpPr>
          <p:nvPr>
            <p:ph type="title"/>
            <p:custDataLst>
              <p:tags r:id="rId3"/>
            </p:custDataLst>
          </p:nvPr>
        </p:nvSpPr>
        <p:spPr>
          <a:xfrm>
            <a:off x="554736" y="740259"/>
            <a:ext cx="5381244" cy="1354217"/>
          </a:xfrm>
        </p:spPr>
        <p:txBody>
          <a:bodyPr vert="horz" anchor="t">
            <a:noAutofit/>
          </a:bodyPr>
          <a:lstStyle>
            <a:lvl1pPr rtl="0">
              <a:lnSpc>
                <a:spcPct val="100000"/>
              </a:lnSpc>
              <a:defRPr sz="4400"/>
            </a:lvl1pPr>
          </a:lstStyle>
          <a:p>
            <a:r>
              <a:rPr lang="de-DE"/>
              <a:t>Click to edit Master title style</a:t>
            </a:r>
          </a:p>
        </p:txBody>
      </p:sp>
      <p:sp>
        <p:nvSpPr>
          <p:cNvPr id="9" name="1. On-page tracker">
            <a:extLst>
              <a:ext uri="{FF2B5EF4-FFF2-40B4-BE49-F238E27FC236}">
                <a16:creationId xmlns:a16="http://schemas.microsoft.com/office/drawing/2014/main" id="{8F89071A-FCD4-4931-B959-81108D770B1E}"/>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10" name="Slide Number">
            <a:extLst>
              <a:ext uri="{FF2B5EF4-FFF2-40B4-BE49-F238E27FC236}">
                <a16:creationId xmlns:a16="http://schemas.microsoft.com/office/drawing/2014/main" id="{9BA17FC9-CFCC-150B-DFAD-93C9E48819F0}"/>
              </a:ext>
            </a:extLst>
          </p:cNvPr>
          <p:cNvSpPr>
            <a:spLocks noChangeArrowheads="1"/>
          </p:cNvSpPr>
          <p:nvPr userDrawn="1">
            <p:custDataLst>
              <p:tags r:id="rId5"/>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F81D34B7-471C-8C86-3C84-B9C43A00A3CE}"/>
              </a:ext>
            </a:extLst>
          </p:cNvPr>
          <p:cNvSpPr txBox="1">
            <a:spLocks/>
          </p:cNvSpPr>
          <p:nvPr userDrawn="1">
            <p:custDataLst>
              <p:tags r:id="rId6"/>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2" name="Grafik 13">
            <a:extLst>
              <a:ext uri="{FF2B5EF4-FFF2-40B4-BE49-F238E27FC236}">
                <a16:creationId xmlns:a16="http://schemas.microsoft.com/office/drawing/2014/main" id="{3779E93C-E0DB-E30E-3B2A-FBE81D8A8B01}"/>
              </a:ext>
            </a:extLst>
          </p:cNvPr>
          <p:cNvPicPr>
            <a:picLocks noChangeAspect="1"/>
          </p:cNvPicPr>
          <p:nvPr userDrawn="1"/>
        </p:nvPicPr>
        <p:blipFill>
          <a:blip r:embed="rId10"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sp>
        <p:nvSpPr>
          <p:cNvPr id="13" name="MSIPCMContentMarking" descr="{&quot;HashCode&quot;:1622173095,&quot;Placement&quot;:&quot;Footer&quot;,&quot;Top&quot;:522.862549,&quot;Left&quot;:0.0,&quot;SlideWidth&quot;:960,&quot;SlideHeight&quot;:540}">
            <a:extLst>
              <a:ext uri="{FF2B5EF4-FFF2-40B4-BE49-F238E27FC236}">
                <a16:creationId xmlns:a16="http://schemas.microsoft.com/office/drawing/2014/main" id="{8DC940C6-2F9D-5E68-E0BF-2646D2D0F381}"/>
              </a:ext>
            </a:extLst>
          </p:cNvPr>
          <p:cNvSpPr txBox="1"/>
          <p:nvPr userDrawn="1"/>
        </p:nvSpPr>
        <p:spPr>
          <a:xfrm>
            <a:off x="0" y="6640354"/>
            <a:ext cx="744382" cy="217646"/>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chemeClr val="tx1"/>
                </a:solidFill>
                <a:latin typeface="Arial" panose="020B0604020202020204" pitchFamily="34" charset="0"/>
              </a:rPr>
              <a:t>INTERNAL</a:t>
            </a:r>
          </a:p>
        </p:txBody>
      </p:sp>
      <p:pic>
        <p:nvPicPr>
          <p:cNvPr id="14" name="Picture 13">
            <a:extLst>
              <a:ext uri="{FF2B5EF4-FFF2-40B4-BE49-F238E27FC236}">
                <a16:creationId xmlns:a16="http://schemas.microsoft.com/office/drawing/2014/main" id="{C03BBBFE-357D-A7C9-DB42-C00F559361B9}"/>
              </a:ext>
            </a:extLst>
          </p:cNvPr>
          <p:cNvPicPr>
            <a:picLocks noChangeAspect="1"/>
          </p:cNvPicPr>
          <p:nvPr userDrawn="1"/>
        </p:nvPicPr>
        <p:blipFill>
          <a:blip r:embed="rId11"/>
          <a:stretch>
            <a:fillRect/>
          </a:stretch>
        </p:blipFill>
        <p:spPr>
          <a:xfrm>
            <a:off x="11208181" y="328526"/>
            <a:ext cx="429083" cy="372785"/>
          </a:xfrm>
          <a:prstGeom prst="rect">
            <a:avLst/>
          </a:prstGeom>
        </p:spPr>
      </p:pic>
      <p:sp>
        <p:nvSpPr>
          <p:cNvPr id="16" name="Text Placeholder 25">
            <a:extLst>
              <a:ext uri="{FF2B5EF4-FFF2-40B4-BE49-F238E27FC236}">
                <a16:creationId xmlns:a16="http://schemas.microsoft.com/office/drawing/2014/main" id="{A193CF55-20BD-924D-2176-65A41CF9141F}"/>
              </a:ext>
            </a:extLst>
          </p:cNvPr>
          <p:cNvSpPr>
            <a:spLocks noGrp="1"/>
          </p:cNvSpPr>
          <p:nvPr>
            <p:ph type="body" sz="quarter" idx="12" hasCustomPrompt="1"/>
          </p:nvPr>
        </p:nvSpPr>
        <p:spPr>
          <a:xfrm>
            <a:off x="4428000" y="1695600"/>
            <a:ext cx="7891200" cy="1699200"/>
          </a:xfrm>
          <a:blipFill>
            <a:blip r:embed="rId12" cstate="screen">
              <a:duotone>
                <a:schemeClr val="accent3">
                  <a:shade val="45000"/>
                  <a:satMod val="135000"/>
                </a:schemeClr>
                <a:prstClr val="white"/>
              </a:duotone>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a:blipFill>
        </p:spPr>
        <p:txBody>
          <a:bodyPr wrap="none" anchor="ctr">
            <a:noAutofit/>
          </a:bodyPr>
          <a:lstStyle>
            <a:lvl1pPr rtl="0">
              <a:defRPr/>
            </a:lvl1pPr>
          </a:lstStyle>
          <a:p>
            <a:pPr lvl="0"/>
            <a:r>
              <a:rPr lang="en-US"/>
              <a:t> </a:t>
            </a:r>
            <a:endParaRPr lang="de-DE"/>
          </a:p>
        </p:txBody>
      </p:sp>
      <p:sp>
        <p:nvSpPr>
          <p:cNvPr id="17" name="Text Placeholder 28">
            <a:extLst>
              <a:ext uri="{FF2B5EF4-FFF2-40B4-BE49-F238E27FC236}">
                <a16:creationId xmlns:a16="http://schemas.microsoft.com/office/drawing/2014/main" id="{E311491F-5E8A-8FC0-26C8-212C7799C3E5}"/>
              </a:ext>
            </a:extLst>
          </p:cNvPr>
          <p:cNvSpPr>
            <a:spLocks noGrp="1"/>
          </p:cNvSpPr>
          <p:nvPr>
            <p:ph type="body" sz="quarter" idx="13" hasCustomPrompt="1"/>
          </p:nvPr>
        </p:nvSpPr>
        <p:spPr>
          <a:xfrm>
            <a:off x="11207389" y="328526"/>
            <a:ext cx="429875" cy="372785"/>
          </a:xfrm>
          <a:blipFill>
            <a:blip r:embed="rId14" cstate="screen">
              <a:extLst>
                <a:ext uri="{28A0092B-C50C-407E-A947-70E740481C1C}">
                  <a14:useLocalDpi xmlns:a14="http://schemas.microsoft.com/office/drawing/2010/main"/>
                </a:ext>
              </a:extLst>
            </a:blip>
            <a:srcRect/>
            <a:stretch>
              <a:fillRect t="-244" b="-244"/>
            </a:stretch>
          </a:blipFill>
        </p:spPr>
        <p:txBody>
          <a:bodyPr wrap="none" anchor="ctr">
            <a:noAutofit/>
          </a:bodyPr>
          <a:lstStyle>
            <a:lvl1pPr rtl="0">
              <a:defRPr/>
            </a:lvl1pPr>
          </a:lstStyle>
          <a:p>
            <a:pPr lvl="0"/>
            <a:r>
              <a:rPr lang="en-US"/>
              <a:t> </a:t>
            </a:r>
            <a:endParaRPr lang="de-DE"/>
          </a:p>
        </p:txBody>
      </p:sp>
      <p:sp>
        <p:nvSpPr>
          <p:cNvPr id="23" name="Date Placeholder 22">
            <a:extLst>
              <a:ext uri="{FF2B5EF4-FFF2-40B4-BE49-F238E27FC236}">
                <a16:creationId xmlns:a16="http://schemas.microsoft.com/office/drawing/2014/main" id="{079FCC34-8789-4302-7432-9466636DD7BE}"/>
              </a:ext>
            </a:extLst>
          </p:cNvPr>
          <p:cNvSpPr>
            <a:spLocks noGrp="1"/>
          </p:cNvSpPr>
          <p:nvPr>
            <p:ph type="dt" sz="half" idx="14"/>
          </p:nvPr>
        </p:nvSpPr>
        <p:spPr/>
        <p:txBody>
          <a:bodyPr/>
          <a:lstStyle/>
          <a:p>
            <a:fld id="{3FECFC20-F843-4B58-A4CB-BB31DFF7D5FF}" type="datetime1">
              <a:rPr lang="de-DE" smtClean="0"/>
              <a:t>03.02.2026</a:t>
            </a:fld>
            <a:endParaRPr lang="de-DE"/>
          </a:p>
        </p:txBody>
      </p:sp>
    </p:spTree>
    <p:extLst>
      <p:ext uri="{BB962C8B-B14F-4D97-AF65-F5344CB8AC3E}">
        <p14:creationId xmlns:p14="http://schemas.microsoft.com/office/powerpoint/2010/main" val="7743920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rast 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extLst>
              <p:ext uri="{D42A27DB-BD31-4B8C-83A1-F6EECF244321}">
                <p14:modId xmlns:p14="http://schemas.microsoft.com/office/powerpoint/2010/main" val="1993270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9" imgW="592" imgH="591" progId="TCLayout.ActiveDocument.1">
                  <p:embed/>
                </p:oleObj>
              </mc:Choice>
              <mc:Fallback>
                <p:oleObj name="think-cell Folie" r:id="rId9"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p:ph type="title" hasCustomPrompt="1"/>
            <p:custDataLst>
              <p:tags r:id="rId3"/>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de-DE"/>
              <a:t>“Click to add quote</a:t>
            </a:r>
          </a:p>
        </p:txBody>
      </p:sp>
      <p:sp>
        <p:nvSpPr>
          <p:cNvPr id="9" name="3. Subtitle">
            <a:extLst>
              <a:ext uri="{FF2B5EF4-FFF2-40B4-BE49-F238E27FC236}">
                <a16:creationId xmlns:a16="http://schemas.microsoft.com/office/drawing/2014/main" id="{F91EA195-0A6B-4141-BE0A-C29B8632D98B}"/>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Click to add quote source</a:t>
            </a:r>
          </a:p>
        </p:txBody>
      </p:sp>
      <p:sp>
        <p:nvSpPr>
          <p:cNvPr id="10" name="1. On-page tracker">
            <a:extLst>
              <a:ext uri="{FF2B5EF4-FFF2-40B4-BE49-F238E27FC236}">
                <a16:creationId xmlns:a16="http://schemas.microsoft.com/office/drawing/2014/main" id="{878CBA30-A797-424E-A56B-F43F015ECE96}"/>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6" name="Slide Number">
            <a:extLst>
              <a:ext uri="{FF2B5EF4-FFF2-40B4-BE49-F238E27FC236}">
                <a16:creationId xmlns:a16="http://schemas.microsoft.com/office/drawing/2014/main" id="{B596ABF8-F3ED-4615-31A0-F09A4335B27F}"/>
              </a:ext>
            </a:extLst>
          </p:cNvPr>
          <p:cNvSpPr>
            <a:spLocks noChangeArrowheads="1"/>
          </p:cNvSpPr>
          <p:nvPr userDrawn="1">
            <p:custDataLst>
              <p:tags r:id="rId6"/>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585736FD-1991-16EA-AB06-85A0FC51E224}"/>
              </a:ext>
            </a:extLst>
          </p:cNvPr>
          <p:cNvSpPr txBox="1">
            <a:spLocks/>
          </p:cNvSpPr>
          <p:nvPr userDrawn="1">
            <p:custDataLst>
              <p:tags r:id="rId7"/>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3" name="Grafik 13">
            <a:extLst>
              <a:ext uri="{FF2B5EF4-FFF2-40B4-BE49-F238E27FC236}">
                <a16:creationId xmlns:a16="http://schemas.microsoft.com/office/drawing/2014/main" id="{88225891-8F13-6CD2-384E-962D55655BD5}"/>
              </a:ext>
            </a:extLst>
          </p:cNvPr>
          <p:cNvPicPr>
            <a:picLocks noChangeAspect="1"/>
          </p:cNvPicPr>
          <p:nvPr userDrawn="1"/>
        </p:nvPicPr>
        <p:blipFill>
          <a:blip r:embed="rId11"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sp>
        <p:nvSpPr>
          <p:cNvPr id="14" name="MSIPCMContentMarking" descr="{&quot;HashCode&quot;:1622173095,&quot;Placement&quot;:&quot;Footer&quot;,&quot;Top&quot;:522.862549,&quot;Left&quot;:0.0,&quot;SlideWidth&quot;:960,&quot;SlideHeight&quot;:540}">
            <a:extLst>
              <a:ext uri="{FF2B5EF4-FFF2-40B4-BE49-F238E27FC236}">
                <a16:creationId xmlns:a16="http://schemas.microsoft.com/office/drawing/2014/main" id="{18408EA0-A5AA-6C69-146A-8502D2122525}"/>
              </a:ext>
            </a:extLst>
          </p:cNvPr>
          <p:cNvSpPr txBox="1"/>
          <p:nvPr userDrawn="1"/>
        </p:nvSpPr>
        <p:spPr>
          <a:xfrm>
            <a:off x="0" y="6640354"/>
            <a:ext cx="744382" cy="217646"/>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chemeClr val="tx1"/>
                </a:solidFill>
                <a:latin typeface="Arial" panose="020B0604020202020204" pitchFamily="34" charset="0"/>
              </a:rPr>
              <a:t>INTERNAL</a:t>
            </a:r>
          </a:p>
        </p:txBody>
      </p:sp>
      <p:pic>
        <p:nvPicPr>
          <p:cNvPr id="15" name="Picture 14">
            <a:extLst>
              <a:ext uri="{FF2B5EF4-FFF2-40B4-BE49-F238E27FC236}">
                <a16:creationId xmlns:a16="http://schemas.microsoft.com/office/drawing/2014/main" id="{F2C2245F-0EA5-2E03-6F2A-9E080E066913}"/>
              </a:ext>
            </a:extLst>
          </p:cNvPr>
          <p:cNvPicPr>
            <a:picLocks noChangeAspect="1"/>
          </p:cNvPicPr>
          <p:nvPr userDrawn="1"/>
        </p:nvPicPr>
        <p:blipFill>
          <a:blip r:embed="rId12"/>
          <a:stretch>
            <a:fillRect/>
          </a:stretch>
        </p:blipFill>
        <p:spPr>
          <a:xfrm>
            <a:off x="11208181" y="328526"/>
            <a:ext cx="429083" cy="372785"/>
          </a:xfrm>
          <a:prstGeom prst="rect">
            <a:avLst/>
          </a:prstGeom>
        </p:spPr>
      </p:pic>
      <p:sp>
        <p:nvSpPr>
          <p:cNvPr id="16" name="Date Placeholder 15">
            <a:extLst>
              <a:ext uri="{FF2B5EF4-FFF2-40B4-BE49-F238E27FC236}">
                <a16:creationId xmlns:a16="http://schemas.microsoft.com/office/drawing/2014/main" id="{1D4A54D2-CC94-E193-6867-BFF9FB8612D8}"/>
              </a:ext>
            </a:extLst>
          </p:cNvPr>
          <p:cNvSpPr>
            <a:spLocks noGrp="1"/>
          </p:cNvSpPr>
          <p:nvPr>
            <p:ph type="dt" sz="half" idx="11"/>
          </p:nvPr>
        </p:nvSpPr>
        <p:spPr/>
        <p:txBody>
          <a:bodyPr/>
          <a:lstStyle/>
          <a:p>
            <a:fld id="{66E459B8-077B-428D-A419-BDEDFCA8FBFB}" type="datetime1">
              <a:rPr lang="de-DE" smtClean="0"/>
              <a:t>03.02.2026</a:t>
            </a:fld>
            <a:endParaRPr lang="de-DE"/>
          </a:p>
        </p:txBody>
      </p:sp>
    </p:spTree>
    <p:extLst>
      <p:ext uri="{BB962C8B-B14F-4D97-AF65-F5344CB8AC3E}">
        <p14:creationId xmlns:p14="http://schemas.microsoft.com/office/powerpoint/2010/main" val="31233997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ntrast 1/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extLst>
              <p:ext uri="{D42A27DB-BD31-4B8C-83A1-F6EECF244321}">
                <p14:modId xmlns:p14="http://schemas.microsoft.com/office/powerpoint/2010/main" val="2582931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13" imgH="416" progId="TCLayout.ActiveDocument.1">
                  <p:embed/>
                </p:oleObj>
              </mc:Choice>
              <mc:Fallback>
                <p:oleObj name="think-cell Folie" r:id="rId10"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a:solidFill>
                <a:schemeClr val="bg2"/>
              </a:solidFill>
              <a:latin typeface="Arial" panose="020B0604020202020204" pitchFamily="34" charset="0"/>
            </a:endParaRPr>
          </a:p>
        </p:txBody>
      </p: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4"/>
            </p:custDataLst>
          </p:nvPr>
        </p:nvSpPr>
        <p:spPr>
          <a:xfrm>
            <a:off x="554736" y="2744369"/>
            <a:ext cx="2514600" cy="769441"/>
          </a:xfrm>
        </p:spPr>
        <p:txBody>
          <a:bodyPr vert="horz" anchor="b">
            <a:noAutofit/>
          </a:bodyPr>
          <a:lstStyle>
            <a:lvl1pPr rtl="0">
              <a:defRPr>
                <a:solidFill>
                  <a:schemeClr val="tx2"/>
                </a:solidFill>
              </a:defRPr>
            </a:lvl1pPr>
          </a:lstStyle>
          <a:p>
            <a:r>
              <a:rPr lang="de-DE"/>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e-DE"/>
              <a:t>Click to edit Master subtitle style</a:t>
            </a:r>
          </a:p>
        </p:txBody>
      </p:sp>
      <p:sp>
        <p:nvSpPr>
          <p:cNvPr id="10" name="1. On-page tracker">
            <a:extLst>
              <a:ext uri="{FF2B5EF4-FFF2-40B4-BE49-F238E27FC236}">
                <a16:creationId xmlns:a16="http://schemas.microsoft.com/office/drawing/2014/main" id="{7E97B40B-AFF2-4819-823D-9831ADC756CA}"/>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solidFill>
                  <a:schemeClr val="tx2"/>
                </a:solidFill>
                <a:cs typeface="+mn-cs"/>
              </a:defRPr>
            </a:lvl1pPr>
          </a:lstStyle>
          <a:p>
            <a:pPr lvl="0">
              <a:buNone/>
            </a:pPr>
            <a:r>
              <a:rPr lang="de-DE"/>
              <a:t>Add tracker</a:t>
            </a:r>
          </a:p>
        </p:txBody>
      </p:sp>
      <p:sp>
        <p:nvSpPr>
          <p:cNvPr id="7" name="Slide Number">
            <a:extLst>
              <a:ext uri="{FF2B5EF4-FFF2-40B4-BE49-F238E27FC236}">
                <a16:creationId xmlns:a16="http://schemas.microsoft.com/office/drawing/2014/main" id="{3E207549-20A3-D2C6-12D1-AE637C740D53}"/>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E230823E-E3EA-D235-42E0-47541D33B70A}"/>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solidFill>
                  <a:schemeClr val="tx2"/>
                </a:solidFill>
              </a:rPr>
              <a:t>Quelle: …</a:t>
            </a:r>
          </a:p>
        </p:txBody>
      </p:sp>
      <p:pic>
        <p:nvPicPr>
          <p:cNvPr id="9" name="Grafik 13">
            <a:extLst>
              <a:ext uri="{FF2B5EF4-FFF2-40B4-BE49-F238E27FC236}">
                <a16:creationId xmlns:a16="http://schemas.microsoft.com/office/drawing/2014/main" id="{52E58A20-0AB2-6452-14DF-F36DAF808781}"/>
              </a:ext>
            </a:extLst>
          </p:cNvPr>
          <p:cNvPicPr>
            <a:picLocks noChangeAspect="1"/>
          </p:cNvPicPr>
          <p:nvPr userDrawn="1"/>
        </p:nvPicPr>
        <p:blipFill>
          <a:blip r:embed="rId12"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sp>
        <p:nvSpPr>
          <p:cNvPr id="11" name="MSIPCMContentMarking" descr="{&quot;HashCode&quot;:1622173095,&quot;Placement&quot;:&quot;Footer&quot;,&quot;Top&quot;:522.862549,&quot;Left&quot;:0.0,&quot;SlideWidth&quot;:960,&quot;SlideHeight&quot;:540}">
            <a:extLst>
              <a:ext uri="{FF2B5EF4-FFF2-40B4-BE49-F238E27FC236}">
                <a16:creationId xmlns:a16="http://schemas.microsoft.com/office/drawing/2014/main" id="{579879DC-A485-892F-F3A3-E9E1D3BB8138}"/>
              </a:ext>
            </a:extLst>
          </p:cNvPr>
          <p:cNvSpPr txBox="1"/>
          <p:nvPr userDrawn="1"/>
        </p:nvSpPr>
        <p:spPr>
          <a:xfrm>
            <a:off x="0" y="6640354"/>
            <a:ext cx="744382" cy="217646"/>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chemeClr val="tx2"/>
                </a:solidFill>
                <a:latin typeface="Arial" panose="020B0604020202020204" pitchFamily="34" charset="0"/>
              </a:rPr>
              <a:t>INTERNAL</a:t>
            </a:r>
          </a:p>
        </p:txBody>
      </p:sp>
      <p:pic>
        <p:nvPicPr>
          <p:cNvPr id="12" name="Picture 11">
            <a:extLst>
              <a:ext uri="{FF2B5EF4-FFF2-40B4-BE49-F238E27FC236}">
                <a16:creationId xmlns:a16="http://schemas.microsoft.com/office/drawing/2014/main" id="{8317EA56-567E-3506-6219-B9BDCD7E963D}"/>
              </a:ext>
            </a:extLst>
          </p:cNvPr>
          <p:cNvPicPr>
            <a:picLocks noChangeAspect="1"/>
          </p:cNvPicPr>
          <p:nvPr userDrawn="1"/>
        </p:nvPicPr>
        <p:blipFill>
          <a:blip r:embed="rId13"/>
          <a:stretch>
            <a:fillRect/>
          </a:stretch>
        </p:blipFill>
        <p:spPr>
          <a:xfrm>
            <a:off x="11208181" y="328526"/>
            <a:ext cx="429083" cy="372785"/>
          </a:xfrm>
          <a:prstGeom prst="rect">
            <a:avLst/>
          </a:prstGeom>
        </p:spPr>
      </p:pic>
      <p:sp>
        <p:nvSpPr>
          <p:cNvPr id="14" name="Date Placeholder 13">
            <a:extLst>
              <a:ext uri="{FF2B5EF4-FFF2-40B4-BE49-F238E27FC236}">
                <a16:creationId xmlns:a16="http://schemas.microsoft.com/office/drawing/2014/main" id="{C2CA0FDA-7F20-241F-C20F-8DCC959CF67C}"/>
              </a:ext>
            </a:extLst>
          </p:cNvPr>
          <p:cNvSpPr>
            <a:spLocks noGrp="1"/>
          </p:cNvSpPr>
          <p:nvPr>
            <p:ph type="dt" sz="half" idx="11"/>
          </p:nvPr>
        </p:nvSpPr>
        <p:spPr/>
        <p:txBody>
          <a:bodyPr/>
          <a:lstStyle>
            <a:lvl1pPr>
              <a:defRPr>
                <a:solidFill>
                  <a:schemeClr val="tx2"/>
                </a:solidFill>
              </a:defRPr>
            </a:lvl1pPr>
          </a:lstStyle>
          <a:p>
            <a:fld id="{18A2B97E-929C-49AB-A410-67827879CBE4}" type="datetime1">
              <a:rPr lang="de-DE" smtClean="0"/>
              <a:t>03.02.2026</a:t>
            </a:fld>
            <a:endParaRPr lang="de-DE"/>
          </a:p>
        </p:txBody>
      </p:sp>
    </p:spTree>
    <p:extLst>
      <p:ext uri="{BB962C8B-B14F-4D97-AF65-F5344CB8AC3E}">
        <p14:creationId xmlns:p14="http://schemas.microsoft.com/office/powerpoint/2010/main" val="3438969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ntrast 1/3">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extLst>
              <p:ext uri="{D42A27DB-BD31-4B8C-83A1-F6EECF244321}">
                <p14:modId xmlns:p14="http://schemas.microsoft.com/office/powerpoint/2010/main" val="20234213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13" imgH="416" progId="TCLayout.ActiveDocument.1">
                  <p:embed/>
                </p:oleObj>
              </mc:Choice>
              <mc:Fallback>
                <p:oleObj name="think-cell Folie" r:id="rId10" imgW="413" imgH="416" progId="TCLayout.ActiveDocument.1">
                  <p:embed/>
                  <p:pic>
                    <p:nvPicPr>
                      <p:cNvPr id="4" name="Object 3" hidden="1">
                        <a:extLst>
                          <a:ext uri="{FF2B5EF4-FFF2-40B4-BE49-F238E27FC236}">
                            <a16:creationId xmlns:a16="http://schemas.microsoft.com/office/drawing/2014/main" id="{D6AD2A36-39D2-411F-97A0-A924098965A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a:solidFill>
                <a:schemeClr val="bg2"/>
              </a:solidFill>
              <a:latin typeface="Arial" panose="020B0604020202020204" pitchFamily="34" charset="0"/>
            </a:endParaRPr>
          </a:p>
        </p:txBody>
      </p: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4"/>
            </p:custDataLst>
          </p:nvPr>
        </p:nvSpPr>
        <p:spPr>
          <a:xfrm>
            <a:off x="554736" y="2744369"/>
            <a:ext cx="3465576" cy="769441"/>
          </a:xfrm>
          <a:prstGeom prst="rect">
            <a:avLst/>
          </a:prstGeom>
        </p:spPr>
        <p:txBody>
          <a:bodyPr vert="horz" wrap="square" anchor="b">
            <a:spAutoFit/>
          </a:bodyPr>
          <a:lstStyle>
            <a:lvl1pPr algn="l" rtl="0">
              <a:defRPr>
                <a:solidFill>
                  <a:schemeClr val="tx2"/>
                </a:solidFill>
              </a:defRPr>
            </a:lvl1pPr>
          </a:lstStyle>
          <a:p>
            <a:r>
              <a:rPr lang="de-DE"/>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e-DE"/>
              <a:t>Click to edit Master subtitle style</a:t>
            </a:r>
          </a:p>
        </p:txBody>
      </p:sp>
      <p:sp>
        <p:nvSpPr>
          <p:cNvPr id="10" name="1. On-page tracker">
            <a:extLst>
              <a:ext uri="{FF2B5EF4-FFF2-40B4-BE49-F238E27FC236}">
                <a16:creationId xmlns:a16="http://schemas.microsoft.com/office/drawing/2014/main" id="{2635D98B-97DC-4A80-82A3-A8B3C701B736}"/>
              </a:ext>
            </a:extLst>
          </p:cNvPr>
          <p:cNvSpPr>
            <a:spLocks noGrp="1"/>
          </p:cNvSpPr>
          <p:nvPr>
            <p:ph type="body" sz="quarter" idx="10" hasCustomPrompt="1"/>
            <p:custDataLst>
              <p:tags r:id="rId6"/>
            </p:custDataLst>
          </p:nvPr>
        </p:nvSpPr>
        <p:spPr>
          <a:xfrm>
            <a:off x="554735" y="41597"/>
            <a:ext cx="3465575" cy="123111"/>
          </a:xfrm>
          <a:prstGeom prst="rect">
            <a:avLst/>
          </a:prstGeom>
          <a:ln w="6350">
            <a:noFill/>
            <a:miter lim="800000"/>
          </a:ln>
        </p:spPr>
        <p:txBody>
          <a:bodyPr vert="horz" wrap="square" lIns="0" tIns="0" rIns="0" bIns="0" rtlCol="0">
            <a:spAutoFit/>
          </a:bodyPr>
          <a:lstStyle>
            <a:lvl1pPr rtl="0">
              <a:defRPr lang="en-US" sz="800" b="0" dirty="0">
                <a:solidFill>
                  <a:schemeClr val="tx2"/>
                </a:solidFill>
                <a:cs typeface="+mn-cs"/>
              </a:defRPr>
            </a:lvl1pPr>
          </a:lstStyle>
          <a:p>
            <a:pPr lvl="0">
              <a:buNone/>
            </a:pPr>
            <a:r>
              <a:rPr lang="de-DE"/>
              <a:t>Add tracker</a:t>
            </a:r>
          </a:p>
        </p:txBody>
      </p:sp>
      <p:sp>
        <p:nvSpPr>
          <p:cNvPr id="8" name="Slide Number">
            <a:extLst>
              <a:ext uri="{FF2B5EF4-FFF2-40B4-BE49-F238E27FC236}">
                <a16:creationId xmlns:a16="http://schemas.microsoft.com/office/drawing/2014/main" id="{1D06FFC0-0917-C94C-6B5B-8E9C2E37E3CC}"/>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DCB41292-BAB9-F16A-E157-6912C9B8BF92}"/>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solidFill>
                  <a:schemeClr val="tx2"/>
                </a:solidFill>
              </a:rPr>
              <a:t>Quelle: …</a:t>
            </a:r>
          </a:p>
        </p:txBody>
      </p:sp>
      <p:pic>
        <p:nvPicPr>
          <p:cNvPr id="11" name="Grafik 13">
            <a:extLst>
              <a:ext uri="{FF2B5EF4-FFF2-40B4-BE49-F238E27FC236}">
                <a16:creationId xmlns:a16="http://schemas.microsoft.com/office/drawing/2014/main" id="{C0E58AF9-207F-655D-E9E6-AA132F15536D}"/>
              </a:ext>
            </a:extLst>
          </p:cNvPr>
          <p:cNvPicPr>
            <a:picLocks noChangeAspect="1"/>
          </p:cNvPicPr>
          <p:nvPr userDrawn="1"/>
        </p:nvPicPr>
        <p:blipFill>
          <a:blip r:embed="rId12"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sp>
        <p:nvSpPr>
          <p:cNvPr id="12" name="MSIPCMContentMarking" descr="{&quot;HashCode&quot;:1622173095,&quot;Placement&quot;:&quot;Footer&quot;,&quot;Top&quot;:522.862549,&quot;Left&quot;:0.0,&quot;SlideWidth&quot;:960,&quot;SlideHeight&quot;:540}">
            <a:extLst>
              <a:ext uri="{FF2B5EF4-FFF2-40B4-BE49-F238E27FC236}">
                <a16:creationId xmlns:a16="http://schemas.microsoft.com/office/drawing/2014/main" id="{0C1A142F-BC34-6756-6A23-3DEB52AD0091}"/>
              </a:ext>
            </a:extLst>
          </p:cNvPr>
          <p:cNvSpPr txBox="1"/>
          <p:nvPr userDrawn="1"/>
        </p:nvSpPr>
        <p:spPr>
          <a:xfrm>
            <a:off x="0" y="6640354"/>
            <a:ext cx="744382" cy="217646"/>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chemeClr val="tx2"/>
                </a:solidFill>
                <a:latin typeface="Arial" panose="020B0604020202020204" pitchFamily="34" charset="0"/>
              </a:rPr>
              <a:t>INTERNAL</a:t>
            </a:r>
          </a:p>
        </p:txBody>
      </p:sp>
      <p:pic>
        <p:nvPicPr>
          <p:cNvPr id="13" name="Picture 12">
            <a:extLst>
              <a:ext uri="{FF2B5EF4-FFF2-40B4-BE49-F238E27FC236}">
                <a16:creationId xmlns:a16="http://schemas.microsoft.com/office/drawing/2014/main" id="{F2815969-CFD5-2D51-00B7-0D64CB39808D}"/>
              </a:ext>
            </a:extLst>
          </p:cNvPr>
          <p:cNvPicPr>
            <a:picLocks noChangeAspect="1"/>
          </p:cNvPicPr>
          <p:nvPr userDrawn="1"/>
        </p:nvPicPr>
        <p:blipFill>
          <a:blip r:embed="rId13"/>
          <a:stretch>
            <a:fillRect/>
          </a:stretch>
        </p:blipFill>
        <p:spPr>
          <a:xfrm>
            <a:off x="11208181" y="328526"/>
            <a:ext cx="429083" cy="372785"/>
          </a:xfrm>
          <a:prstGeom prst="rect">
            <a:avLst/>
          </a:prstGeom>
        </p:spPr>
      </p:pic>
      <p:sp>
        <p:nvSpPr>
          <p:cNvPr id="16" name="Date Placeholder 15">
            <a:extLst>
              <a:ext uri="{FF2B5EF4-FFF2-40B4-BE49-F238E27FC236}">
                <a16:creationId xmlns:a16="http://schemas.microsoft.com/office/drawing/2014/main" id="{1F8D9C8F-1396-3418-19E6-E0375366082C}"/>
              </a:ext>
            </a:extLst>
          </p:cNvPr>
          <p:cNvSpPr>
            <a:spLocks noGrp="1"/>
          </p:cNvSpPr>
          <p:nvPr>
            <p:ph type="dt" sz="half" idx="11"/>
          </p:nvPr>
        </p:nvSpPr>
        <p:spPr/>
        <p:txBody>
          <a:bodyPr/>
          <a:lstStyle>
            <a:lvl1pPr>
              <a:defRPr>
                <a:solidFill>
                  <a:schemeClr val="tx2"/>
                </a:solidFill>
              </a:defRPr>
            </a:lvl1pPr>
          </a:lstStyle>
          <a:p>
            <a:fld id="{49B1020A-346F-4D6F-B2FD-8F5286A164C6}" type="datetime1">
              <a:rPr lang="de-DE" smtClean="0"/>
              <a:t>03.02.2026</a:t>
            </a:fld>
            <a:endParaRPr lang="de-DE"/>
          </a:p>
        </p:txBody>
      </p:sp>
    </p:spTree>
    <p:extLst>
      <p:ext uri="{BB962C8B-B14F-4D97-AF65-F5344CB8AC3E}">
        <p14:creationId xmlns:p14="http://schemas.microsoft.com/office/powerpoint/2010/main" val="1363810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837490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592" imgH="591" progId="TCLayout.ActiveDocument.1">
                  <p:embed/>
                </p:oleObj>
              </mc:Choice>
              <mc:Fallback>
                <p:oleObj name="think-cell Foli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7" y="519011"/>
            <a:ext cx="5065776" cy="384721"/>
          </a:xfrm>
        </p:spPr>
        <p:txBody>
          <a:bodyPr vert="horz"/>
          <a:lstStyle>
            <a:lvl1pPr rtl="0">
              <a:defRPr>
                <a:solidFill>
                  <a:schemeClr val="tx2"/>
                </a:solidFill>
              </a:defRPr>
            </a:lvl1pPr>
          </a:lstStyle>
          <a:p>
            <a:r>
              <a:rPr lang="de-DE"/>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7" y="972982"/>
            <a:ext cx="5065776" cy="246221"/>
          </a:xfrm>
          <a:prstGeom prst="rect">
            <a:avLst/>
          </a:prstGeom>
        </p:spPr>
        <p:txBody>
          <a:bodyPr wrap="square">
            <a:spAutoFit/>
          </a:bodyPr>
          <a:lstStyle>
            <a:lvl1pPr marL="0" indent="0" algn="l" rtl="0">
              <a:buNone/>
              <a:defRPr sz="1600" b="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Click to edit Master subtitle style</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tx2"/>
                </a:solidFill>
                <a:cs typeface="+mn-cs"/>
              </a:defRPr>
            </a:lvl1pPr>
          </a:lstStyle>
          <a:p>
            <a:pPr lvl="0">
              <a:buNone/>
            </a:pPr>
            <a:r>
              <a:rPr lang="de-DE"/>
              <a:t>Add tracker</a:t>
            </a:r>
          </a:p>
        </p:txBody>
      </p:sp>
      <p:sp>
        <p:nvSpPr>
          <p:cNvPr id="8" name="Slide Number">
            <a:extLst>
              <a:ext uri="{FF2B5EF4-FFF2-40B4-BE49-F238E27FC236}">
                <a16:creationId xmlns:a16="http://schemas.microsoft.com/office/drawing/2014/main" id="{C868E856-E05C-08D6-A7C6-A15629D94148}"/>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CC7C9730-F36B-E08A-F044-CAE2B78603F6}"/>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solidFill>
                  <a:schemeClr val="tx2"/>
                </a:solidFill>
              </a:rPr>
              <a:t>Quelle: …</a:t>
            </a:r>
          </a:p>
        </p:txBody>
      </p:sp>
      <p:pic>
        <p:nvPicPr>
          <p:cNvPr id="11" name="Grafik 13">
            <a:extLst>
              <a:ext uri="{FF2B5EF4-FFF2-40B4-BE49-F238E27FC236}">
                <a16:creationId xmlns:a16="http://schemas.microsoft.com/office/drawing/2014/main" id="{286B2D31-E429-7970-FAC6-1A54ACC13D6E}"/>
              </a:ext>
            </a:extLst>
          </p:cNvPr>
          <p:cNvPicPr>
            <a:picLocks noChangeAspect="1"/>
          </p:cNvPicPr>
          <p:nvPr userDrawn="1"/>
        </p:nvPicPr>
        <p:blipFill>
          <a:blip r:embed="rId12"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sp>
        <p:nvSpPr>
          <p:cNvPr id="12" name="MSIPCMContentMarking" descr="{&quot;HashCode&quot;:1622173095,&quot;Placement&quot;:&quot;Footer&quot;,&quot;Top&quot;:522.862549,&quot;Left&quot;:0.0,&quot;SlideWidth&quot;:960,&quot;SlideHeight&quot;:540}">
            <a:extLst>
              <a:ext uri="{FF2B5EF4-FFF2-40B4-BE49-F238E27FC236}">
                <a16:creationId xmlns:a16="http://schemas.microsoft.com/office/drawing/2014/main" id="{BA1ACA66-CF89-F9A6-E5F1-A8338B544829}"/>
              </a:ext>
            </a:extLst>
          </p:cNvPr>
          <p:cNvSpPr txBox="1"/>
          <p:nvPr userDrawn="1"/>
        </p:nvSpPr>
        <p:spPr>
          <a:xfrm>
            <a:off x="0" y="6640354"/>
            <a:ext cx="744382" cy="217646"/>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chemeClr val="tx2"/>
                </a:solidFill>
                <a:latin typeface="Arial" panose="020B0604020202020204" pitchFamily="34" charset="0"/>
              </a:rPr>
              <a:t>INTERNAL</a:t>
            </a:r>
          </a:p>
        </p:txBody>
      </p:sp>
      <p:pic>
        <p:nvPicPr>
          <p:cNvPr id="13" name="Picture 12">
            <a:extLst>
              <a:ext uri="{FF2B5EF4-FFF2-40B4-BE49-F238E27FC236}">
                <a16:creationId xmlns:a16="http://schemas.microsoft.com/office/drawing/2014/main" id="{7D09065F-321D-3634-643A-507A94D5A97B}"/>
              </a:ext>
            </a:extLst>
          </p:cNvPr>
          <p:cNvPicPr>
            <a:picLocks noChangeAspect="1"/>
          </p:cNvPicPr>
          <p:nvPr userDrawn="1"/>
        </p:nvPicPr>
        <p:blipFill>
          <a:blip r:embed="rId13"/>
          <a:stretch>
            <a:fillRect/>
          </a:stretch>
        </p:blipFill>
        <p:spPr>
          <a:xfrm>
            <a:off x="11208181" y="328526"/>
            <a:ext cx="429083" cy="372785"/>
          </a:xfrm>
          <a:prstGeom prst="rect">
            <a:avLst/>
          </a:prstGeom>
        </p:spPr>
      </p:pic>
      <p:sp>
        <p:nvSpPr>
          <p:cNvPr id="15" name="Date Placeholder 14">
            <a:extLst>
              <a:ext uri="{FF2B5EF4-FFF2-40B4-BE49-F238E27FC236}">
                <a16:creationId xmlns:a16="http://schemas.microsoft.com/office/drawing/2014/main" id="{7F542E22-8C86-CB2E-633B-FD08588B601A}"/>
              </a:ext>
            </a:extLst>
          </p:cNvPr>
          <p:cNvSpPr>
            <a:spLocks noGrp="1"/>
          </p:cNvSpPr>
          <p:nvPr>
            <p:ph type="dt" sz="half" idx="11"/>
          </p:nvPr>
        </p:nvSpPr>
        <p:spPr/>
        <p:txBody>
          <a:bodyPr/>
          <a:lstStyle>
            <a:lvl1pPr>
              <a:defRPr>
                <a:solidFill>
                  <a:schemeClr val="tx2"/>
                </a:solidFill>
              </a:defRPr>
            </a:lvl1pPr>
          </a:lstStyle>
          <a:p>
            <a:fld id="{58F81EA9-BD17-41A4-849C-BECFF2F20CC8}" type="datetime1">
              <a:rPr lang="de-DE" smtClean="0"/>
              <a:t>03.02.2026</a:t>
            </a:fld>
            <a:endParaRPr lang="de-DE"/>
          </a:p>
        </p:txBody>
      </p:sp>
    </p:spTree>
    <p:extLst>
      <p:ext uri="{BB962C8B-B14F-4D97-AF65-F5344CB8AC3E}">
        <p14:creationId xmlns:p14="http://schemas.microsoft.com/office/powerpoint/2010/main" val="1802435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23192705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13" imgH="416" progId="TCLayout.ActiveDocument.1">
                  <p:embed/>
                </p:oleObj>
              </mc:Choice>
              <mc:Fallback>
                <p:oleObj name="think-cell Foli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0" name="2. Slide Title">
            <a:extLst>
              <a:ext uri="{FF2B5EF4-FFF2-40B4-BE49-F238E27FC236}">
                <a16:creationId xmlns:a16="http://schemas.microsoft.com/office/drawing/2014/main" id="{E1D61C74-F3E2-42EF-998D-BEC7B3EBD0BC}"/>
              </a:ext>
            </a:extLst>
          </p:cNvPr>
          <p:cNvSpPr>
            <a:spLocks noGrp="1"/>
          </p:cNvSpPr>
          <p:nvPr>
            <p:ph type="title"/>
            <p:custDataLst>
              <p:tags r:id="rId3"/>
            </p:custDataLst>
          </p:nvPr>
        </p:nvSpPr>
        <p:spPr>
          <a:xfrm>
            <a:off x="554737" y="519011"/>
            <a:ext cx="6967728" cy="384721"/>
          </a:xfrm>
        </p:spPr>
        <p:txBody>
          <a:bodyPr vert="horz"/>
          <a:lstStyle>
            <a:lvl1pPr rtl="0">
              <a:defRPr>
                <a:solidFill>
                  <a:schemeClr val="tx2"/>
                </a:solidFill>
              </a:defRPr>
            </a:lvl1pPr>
          </a:lstStyle>
          <a:p>
            <a:r>
              <a:rPr lang="de-DE"/>
              <a:t>Click to edit Master title style</a:t>
            </a: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a:solidFill>
                <a:srgbClr val="F0F0F0"/>
              </a:solidFill>
              <a:latin typeface="Arial" panose="020B0604020202020204" pitchFamily="34" charset="0"/>
            </a:endParaRPr>
          </a:p>
        </p:txBody>
      </p:sp>
      <p:sp>
        <p:nvSpPr>
          <p:cNvPr id="21" name="3. Subtitle">
            <a:extLst>
              <a:ext uri="{FF2B5EF4-FFF2-40B4-BE49-F238E27FC236}">
                <a16:creationId xmlns:a16="http://schemas.microsoft.com/office/drawing/2014/main" id="{48CA3F7F-79C3-4776-BD80-2B6BECA0AF60}"/>
              </a:ext>
            </a:extLst>
          </p:cNvPr>
          <p:cNvSpPr>
            <a:spLocks noGrp="1"/>
          </p:cNvSpPr>
          <p:nvPr>
            <p:ph type="subTitle" idx="1"/>
            <p:custDataLst>
              <p:tags r:id="rId5"/>
            </p:custDataLst>
          </p:nvPr>
        </p:nvSpPr>
        <p:spPr>
          <a:xfrm>
            <a:off x="554737" y="972982"/>
            <a:ext cx="6967728" cy="246221"/>
          </a:xfrm>
          <a:prstGeom prst="rect">
            <a:avLst/>
          </a:prstGeom>
        </p:spPr>
        <p:txBody>
          <a:bodyPr wrap="square">
            <a:spAutoFit/>
          </a:bodyPr>
          <a:lstStyle>
            <a:lvl1pPr marL="0" indent="0" algn="l" rtl="0">
              <a:buNone/>
              <a:defRPr sz="1600" b="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Click to edit Master subtitle style</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tx2"/>
                </a:solidFill>
                <a:cs typeface="+mn-cs"/>
              </a:defRPr>
            </a:lvl1pPr>
          </a:lstStyle>
          <a:p>
            <a:pPr lvl="0">
              <a:buNone/>
            </a:pPr>
            <a:r>
              <a:rPr lang="de-DE"/>
              <a:t>Add tracker</a:t>
            </a:r>
          </a:p>
        </p:txBody>
      </p:sp>
      <p:sp>
        <p:nvSpPr>
          <p:cNvPr id="8" name="Slide Number">
            <a:extLst>
              <a:ext uri="{FF2B5EF4-FFF2-40B4-BE49-F238E27FC236}">
                <a16:creationId xmlns:a16="http://schemas.microsoft.com/office/drawing/2014/main" id="{AFACA968-617F-262A-712A-564A1EB526C0}"/>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4B4EA1CE-55D2-2B9A-CBB5-B6A3B9D7340E}"/>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solidFill>
                  <a:schemeClr val="tx2"/>
                </a:solidFill>
              </a:rPr>
              <a:t>Quelle: …</a:t>
            </a:r>
          </a:p>
        </p:txBody>
      </p:sp>
      <p:pic>
        <p:nvPicPr>
          <p:cNvPr id="11" name="Grafik 13">
            <a:extLst>
              <a:ext uri="{FF2B5EF4-FFF2-40B4-BE49-F238E27FC236}">
                <a16:creationId xmlns:a16="http://schemas.microsoft.com/office/drawing/2014/main" id="{652EFD46-D450-6D0A-8789-CC311AFE0131}"/>
              </a:ext>
            </a:extLst>
          </p:cNvPr>
          <p:cNvPicPr>
            <a:picLocks noChangeAspect="1"/>
          </p:cNvPicPr>
          <p:nvPr userDrawn="1"/>
        </p:nvPicPr>
        <p:blipFill>
          <a:blip r:embed="rId12"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sp>
        <p:nvSpPr>
          <p:cNvPr id="12" name="MSIPCMContentMarking" descr="{&quot;HashCode&quot;:1622173095,&quot;Placement&quot;:&quot;Footer&quot;,&quot;Top&quot;:522.862549,&quot;Left&quot;:0.0,&quot;SlideWidth&quot;:960,&quot;SlideHeight&quot;:540}">
            <a:extLst>
              <a:ext uri="{FF2B5EF4-FFF2-40B4-BE49-F238E27FC236}">
                <a16:creationId xmlns:a16="http://schemas.microsoft.com/office/drawing/2014/main" id="{372ACD35-45FB-D6BF-6E54-40EA59281B72}"/>
              </a:ext>
            </a:extLst>
          </p:cNvPr>
          <p:cNvSpPr txBox="1"/>
          <p:nvPr userDrawn="1"/>
        </p:nvSpPr>
        <p:spPr>
          <a:xfrm>
            <a:off x="0" y="6640354"/>
            <a:ext cx="744382" cy="217646"/>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chemeClr val="tx2"/>
                </a:solidFill>
                <a:latin typeface="Arial" panose="020B0604020202020204" pitchFamily="34" charset="0"/>
              </a:rPr>
              <a:t>INTERNAL</a:t>
            </a:r>
          </a:p>
        </p:txBody>
      </p:sp>
      <p:pic>
        <p:nvPicPr>
          <p:cNvPr id="13" name="Picture 12">
            <a:extLst>
              <a:ext uri="{FF2B5EF4-FFF2-40B4-BE49-F238E27FC236}">
                <a16:creationId xmlns:a16="http://schemas.microsoft.com/office/drawing/2014/main" id="{8F06D066-BBA7-F5DB-5889-87A5707FA61A}"/>
              </a:ext>
            </a:extLst>
          </p:cNvPr>
          <p:cNvPicPr>
            <a:picLocks noChangeAspect="1"/>
          </p:cNvPicPr>
          <p:nvPr userDrawn="1"/>
        </p:nvPicPr>
        <p:blipFill>
          <a:blip r:embed="rId13"/>
          <a:stretch>
            <a:fillRect/>
          </a:stretch>
        </p:blipFill>
        <p:spPr>
          <a:xfrm>
            <a:off x="11208181" y="328526"/>
            <a:ext cx="429083" cy="372785"/>
          </a:xfrm>
          <a:prstGeom prst="rect">
            <a:avLst/>
          </a:prstGeom>
        </p:spPr>
      </p:pic>
      <p:sp>
        <p:nvSpPr>
          <p:cNvPr id="15" name="Date Placeholder 14">
            <a:extLst>
              <a:ext uri="{FF2B5EF4-FFF2-40B4-BE49-F238E27FC236}">
                <a16:creationId xmlns:a16="http://schemas.microsoft.com/office/drawing/2014/main" id="{5E10BEA9-7065-938C-16D5-6B5E35AD528C}"/>
              </a:ext>
            </a:extLst>
          </p:cNvPr>
          <p:cNvSpPr>
            <a:spLocks noGrp="1"/>
          </p:cNvSpPr>
          <p:nvPr>
            <p:ph type="dt" sz="half" idx="11"/>
          </p:nvPr>
        </p:nvSpPr>
        <p:spPr/>
        <p:txBody>
          <a:bodyPr/>
          <a:lstStyle>
            <a:lvl1pPr>
              <a:defRPr>
                <a:solidFill>
                  <a:schemeClr val="tx2"/>
                </a:solidFill>
              </a:defRPr>
            </a:lvl1pPr>
          </a:lstStyle>
          <a:p>
            <a:fld id="{92DB17FA-E190-4C13-9CF9-0D2BB21A55DF}" type="datetime1">
              <a:rPr lang="de-DE" smtClean="0"/>
              <a:t>03.02.2026</a:t>
            </a:fld>
            <a:endParaRPr lang="de-DE"/>
          </a:p>
        </p:txBody>
      </p:sp>
    </p:spTree>
    <p:extLst>
      <p:ext uri="{BB962C8B-B14F-4D97-AF65-F5344CB8AC3E}">
        <p14:creationId xmlns:p14="http://schemas.microsoft.com/office/powerpoint/2010/main" val="8982472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41357982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73" imgH="473" progId="TCLayout.ActiveDocument.1">
                  <p:embed/>
                </p:oleObj>
              </mc:Choice>
              <mc:Fallback>
                <p:oleObj name="think-cell Foli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7" y="519011"/>
            <a:ext cx="7918704" cy="384721"/>
          </a:xfrm>
        </p:spPr>
        <p:txBody>
          <a:bodyPr vert="horz"/>
          <a:lstStyle>
            <a:lvl1pPr rtl="0">
              <a:defRPr>
                <a:solidFill>
                  <a:schemeClr val="tx2"/>
                </a:solidFill>
              </a:defRPr>
            </a:lvl1pPr>
          </a:lstStyle>
          <a:p>
            <a:r>
              <a:rPr lang="de-DE"/>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7" y="972982"/>
            <a:ext cx="7918704" cy="246221"/>
          </a:xfrm>
          <a:prstGeom prst="rect">
            <a:avLst/>
          </a:prstGeom>
        </p:spPr>
        <p:txBody>
          <a:bodyPr wrap="square">
            <a:spAutoFit/>
          </a:bodyPr>
          <a:lstStyle>
            <a:lvl1pPr marL="0" indent="0" algn="l" rtl="0">
              <a:buNone/>
              <a:defRPr sz="1600" b="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Click to edit Master subtitle style</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tx2"/>
                </a:solidFill>
                <a:cs typeface="+mn-cs"/>
              </a:defRPr>
            </a:lvl1pPr>
          </a:lstStyle>
          <a:p>
            <a:pPr lvl="0">
              <a:buNone/>
            </a:pPr>
            <a:r>
              <a:rPr lang="de-DE"/>
              <a:t>Add tracker</a:t>
            </a:r>
          </a:p>
        </p:txBody>
      </p:sp>
      <p:sp>
        <p:nvSpPr>
          <p:cNvPr id="7" name="Slide Number">
            <a:extLst>
              <a:ext uri="{FF2B5EF4-FFF2-40B4-BE49-F238E27FC236}">
                <a16:creationId xmlns:a16="http://schemas.microsoft.com/office/drawing/2014/main" id="{DE716803-BD11-D963-EA55-9A37B1FFDDBC}"/>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FCBCE5B2-32A6-21D4-7A55-CA73B8CE93F0}"/>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solidFill>
                  <a:schemeClr val="tx2"/>
                </a:solidFill>
              </a:rPr>
              <a:t>Quelle: …</a:t>
            </a:r>
          </a:p>
        </p:txBody>
      </p:sp>
      <p:pic>
        <p:nvPicPr>
          <p:cNvPr id="9" name="Grafik 13">
            <a:extLst>
              <a:ext uri="{FF2B5EF4-FFF2-40B4-BE49-F238E27FC236}">
                <a16:creationId xmlns:a16="http://schemas.microsoft.com/office/drawing/2014/main" id="{7F97A6FA-94EF-CB4D-54E8-F4BFAA6CE1F1}"/>
              </a:ext>
            </a:extLst>
          </p:cNvPr>
          <p:cNvPicPr>
            <a:picLocks noChangeAspect="1"/>
          </p:cNvPicPr>
          <p:nvPr userDrawn="1"/>
        </p:nvPicPr>
        <p:blipFill>
          <a:blip r:embed="rId12"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sp>
        <p:nvSpPr>
          <p:cNvPr id="11" name="MSIPCMContentMarking" descr="{&quot;HashCode&quot;:1622173095,&quot;Placement&quot;:&quot;Footer&quot;,&quot;Top&quot;:522.862549,&quot;Left&quot;:0.0,&quot;SlideWidth&quot;:960,&quot;SlideHeight&quot;:540}">
            <a:extLst>
              <a:ext uri="{FF2B5EF4-FFF2-40B4-BE49-F238E27FC236}">
                <a16:creationId xmlns:a16="http://schemas.microsoft.com/office/drawing/2014/main" id="{8CC88AEC-0EF0-7071-8C87-FD1C2B044B1C}"/>
              </a:ext>
            </a:extLst>
          </p:cNvPr>
          <p:cNvSpPr txBox="1"/>
          <p:nvPr userDrawn="1"/>
        </p:nvSpPr>
        <p:spPr>
          <a:xfrm>
            <a:off x="0" y="6640354"/>
            <a:ext cx="744382" cy="217646"/>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chemeClr val="tx2"/>
                </a:solidFill>
                <a:latin typeface="Arial" panose="020B0604020202020204" pitchFamily="34" charset="0"/>
              </a:rPr>
              <a:t>INTERNAL</a:t>
            </a:r>
          </a:p>
        </p:txBody>
      </p:sp>
      <p:pic>
        <p:nvPicPr>
          <p:cNvPr id="12" name="Picture 11">
            <a:extLst>
              <a:ext uri="{FF2B5EF4-FFF2-40B4-BE49-F238E27FC236}">
                <a16:creationId xmlns:a16="http://schemas.microsoft.com/office/drawing/2014/main" id="{15E7A85B-9A25-DC6E-9192-18E7FF4017E4}"/>
              </a:ext>
            </a:extLst>
          </p:cNvPr>
          <p:cNvPicPr>
            <a:picLocks noChangeAspect="1"/>
          </p:cNvPicPr>
          <p:nvPr userDrawn="1"/>
        </p:nvPicPr>
        <p:blipFill>
          <a:blip r:embed="rId13"/>
          <a:stretch>
            <a:fillRect/>
          </a:stretch>
        </p:blipFill>
        <p:spPr>
          <a:xfrm>
            <a:off x="11208181" y="328526"/>
            <a:ext cx="429083" cy="372785"/>
          </a:xfrm>
          <a:prstGeom prst="rect">
            <a:avLst/>
          </a:prstGeom>
        </p:spPr>
      </p:pic>
      <p:sp>
        <p:nvSpPr>
          <p:cNvPr id="14" name="Date Placeholder 13">
            <a:extLst>
              <a:ext uri="{FF2B5EF4-FFF2-40B4-BE49-F238E27FC236}">
                <a16:creationId xmlns:a16="http://schemas.microsoft.com/office/drawing/2014/main" id="{E0165491-8A63-E05F-F7FE-676E1C7A8959}"/>
              </a:ext>
            </a:extLst>
          </p:cNvPr>
          <p:cNvSpPr>
            <a:spLocks noGrp="1"/>
          </p:cNvSpPr>
          <p:nvPr>
            <p:ph type="dt" sz="half" idx="11"/>
          </p:nvPr>
        </p:nvSpPr>
        <p:spPr/>
        <p:txBody>
          <a:bodyPr/>
          <a:lstStyle>
            <a:lvl1pPr>
              <a:defRPr>
                <a:solidFill>
                  <a:schemeClr val="tx2"/>
                </a:solidFill>
              </a:defRPr>
            </a:lvl1pPr>
          </a:lstStyle>
          <a:p>
            <a:fld id="{1853E42C-2536-4304-AF7B-F1CEBA65EBE8}" type="datetime1">
              <a:rPr lang="de-DE" smtClean="0"/>
              <a:t>03.02.2026</a:t>
            </a:fld>
            <a:endParaRPr lang="de-DE"/>
          </a:p>
        </p:txBody>
      </p:sp>
    </p:spTree>
    <p:extLst>
      <p:ext uri="{BB962C8B-B14F-4D97-AF65-F5344CB8AC3E}">
        <p14:creationId xmlns:p14="http://schemas.microsoft.com/office/powerpoint/2010/main" val="127000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749803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592" imgH="591" progId="TCLayout.ActiveDocument.1">
                  <p:embed/>
                </p:oleObj>
              </mc:Choice>
              <mc:Fallback>
                <p:oleObj name="think-cell Foli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3176"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sz="1600" baseline="0">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7" y="519011"/>
            <a:ext cx="5065776" cy="384721"/>
          </a:xfrm>
        </p:spPr>
        <p:txBody>
          <a:bodyPr vert="horz"/>
          <a:lstStyle>
            <a:lvl1pPr rtl="0">
              <a:defRPr>
                <a:solidFill>
                  <a:schemeClr val="tx1"/>
                </a:solidFill>
              </a:defRPr>
            </a:lvl1pPr>
          </a:lstStyle>
          <a:p>
            <a:r>
              <a:rPr lang="de-DE"/>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7" y="972982"/>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Click to edit Master subtitle style</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tx1"/>
                </a:solidFill>
                <a:cs typeface="+mn-cs"/>
              </a:defRPr>
            </a:lvl1pPr>
          </a:lstStyle>
          <a:p>
            <a:pPr lvl="0">
              <a:buNone/>
            </a:pPr>
            <a:r>
              <a:rPr lang="de-DE"/>
              <a:t>Add tracker</a:t>
            </a:r>
          </a:p>
        </p:txBody>
      </p:sp>
      <p:sp>
        <p:nvSpPr>
          <p:cNvPr id="9" name="Slide Number">
            <a:extLst>
              <a:ext uri="{FF2B5EF4-FFF2-40B4-BE49-F238E27FC236}">
                <a16:creationId xmlns:a16="http://schemas.microsoft.com/office/drawing/2014/main" id="{7D5E8315-C946-1778-B490-325F3703C312}"/>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2"/>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2"/>
              </a:solidFill>
              <a:latin typeface="+mn-lt"/>
              <a:ea typeface="+mn-ea"/>
              <a:cs typeface="Arial" panose="020B0604020202020204" pitchFamily="34" charset="0"/>
            </a:endParaRPr>
          </a:p>
        </p:txBody>
      </p:sp>
      <p:pic>
        <p:nvPicPr>
          <p:cNvPr id="11" name="Grafik 13">
            <a:extLst>
              <a:ext uri="{FF2B5EF4-FFF2-40B4-BE49-F238E27FC236}">
                <a16:creationId xmlns:a16="http://schemas.microsoft.com/office/drawing/2014/main" id="{AE992BEB-E807-1D2B-C0B2-C5D316B88787}"/>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2" name="Grafik 43">
            <a:extLst>
              <a:ext uri="{FF2B5EF4-FFF2-40B4-BE49-F238E27FC236}">
                <a16:creationId xmlns:a16="http://schemas.microsoft.com/office/drawing/2014/main" id="{B8B1DF34-54FC-4C30-3C20-6CE1F061E387}"/>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13" name="5. Source" hidden="1">
            <a:extLst>
              <a:ext uri="{FF2B5EF4-FFF2-40B4-BE49-F238E27FC236}">
                <a16:creationId xmlns:a16="http://schemas.microsoft.com/office/drawing/2014/main" id="{1ED47096-D69C-E5B7-F8E3-503620C25026}"/>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sp>
        <p:nvSpPr>
          <p:cNvPr id="14" name="MSIPCMContentMarking" descr="{&quot;HashCode&quot;:1622173095,&quot;Placement&quot;:&quot;Footer&quot;,&quot;Top&quot;:522.862549,&quot;Left&quot;:0.0,&quot;SlideWidth&quot;:960,&quot;SlideHeight&quot;:540}">
            <a:extLst>
              <a:ext uri="{FF2B5EF4-FFF2-40B4-BE49-F238E27FC236}">
                <a16:creationId xmlns:a16="http://schemas.microsoft.com/office/drawing/2014/main" id="{AC9EAFAE-3457-E2DE-6A4A-BD5C0CAC3ABE}"/>
              </a:ext>
            </a:extLst>
          </p:cNvPr>
          <p:cNvSpPr txBox="1"/>
          <p:nvPr userDrawn="1"/>
        </p:nvSpPr>
        <p:spPr>
          <a:xfrm>
            <a:off x="0" y="6640354"/>
            <a:ext cx="744382" cy="217646"/>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chemeClr val="tx1"/>
                </a:solidFill>
                <a:latin typeface="Arial" panose="020B0604020202020204" pitchFamily="34" charset="0"/>
              </a:rPr>
              <a:t>INTERNAL</a:t>
            </a:r>
          </a:p>
        </p:txBody>
      </p:sp>
      <p:sp>
        <p:nvSpPr>
          <p:cNvPr id="15" name="Date Placeholder 14">
            <a:extLst>
              <a:ext uri="{FF2B5EF4-FFF2-40B4-BE49-F238E27FC236}">
                <a16:creationId xmlns:a16="http://schemas.microsoft.com/office/drawing/2014/main" id="{86D827C6-3FD8-319B-5446-6C0B520D79A8}"/>
              </a:ext>
            </a:extLst>
          </p:cNvPr>
          <p:cNvSpPr>
            <a:spLocks noGrp="1"/>
          </p:cNvSpPr>
          <p:nvPr>
            <p:ph type="dt" sz="half" idx="11"/>
          </p:nvPr>
        </p:nvSpPr>
        <p:spPr/>
        <p:txBody>
          <a:bodyPr/>
          <a:lstStyle/>
          <a:p>
            <a:fld id="{FB81832A-24D6-4A2F-BCED-6B50B34DE6AF}" type="datetime1">
              <a:rPr lang="de-DE" smtClean="0"/>
              <a:t>03.02.2026</a:t>
            </a:fld>
            <a:endParaRPr lang="de-DE"/>
          </a:p>
        </p:txBody>
      </p:sp>
    </p:spTree>
    <p:extLst>
      <p:ext uri="{BB962C8B-B14F-4D97-AF65-F5344CB8AC3E}">
        <p14:creationId xmlns:p14="http://schemas.microsoft.com/office/powerpoint/2010/main" val="39744327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708035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13" imgH="416" progId="TCLayout.ActiveDocument.1">
                  <p:embed/>
                </p:oleObj>
              </mc:Choice>
              <mc:Fallback>
                <p:oleObj name="think-cell Foli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a:solidFill>
                <a:srgbClr val="F0F0F0"/>
              </a:solidFill>
              <a:latin typeface="Arial" panose="020B0604020202020204" pitchFamily="34" charset="0"/>
            </a:endParaRP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4"/>
            </p:custDataLst>
          </p:nvPr>
        </p:nvSpPr>
        <p:spPr>
          <a:xfrm>
            <a:off x="554735" y="41597"/>
            <a:ext cx="3465576" cy="123111"/>
          </a:xfrm>
          <a:prstGeom prst="rect">
            <a:avLst/>
          </a:prstGeom>
          <a:ln w="6350">
            <a:noFill/>
            <a:miter lim="800000"/>
          </a:ln>
        </p:spPr>
        <p:txBody>
          <a:bodyPr vert="horz" wrap="square" lIns="0" tIns="0" rIns="0" bIns="0" rtlCol="0">
            <a:noAutofit/>
          </a:bodyPr>
          <a:lstStyle>
            <a:lvl1pPr rtl="0">
              <a:defRPr lang="en-US" sz="800" b="0" dirty="0">
                <a:solidFill>
                  <a:schemeClr val="tx1"/>
                </a:solidFill>
                <a:cs typeface="+mn-cs"/>
              </a:defRPr>
            </a:lvl1pPr>
          </a:lstStyle>
          <a:p>
            <a:pPr lvl="0">
              <a:buNone/>
            </a:pPr>
            <a:r>
              <a:rPr lang="de-DE"/>
              <a:t>Add tracker</a:t>
            </a:r>
          </a:p>
        </p:txBody>
      </p:sp>
      <p:sp>
        <p:nvSpPr>
          <p:cNvPr id="11" name="2. Slide Title">
            <a:extLst>
              <a:ext uri="{FF2B5EF4-FFF2-40B4-BE49-F238E27FC236}">
                <a16:creationId xmlns:a16="http://schemas.microsoft.com/office/drawing/2014/main" id="{65422099-C042-4A9C-BCAB-46C360970C43}"/>
              </a:ext>
            </a:extLst>
          </p:cNvPr>
          <p:cNvSpPr>
            <a:spLocks noGrp="1"/>
          </p:cNvSpPr>
          <p:nvPr>
            <p:ph type="title"/>
            <p:custDataLst>
              <p:tags r:id="rId5"/>
            </p:custDataLst>
          </p:nvPr>
        </p:nvSpPr>
        <p:spPr>
          <a:xfrm>
            <a:off x="554736" y="2744159"/>
            <a:ext cx="3465576" cy="769441"/>
          </a:xfrm>
          <a:prstGeom prst="rect">
            <a:avLst/>
          </a:prstGeom>
        </p:spPr>
        <p:txBody>
          <a:bodyPr vert="horz" wrap="square" anchor="b">
            <a:spAutoFit/>
          </a:bodyPr>
          <a:lstStyle>
            <a:lvl1pPr algn="l" rtl="0">
              <a:defRPr>
                <a:solidFill>
                  <a:schemeClr val="tx1"/>
                </a:solidFill>
              </a:defRPr>
            </a:lvl1pPr>
          </a:lstStyle>
          <a:p>
            <a:r>
              <a:rPr lang="de-DE"/>
              <a:t>Click to edit Master title style</a:t>
            </a:r>
          </a:p>
        </p:txBody>
      </p:sp>
      <p:sp>
        <p:nvSpPr>
          <p:cNvPr id="12" name="3. Subtitle">
            <a:extLst>
              <a:ext uri="{FF2B5EF4-FFF2-40B4-BE49-F238E27FC236}">
                <a16:creationId xmlns:a16="http://schemas.microsoft.com/office/drawing/2014/main" id="{DC31D257-5373-4559-A80A-E2DB6F2BA5E6}"/>
              </a:ext>
            </a:extLst>
          </p:cNvPr>
          <p:cNvSpPr>
            <a:spLocks noGrp="1"/>
          </p:cNvSpPr>
          <p:nvPr>
            <p:ph type="subTitle" idx="1" hasCustomPrompt="1"/>
            <p:custDataLst>
              <p:tags r:id="rId6"/>
            </p:custDataLst>
          </p:nvPr>
        </p:nvSpPr>
        <p:spPr>
          <a:xfrm>
            <a:off x="554736" y="3661200"/>
            <a:ext cx="3465576" cy="246221"/>
          </a:xfrm>
          <a:prstGeom prst="rect">
            <a:avLst/>
          </a:prstGeom>
        </p:spPr>
        <p:txBody>
          <a:bodyPr wrap="square" anchor="ctr">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e-DE"/>
              <a:t>Click to edit Master style</a:t>
            </a:r>
          </a:p>
        </p:txBody>
      </p:sp>
      <p:sp>
        <p:nvSpPr>
          <p:cNvPr id="6" name="Slide Number">
            <a:extLst>
              <a:ext uri="{FF2B5EF4-FFF2-40B4-BE49-F238E27FC236}">
                <a16:creationId xmlns:a16="http://schemas.microsoft.com/office/drawing/2014/main" id="{FE1CCE15-F645-2D4D-E899-154699532D42}"/>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2"/>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2"/>
              </a:solidFill>
              <a:latin typeface="+mn-lt"/>
              <a:ea typeface="+mn-ea"/>
              <a:cs typeface="Arial" panose="020B0604020202020204" pitchFamily="34" charset="0"/>
            </a:endParaRPr>
          </a:p>
        </p:txBody>
      </p:sp>
      <p:pic>
        <p:nvPicPr>
          <p:cNvPr id="8" name="Grafik 13">
            <a:extLst>
              <a:ext uri="{FF2B5EF4-FFF2-40B4-BE49-F238E27FC236}">
                <a16:creationId xmlns:a16="http://schemas.microsoft.com/office/drawing/2014/main" id="{1B13E25E-4D68-540C-77BC-F1C3A2108138}"/>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9" name="Grafik 43">
            <a:extLst>
              <a:ext uri="{FF2B5EF4-FFF2-40B4-BE49-F238E27FC236}">
                <a16:creationId xmlns:a16="http://schemas.microsoft.com/office/drawing/2014/main" id="{BD0BBFDA-01EA-9C4E-032B-C9C056C1B2EB}"/>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13" name="5. Source" hidden="1">
            <a:extLst>
              <a:ext uri="{FF2B5EF4-FFF2-40B4-BE49-F238E27FC236}">
                <a16:creationId xmlns:a16="http://schemas.microsoft.com/office/drawing/2014/main" id="{0DE28CA1-BE46-181F-1878-65FAECEECFB2}"/>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sp>
        <p:nvSpPr>
          <p:cNvPr id="14" name="MSIPCMContentMarking" descr="{&quot;HashCode&quot;:1622173095,&quot;Placement&quot;:&quot;Footer&quot;,&quot;Top&quot;:522.862549,&quot;Left&quot;:0.0,&quot;SlideWidth&quot;:960,&quot;SlideHeight&quot;:540}">
            <a:extLst>
              <a:ext uri="{FF2B5EF4-FFF2-40B4-BE49-F238E27FC236}">
                <a16:creationId xmlns:a16="http://schemas.microsoft.com/office/drawing/2014/main" id="{041062EF-8435-095E-8319-421E62B278E9}"/>
              </a:ext>
            </a:extLst>
          </p:cNvPr>
          <p:cNvSpPr txBox="1"/>
          <p:nvPr userDrawn="1"/>
        </p:nvSpPr>
        <p:spPr>
          <a:xfrm>
            <a:off x="0" y="6640354"/>
            <a:ext cx="744382" cy="217646"/>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chemeClr val="tx1"/>
                </a:solidFill>
                <a:latin typeface="Arial" panose="020B0604020202020204" pitchFamily="34" charset="0"/>
              </a:rPr>
              <a:t>INTERNAL</a:t>
            </a:r>
          </a:p>
        </p:txBody>
      </p:sp>
      <p:sp>
        <p:nvSpPr>
          <p:cNvPr id="16" name="Date Placeholder 15">
            <a:extLst>
              <a:ext uri="{FF2B5EF4-FFF2-40B4-BE49-F238E27FC236}">
                <a16:creationId xmlns:a16="http://schemas.microsoft.com/office/drawing/2014/main" id="{A4AABC73-EE14-2274-81F2-01C32D1B26E5}"/>
              </a:ext>
            </a:extLst>
          </p:cNvPr>
          <p:cNvSpPr>
            <a:spLocks noGrp="1"/>
          </p:cNvSpPr>
          <p:nvPr>
            <p:ph type="dt" sz="half" idx="11"/>
          </p:nvPr>
        </p:nvSpPr>
        <p:spPr/>
        <p:txBody>
          <a:bodyPr/>
          <a:lstStyle/>
          <a:p>
            <a:fld id="{87EF66F8-92BC-47AA-8B24-274735A88132}" type="datetime1">
              <a:rPr lang="de-DE" smtClean="0"/>
              <a:t>03.02.2026</a:t>
            </a:fld>
            <a:endParaRPr lang="de-DE"/>
          </a:p>
        </p:txBody>
      </p:sp>
    </p:spTree>
    <p:extLst>
      <p:ext uri="{BB962C8B-B14F-4D97-AF65-F5344CB8AC3E}">
        <p14:creationId xmlns:p14="http://schemas.microsoft.com/office/powerpoint/2010/main" val="1189262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27640629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592" imgH="591" progId="TCLayout.ActiveDocument.1">
                  <p:embed/>
                </p:oleObj>
              </mc:Choice>
              <mc:Fallback>
                <p:oleObj name="think-cell Foli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0"/>
            <a:ext cx="5065776" cy="384721"/>
          </a:xfrm>
          <a:prstGeom prst="rect">
            <a:avLst/>
          </a:prstGeom>
        </p:spPr>
        <p:txBody>
          <a:bodyPr vert="horz" wrap="square" rIns="365760" anchor="ctr">
            <a:spAutoFit/>
          </a:bodyPr>
          <a:lstStyle>
            <a:lvl1pPr rtl="0">
              <a:defRPr>
                <a:ln w="6350" cap="flat">
                  <a:noFill/>
                  <a:miter lim="800000"/>
                </a:ln>
              </a:defRPr>
            </a:lvl1pPr>
          </a:lstStyle>
          <a:p>
            <a:r>
              <a:rPr lang="en-US"/>
              <a:t>Click to edit Master title style</a:t>
            </a:r>
            <a:endParaRPr lang="de-DE"/>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7" name="Slide Number">
            <a:extLst>
              <a:ext uri="{FF2B5EF4-FFF2-40B4-BE49-F238E27FC236}">
                <a16:creationId xmlns:a16="http://schemas.microsoft.com/office/drawing/2014/main" id="{AAD8D4BF-6A63-A3A8-0BE1-845CE837770D}"/>
              </a:ext>
            </a:extLst>
          </p:cNvPr>
          <p:cNvSpPr>
            <a:spLocks noChangeArrowheads="1"/>
          </p:cNvSpPr>
          <p:nvPr userDrawn="1">
            <p:custDataLst>
              <p:tags r:id="rId5"/>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525015B7-01AB-F923-ACE3-ED185A819C4E}"/>
              </a:ext>
            </a:extLst>
          </p:cNvPr>
          <p:cNvSpPr txBox="1">
            <a:spLocks/>
          </p:cNvSpPr>
          <p:nvPr userDrawn="1">
            <p:custDataLst>
              <p:tags r:id="rId6"/>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2" name="Grafik 13">
            <a:extLst>
              <a:ext uri="{FF2B5EF4-FFF2-40B4-BE49-F238E27FC236}">
                <a16:creationId xmlns:a16="http://schemas.microsoft.com/office/drawing/2014/main" id="{2DC279C1-AFA6-8F00-625D-9FBCA687F6ED}"/>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3" name="Grafik 43">
            <a:extLst>
              <a:ext uri="{FF2B5EF4-FFF2-40B4-BE49-F238E27FC236}">
                <a16:creationId xmlns:a16="http://schemas.microsoft.com/office/drawing/2014/main" id="{37B85DEF-9359-6E48-6AAA-AB5F21E2B666}"/>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16" name="Date Placeholder 15">
            <a:extLst>
              <a:ext uri="{FF2B5EF4-FFF2-40B4-BE49-F238E27FC236}">
                <a16:creationId xmlns:a16="http://schemas.microsoft.com/office/drawing/2014/main" id="{E96E4217-F5CC-75AF-115D-5CDF8C4E9F90}"/>
              </a:ext>
            </a:extLst>
          </p:cNvPr>
          <p:cNvSpPr>
            <a:spLocks noGrp="1"/>
          </p:cNvSpPr>
          <p:nvPr>
            <p:ph type="dt" sz="half" idx="11"/>
          </p:nvPr>
        </p:nvSpPr>
        <p:spPr/>
        <p:txBody>
          <a:bodyPr/>
          <a:lstStyle/>
          <a:p>
            <a:fld id="{7962E52A-F2CF-48EC-878C-0552E1A41E65}" type="datetime1">
              <a:rPr lang="de-DE" smtClean="0"/>
              <a:t>03.02.2026</a:t>
            </a:fld>
            <a:endParaRPr lang="de-DE"/>
          </a:p>
        </p:txBody>
      </p:sp>
    </p:spTree>
    <p:extLst>
      <p:ext uri="{BB962C8B-B14F-4D97-AF65-F5344CB8AC3E}">
        <p14:creationId xmlns:p14="http://schemas.microsoft.com/office/powerpoint/2010/main" val="30797074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32775083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73" imgH="473" progId="TCLayout.ActiveDocument.1">
                  <p:embed/>
                </p:oleObj>
              </mc:Choice>
              <mc:Fallback>
                <p:oleObj name="think-cell Foli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0"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4"/>
            </p:custDataLst>
          </p:nvPr>
        </p:nvSpPr>
        <p:spPr>
          <a:xfrm>
            <a:off x="554735" y="41597"/>
            <a:ext cx="2514600" cy="123111"/>
          </a:xfrm>
          <a:prstGeom prst="rect">
            <a:avLst/>
          </a:prstGeom>
          <a:ln w="6350">
            <a:noFill/>
            <a:miter lim="800000"/>
          </a:ln>
        </p:spPr>
        <p:txBody>
          <a:bodyPr vert="horz" wrap="square" lIns="0" tIns="0" rIns="0" bIns="0" rtlCol="0">
            <a:noAutofit/>
          </a:bodyPr>
          <a:lstStyle>
            <a:lvl1pPr rtl="0">
              <a:defRPr lang="en-US" sz="800" b="0" dirty="0">
                <a:solidFill>
                  <a:schemeClr val="tx1"/>
                </a:solidFill>
                <a:cs typeface="+mn-cs"/>
              </a:defRPr>
            </a:lvl1pPr>
          </a:lstStyle>
          <a:p>
            <a:pPr lvl="0">
              <a:buNone/>
            </a:pPr>
            <a:r>
              <a:rPr lang="de-DE"/>
              <a:t>Add tracker</a:t>
            </a:r>
          </a:p>
        </p:txBody>
      </p:sp>
      <p:sp>
        <p:nvSpPr>
          <p:cNvPr id="11" name="2. Slide Title">
            <a:extLst>
              <a:ext uri="{FF2B5EF4-FFF2-40B4-BE49-F238E27FC236}">
                <a16:creationId xmlns:a16="http://schemas.microsoft.com/office/drawing/2014/main" id="{72E29792-5177-484A-8286-18312B2B86F3}"/>
              </a:ext>
            </a:extLst>
          </p:cNvPr>
          <p:cNvSpPr>
            <a:spLocks noGrp="1"/>
          </p:cNvSpPr>
          <p:nvPr>
            <p:ph type="title"/>
            <p:custDataLst>
              <p:tags r:id="rId5"/>
            </p:custDataLst>
          </p:nvPr>
        </p:nvSpPr>
        <p:spPr>
          <a:xfrm>
            <a:off x="554736" y="2743200"/>
            <a:ext cx="2514600" cy="769441"/>
          </a:xfrm>
        </p:spPr>
        <p:txBody>
          <a:bodyPr vert="horz" anchor="b">
            <a:noAutofit/>
          </a:bodyPr>
          <a:lstStyle>
            <a:lvl1pPr rtl="0">
              <a:defRPr>
                <a:solidFill>
                  <a:schemeClr val="tx1"/>
                </a:solidFill>
              </a:defRPr>
            </a:lvl1pPr>
          </a:lstStyle>
          <a:p>
            <a:r>
              <a:rPr lang="de-DE"/>
              <a:t>Click to edit Master title</a:t>
            </a:r>
          </a:p>
        </p:txBody>
      </p:sp>
      <p:sp>
        <p:nvSpPr>
          <p:cNvPr id="12" name="3. Subtitle">
            <a:extLst>
              <a:ext uri="{FF2B5EF4-FFF2-40B4-BE49-F238E27FC236}">
                <a16:creationId xmlns:a16="http://schemas.microsoft.com/office/drawing/2014/main" id="{7295FFEC-1015-4F08-AB0B-04A502DE4C25}"/>
              </a:ext>
            </a:extLst>
          </p:cNvPr>
          <p:cNvSpPr>
            <a:spLocks noGrp="1"/>
          </p:cNvSpPr>
          <p:nvPr>
            <p:ph type="subTitle" idx="1" hasCustomPrompt="1"/>
            <p:custDataLst>
              <p:tags r:id="rId6"/>
            </p:custDataLst>
          </p:nvPr>
        </p:nvSpPr>
        <p:spPr>
          <a:xfrm>
            <a:off x="554736" y="3659644"/>
            <a:ext cx="2514600" cy="246221"/>
          </a:xfrm>
          <a:prstGeom prst="rect">
            <a:avLst/>
          </a:prstGeom>
        </p:spPr>
        <p:txBody>
          <a:bodyPr wrap="square" anchor="t" anchorCtr="0">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e-DE"/>
              <a:t>Click to edit subtitle style</a:t>
            </a:r>
          </a:p>
        </p:txBody>
      </p:sp>
      <p:sp>
        <p:nvSpPr>
          <p:cNvPr id="6" name="Slide Number">
            <a:extLst>
              <a:ext uri="{FF2B5EF4-FFF2-40B4-BE49-F238E27FC236}">
                <a16:creationId xmlns:a16="http://schemas.microsoft.com/office/drawing/2014/main" id="{35463C86-BB25-F379-BC15-2128095EC9EB}"/>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2"/>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2"/>
              </a:solidFill>
              <a:latin typeface="+mn-lt"/>
              <a:ea typeface="+mn-ea"/>
              <a:cs typeface="Arial" panose="020B0604020202020204" pitchFamily="34" charset="0"/>
            </a:endParaRPr>
          </a:p>
        </p:txBody>
      </p:sp>
      <p:pic>
        <p:nvPicPr>
          <p:cNvPr id="7" name="Grafik 13">
            <a:extLst>
              <a:ext uri="{FF2B5EF4-FFF2-40B4-BE49-F238E27FC236}">
                <a16:creationId xmlns:a16="http://schemas.microsoft.com/office/drawing/2014/main" id="{F7B43BE8-73DD-D8C5-E8A2-99A4ABD1B85F}"/>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8" name="Grafik 43">
            <a:extLst>
              <a:ext uri="{FF2B5EF4-FFF2-40B4-BE49-F238E27FC236}">
                <a16:creationId xmlns:a16="http://schemas.microsoft.com/office/drawing/2014/main" id="{037FEDC8-BCC2-BC7A-D574-2A163C9E510D}"/>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9" name="5. Source" hidden="1">
            <a:extLst>
              <a:ext uri="{FF2B5EF4-FFF2-40B4-BE49-F238E27FC236}">
                <a16:creationId xmlns:a16="http://schemas.microsoft.com/office/drawing/2014/main" id="{CA91FD6E-E714-7061-D793-21DF257A8635}"/>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sp>
        <p:nvSpPr>
          <p:cNvPr id="13" name="MSIPCMContentMarking" descr="{&quot;HashCode&quot;:1622173095,&quot;Placement&quot;:&quot;Footer&quot;,&quot;Top&quot;:522.862549,&quot;Left&quot;:0.0,&quot;SlideWidth&quot;:960,&quot;SlideHeight&quot;:540}">
            <a:extLst>
              <a:ext uri="{FF2B5EF4-FFF2-40B4-BE49-F238E27FC236}">
                <a16:creationId xmlns:a16="http://schemas.microsoft.com/office/drawing/2014/main" id="{A07B2116-3B29-5EE6-6EF5-723B20BBC428}"/>
              </a:ext>
            </a:extLst>
          </p:cNvPr>
          <p:cNvSpPr txBox="1"/>
          <p:nvPr userDrawn="1"/>
        </p:nvSpPr>
        <p:spPr>
          <a:xfrm>
            <a:off x="0" y="6640354"/>
            <a:ext cx="744382" cy="217646"/>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chemeClr val="tx1"/>
                </a:solidFill>
                <a:latin typeface="Arial" panose="020B0604020202020204" pitchFamily="34" charset="0"/>
              </a:rPr>
              <a:t>INTERNAL</a:t>
            </a:r>
          </a:p>
        </p:txBody>
      </p:sp>
      <p:sp>
        <p:nvSpPr>
          <p:cNvPr id="15" name="Date Placeholder 14">
            <a:extLst>
              <a:ext uri="{FF2B5EF4-FFF2-40B4-BE49-F238E27FC236}">
                <a16:creationId xmlns:a16="http://schemas.microsoft.com/office/drawing/2014/main" id="{8FB012EE-E32D-9B0A-E7CE-83E01182D848}"/>
              </a:ext>
            </a:extLst>
          </p:cNvPr>
          <p:cNvSpPr>
            <a:spLocks noGrp="1"/>
          </p:cNvSpPr>
          <p:nvPr>
            <p:ph type="dt" sz="half" idx="11"/>
          </p:nvPr>
        </p:nvSpPr>
        <p:spPr/>
        <p:txBody>
          <a:bodyPr/>
          <a:lstStyle/>
          <a:p>
            <a:fld id="{D861461A-CFD4-4E2C-8420-20D8CF305FB8}" type="datetime1">
              <a:rPr lang="de-DE" smtClean="0"/>
              <a:t>03.02.2026</a:t>
            </a:fld>
            <a:endParaRPr lang="de-DE"/>
          </a:p>
        </p:txBody>
      </p:sp>
    </p:spTree>
    <p:extLst>
      <p:ext uri="{BB962C8B-B14F-4D97-AF65-F5344CB8AC3E}">
        <p14:creationId xmlns:p14="http://schemas.microsoft.com/office/powerpoint/2010/main" val="2297548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trast 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1"/>
            </p:custDataLst>
            <p:extLst>
              <p:ext uri="{D42A27DB-BD31-4B8C-83A1-F6EECF244321}">
                <p14:modId xmlns:p14="http://schemas.microsoft.com/office/powerpoint/2010/main" val="532646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592" imgH="591" progId="TCLayout.ActiveDocument.1">
                  <p:embed/>
                </p:oleObj>
              </mc:Choice>
              <mc:Fallback>
                <p:oleObj name="think-cell Folie" r:id="rId8"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40E0BC-D285-4CB0-BC8F-8E2C57BF2A2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7" y="779962"/>
            <a:ext cx="10484739" cy="384721"/>
          </a:xfrm>
        </p:spPr>
        <p:txBody>
          <a:bodyPr vert="horz" wrap="square">
            <a:noAutofit/>
          </a:bodyPr>
          <a:lstStyle>
            <a:lvl1pPr rtl="0">
              <a:defRPr/>
            </a:lvl1pPr>
          </a:lstStyle>
          <a:p>
            <a:r>
              <a:rPr lang="de-DE"/>
              <a:t>Click to edit Master title style</a:t>
            </a:r>
          </a:p>
        </p:txBody>
      </p:sp>
      <p:sp>
        <p:nvSpPr>
          <p:cNvPr id="8" name="1. On-page tracker">
            <a:extLst>
              <a:ext uri="{FF2B5EF4-FFF2-40B4-BE49-F238E27FC236}">
                <a16:creationId xmlns:a16="http://schemas.microsoft.com/office/drawing/2014/main" id="{B5C5F547-1B1B-411D-99AF-7DE767A71F19}"/>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7" name="Slide Number">
            <a:extLst>
              <a:ext uri="{FF2B5EF4-FFF2-40B4-BE49-F238E27FC236}">
                <a16:creationId xmlns:a16="http://schemas.microsoft.com/office/drawing/2014/main" id="{56A11F15-F5A1-F689-008D-E6FC93DA3BE4}"/>
              </a:ext>
            </a:extLst>
          </p:cNvPr>
          <p:cNvSpPr>
            <a:spLocks noChangeArrowheads="1"/>
          </p:cNvSpPr>
          <p:nvPr userDrawn="1">
            <p:custDataLst>
              <p:tags r:id="rId5"/>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A3CEB42C-95B4-3A8A-9719-4D59BA133B24}"/>
              </a:ext>
            </a:extLst>
          </p:cNvPr>
          <p:cNvSpPr txBox="1">
            <a:spLocks/>
          </p:cNvSpPr>
          <p:nvPr userDrawn="1">
            <p:custDataLst>
              <p:tags r:id="rId6"/>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1" name="Grafik 13">
            <a:extLst>
              <a:ext uri="{FF2B5EF4-FFF2-40B4-BE49-F238E27FC236}">
                <a16:creationId xmlns:a16="http://schemas.microsoft.com/office/drawing/2014/main" id="{9FBA9CAA-F072-9095-C520-3A792598F0FA}"/>
              </a:ext>
            </a:extLst>
          </p:cNvPr>
          <p:cNvPicPr>
            <a:picLocks noChangeAspect="1"/>
          </p:cNvPicPr>
          <p:nvPr userDrawn="1"/>
        </p:nvPicPr>
        <p:blipFill>
          <a:blip r:embed="rId10"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sp>
        <p:nvSpPr>
          <p:cNvPr id="12" name="MSIPCMContentMarking" descr="{&quot;HashCode&quot;:1622173095,&quot;Placement&quot;:&quot;Footer&quot;,&quot;Top&quot;:522.862549,&quot;Left&quot;:0.0,&quot;SlideWidth&quot;:960,&quot;SlideHeight&quot;:540}">
            <a:extLst>
              <a:ext uri="{FF2B5EF4-FFF2-40B4-BE49-F238E27FC236}">
                <a16:creationId xmlns:a16="http://schemas.microsoft.com/office/drawing/2014/main" id="{F4A0FEFE-750A-8AAC-B905-D03B5E04F6DA}"/>
              </a:ext>
            </a:extLst>
          </p:cNvPr>
          <p:cNvSpPr txBox="1"/>
          <p:nvPr userDrawn="1"/>
        </p:nvSpPr>
        <p:spPr>
          <a:xfrm>
            <a:off x="0" y="6640354"/>
            <a:ext cx="744382" cy="217646"/>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chemeClr val="tx1"/>
                </a:solidFill>
                <a:latin typeface="Arial" panose="020B0604020202020204" pitchFamily="34" charset="0"/>
              </a:rPr>
              <a:t>INTERNAL</a:t>
            </a:r>
          </a:p>
        </p:txBody>
      </p:sp>
      <p:pic>
        <p:nvPicPr>
          <p:cNvPr id="13" name="Picture 12">
            <a:extLst>
              <a:ext uri="{FF2B5EF4-FFF2-40B4-BE49-F238E27FC236}">
                <a16:creationId xmlns:a16="http://schemas.microsoft.com/office/drawing/2014/main" id="{EE7C1E4E-4B6B-1A8F-A3A7-E2607248884E}"/>
              </a:ext>
            </a:extLst>
          </p:cNvPr>
          <p:cNvPicPr>
            <a:picLocks noChangeAspect="1"/>
          </p:cNvPicPr>
          <p:nvPr userDrawn="1"/>
        </p:nvPicPr>
        <p:blipFill>
          <a:blip r:embed="rId11"/>
          <a:stretch>
            <a:fillRect/>
          </a:stretch>
        </p:blipFill>
        <p:spPr>
          <a:xfrm>
            <a:off x="11208181" y="328526"/>
            <a:ext cx="429083" cy="372785"/>
          </a:xfrm>
          <a:prstGeom prst="rect">
            <a:avLst/>
          </a:prstGeom>
        </p:spPr>
      </p:pic>
      <p:sp>
        <p:nvSpPr>
          <p:cNvPr id="18" name="Date Placeholder 17">
            <a:extLst>
              <a:ext uri="{FF2B5EF4-FFF2-40B4-BE49-F238E27FC236}">
                <a16:creationId xmlns:a16="http://schemas.microsoft.com/office/drawing/2014/main" id="{41C42EA0-92AD-597E-3C82-001EF4EB34B7}"/>
              </a:ext>
            </a:extLst>
          </p:cNvPr>
          <p:cNvSpPr>
            <a:spLocks noGrp="1"/>
          </p:cNvSpPr>
          <p:nvPr>
            <p:ph type="dt" sz="half" idx="11"/>
          </p:nvPr>
        </p:nvSpPr>
        <p:spPr/>
        <p:txBody>
          <a:bodyPr/>
          <a:lstStyle/>
          <a:p>
            <a:fld id="{3AB77E5E-41E6-4AD2-848F-1A8C3D6CFCF3}" type="datetime1">
              <a:rPr lang="de-DE" smtClean="0"/>
              <a:t>03.02.2026</a:t>
            </a:fld>
            <a:endParaRPr lang="de-DE"/>
          </a:p>
        </p:txBody>
      </p:sp>
    </p:spTree>
    <p:extLst>
      <p:ext uri="{BB962C8B-B14F-4D97-AF65-F5344CB8AC3E}">
        <p14:creationId xmlns:p14="http://schemas.microsoft.com/office/powerpoint/2010/main" val="4035898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ntrast 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1"/>
            </p:custDataLst>
            <p:extLst>
              <p:ext uri="{D42A27DB-BD31-4B8C-83A1-F6EECF244321}">
                <p14:modId xmlns:p14="http://schemas.microsoft.com/office/powerpoint/2010/main" val="4170013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 imgW="592" imgH="591" progId="TCLayout.ActiveDocument.1">
                  <p:embed/>
                </p:oleObj>
              </mc:Choice>
              <mc:Fallback>
                <p:oleObj name="think-cell Folie" r:id="rId6"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1. On-page tracker">
            <a:extLst>
              <a:ext uri="{FF2B5EF4-FFF2-40B4-BE49-F238E27FC236}">
                <a16:creationId xmlns:a16="http://schemas.microsoft.com/office/drawing/2014/main" id="{E9E206AB-587F-4AC2-9EF7-AA339899F4BB}"/>
              </a:ext>
            </a:extLst>
          </p:cNvPr>
          <p:cNvSpPr>
            <a:spLocks noGrp="1"/>
          </p:cNvSpPr>
          <p:nvPr>
            <p:ph type="body" sz="quarter" idx="10" hasCustomPrompt="1"/>
            <p:custDataLst>
              <p:tags r:id="rId2"/>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3" name="Slide Number">
            <a:extLst>
              <a:ext uri="{FF2B5EF4-FFF2-40B4-BE49-F238E27FC236}">
                <a16:creationId xmlns:a16="http://schemas.microsoft.com/office/drawing/2014/main" id="{B71E181F-1677-1105-B44F-E5CABD45EED4}"/>
              </a:ext>
            </a:extLst>
          </p:cNvPr>
          <p:cNvSpPr>
            <a:spLocks noChangeArrowheads="1"/>
          </p:cNvSpPr>
          <p:nvPr userDrawn="1">
            <p:custDataLst>
              <p:tags r:id="rId3"/>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4" name="5. Source" hidden="1">
            <a:extLst>
              <a:ext uri="{FF2B5EF4-FFF2-40B4-BE49-F238E27FC236}">
                <a16:creationId xmlns:a16="http://schemas.microsoft.com/office/drawing/2014/main" id="{4305720E-BEF8-6C3A-345A-63B6E578AD9E}"/>
              </a:ext>
            </a:extLst>
          </p:cNvPr>
          <p:cNvSpPr txBox="1">
            <a:spLocks/>
          </p:cNvSpPr>
          <p:nvPr userDrawn="1">
            <p:custDataLst>
              <p:tags r:id="rId4"/>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8" name="Grafik 13">
            <a:extLst>
              <a:ext uri="{FF2B5EF4-FFF2-40B4-BE49-F238E27FC236}">
                <a16:creationId xmlns:a16="http://schemas.microsoft.com/office/drawing/2014/main" id="{8DC87C6B-6AF6-FDA8-9A4A-CDEE5A153774}"/>
              </a:ext>
            </a:extLst>
          </p:cNvPr>
          <p:cNvPicPr>
            <a:picLocks noChangeAspect="1"/>
          </p:cNvPicPr>
          <p:nvPr userDrawn="1"/>
        </p:nvPicPr>
        <p:blipFill>
          <a:blip r:embed="rId8" cstate="hqprint">
            <a:duotone>
              <a:schemeClr val="accent5">
                <a:shade val="45000"/>
                <a:satMod val="135000"/>
              </a:schemeClr>
              <a:prstClr val="white"/>
            </a:duotone>
            <a:lum bright="100000"/>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sp>
        <p:nvSpPr>
          <p:cNvPr id="9" name="MSIPCMContentMarking" descr="{&quot;HashCode&quot;:1622173095,&quot;Placement&quot;:&quot;Footer&quot;,&quot;Top&quot;:522.862549,&quot;Left&quot;:0.0,&quot;SlideWidth&quot;:960,&quot;SlideHeight&quot;:540}">
            <a:extLst>
              <a:ext uri="{FF2B5EF4-FFF2-40B4-BE49-F238E27FC236}">
                <a16:creationId xmlns:a16="http://schemas.microsoft.com/office/drawing/2014/main" id="{8968C040-F691-FFB0-AABF-44A85AAA0A36}"/>
              </a:ext>
            </a:extLst>
          </p:cNvPr>
          <p:cNvSpPr txBox="1"/>
          <p:nvPr userDrawn="1"/>
        </p:nvSpPr>
        <p:spPr>
          <a:xfrm>
            <a:off x="0" y="6640354"/>
            <a:ext cx="744382" cy="217646"/>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chemeClr val="tx1"/>
                </a:solidFill>
                <a:latin typeface="Arial" panose="020B0604020202020204" pitchFamily="34" charset="0"/>
              </a:rPr>
              <a:t>INTERNAL</a:t>
            </a:r>
          </a:p>
        </p:txBody>
      </p:sp>
      <p:pic>
        <p:nvPicPr>
          <p:cNvPr id="10" name="Picture 9">
            <a:extLst>
              <a:ext uri="{FF2B5EF4-FFF2-40B4-BE49-F238E27FC236}">
                <a16:creationId xmlns:a16="http://schemas.microsoft.com/office/drawing/2014/main" id="{B3CE6056-A739-909B-7A62-88A5DC891906}"/>
              </a:ext>
            </a:extLst>
          </p:cNvPr>
          <p:cNvPicPr>
            <a:picLocks noChangeAspect="1"/>
          </p:cNvPicPr>
          <p:nvPr userDrawn="1"/>
        </p:nvPicPr>
        <p:blipFill>
          <a:blip r:embed="rId9"/>
          <a:stretch>
            <a:fillRect/>
          </a:stretch>
        </p:blipFill>
        <p:spPr>
          <a:xfrm>
            <a:off x="11208181" y="328526"/>
            <a:ext cx="429083" cy="372785"/>
          </a:xfrm>
          <a:prstGeom prst="rect">
            <a:avLst/>
          </a:prstGeom>
        </p:spPr>
      </p:pic>
      <p:sp>
        <p:nvSpPr>
          <p:cNvPr id="11" name="Date Placeholder 10">
            <a:extLst>
              <a:ext uri="{FF2B5EF4-FFF2-40B4-BE49-F238E27FC236}">
                <a16:creationId xmlns:a16="http://schemas.microsoft.com/office/drawing/2014/main" id="{8F14A04D-728D-F5D3-609A-C720FFA07242}"/>
              </a:ext>
            </a:extLst>
          </p:cNvPr>
          <p:cNvSpPr>
            <a:spLocks noGrp="1"/>
          </p:cNvSpPr>
          <p:nvPr>
            <p:ph type="dt" sz="half" idx="11"/>
          </p:nvPr>
        </p:nvSpPr>
        <p:spPr/>
        <p:txBody>
          <a:bodyPr/>
          <a:lstStyle/>
          <a:p>
            <a:fld id="{0921E82F-78CC-4DD9-9D83-0A422969B17F}" type="datetime1">
              <a:rPr lang="de-DE" smtClean="0"/>
              <a:t>03.02.2026</a:t>
            </a:fld>
            <a:endParaRPr lang="de-DE"/>
          </a:p>
        </p:txBody>
      </p:sp>
    </p:spTree>
    <p:extLst>
      <p:ext uri="{BB962C8B-B14F-4D97-AF65-F5344CB8AC3E}">
        <p14:creationId xmlns:p14="http://schemas.microsoft.com/office/powerpoint/2010/main" val="682305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trast 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9CF6F9-3F22-4C1D-8F1F-9500FF412228}"/>
              </a:ext>
            </a:extLst>
          </p:cNvPr>
          <p:cNvGraphicFramePr>
            <a:graphicFrameLocks noChangeAspect="1"/>
          </p:cNvGraphicFramePr>
          <p:nvPr userDrawn="1">
            <p:custDataLst>
              <p:tags r:id="rId1"/>
            </p:custDataLst>
            <p:extLst>
              <p:ext uri="{D42A27DB-BD31-4B8C-83A1-F6EECF244321}">
                <p14:modId xmlns:p14="http://schemas.microsoft.com/office/powerpoint/2010/main" val="1461082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592" imgH="591" progId="TCLayout.ActiveDocument.1">
                  <p:embed/>
                </p:oleObj>
              </mc:Choice>
              <mc:Fallback>
                <p:oleObj name="think-cell Folie" r:id="rId5" imgW="592" imgH="591" progId="TCLayout.ActiveDocument.1">
                  <p:embed/>
                  <p:pic>
                    <p:nvPicPr>
                      <p:cNvPr id="2" name="Object 1" hidden="1">
                        <a:extLst>
                          <a:ext uri="{FF2B5EF4-FFF2-40B4-BE49-F238E27FC236}">
                            <a16:creationId xmlns:a16="http://schemas.microsoft.com/office/drawing/2014/main" id="{DA9CF6F9-3F22-4C1D-8F1F-9500FF41222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5. Source" hidden="1">
            <a:extLst>
              <a:ext uri="{FF2B5EF4-FFF2-40B4-BE49-F238E27FC236}">
                <a16:creationId xmlns:a16="http://schemas.microsoft.com/office/drawing/2014/main" id="{0096BCC4-55D8-14B6-6A89-A26C2E8D7EC2}"/>
              </a:ext>
            </a:extLst>
          </p:cNvPr>
          <p:cNvSpPr txBox="1">
            <a:spLocks/>
          </p:cNvSpPr>
          <p:nvPr userDrawn="1">
            <p:custDataLst>
              <p:tags r:id="rId2"/>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sp>
        <p:nvSpPr>
          <p:cNvPr id="5" name="2. Slide Title">
            <a:extLst>
              <a:ext uri="{FF2B5EF4-FFF2-40B4-BE49-F238E27FC236}">
                <a16:creationId xmlns:a16="http://schemas.microsoft.com/office/drawing/2014/main" id="{E805231B-DBD1-70C1-B393-B23FB14F0F10}"/>
              </a:ext>
            </a:extLst>
          </p:cNvPr>
          <p:cNvSpPr>
            <a:spLocks noGrp="1"/>
          </p:cNvSpPr>
          <p:nvPr>
            <p:ph type="title" hasCustomPrompt="1"/>
            <p:custDataLst>
              <p:tags r:id="rId3"/>
            </p:custDataLst>
          </p:nvPr>
        </p:nvSpPr>
        <p:spPr>
          <a:xfrm>
            <a:off x="6818400" y="3952800"/>
            <a:ext cx="4819626" cy="384721"/>
          </a:xfrm>
        </p:spPr>
        <p:txBody>
          <a:bodyPr vert="horz" wrap="square" anchor="t">
            <a:noAutofit/>
          </a:bodyPr>
          <a:lstStyle>
            <a:lvl1pPr rtl="0">
              <a:defRPr/>
            </a:lvl1pPr>
          </a:lstStyle>
          <a:p>
            <a:r>
              <a:rPr lang="de-DE"/>
              <a:t>Vielen Dank</a:t>
            </a:r>
          </a:p>
        </p:txBody>
      </p:sp>
      <p:pic>
        <p:nvPicPr>
          <p:cNvPr id="7" name="Picture 6">
            <a:extLst>
              <a:ext uri="{FF2B5EF4-FFF2-40B4-BE49-F238E27FC236}">
                <a16:creationId xmlns:a16="http://schemas.microsoft.com/office/drawing/2014/main" id="{3C0F8879-21AB-CB57-9886-457B7740F55D}"/>
              </a:ext>
            </a:extLst>
          </p:cNvPr>
          <p:cNvPicPr>
            <a:picLocks/>
          </p:cNvPicPr>
          <p:nvPr userDrawn="1"/>
        </p:nvPicPr>
        <p:blipFill rotWithShape="1">
          <a:blip r:embed="rId7">
            <a:duotone>
              <a:schemeClr val="accent3">
                <a:shade val="45000"/>
                <a:satMod val="135000"/>
              </a:schemeClr>
              <a:prstClr val="white"/>
            </a:duotone>
            <a:lum bright="100000"/>
          </a:blip>
          <a:srcRect t="2031" b="2031"/>
          <a:stretch/>
        </p:blipFill>
        <p:spPr>
          <a:xfrm>
            <a:off x="5897198" y="1464014"/>
            <a:ext cx="7891200" cy="1699200"/>
          </a:xfrm>
          <a:prstGeom prst="rect">
            <a:avLst/>
          </a:prstGeom>
        </p:spPr>
      </p:pic>
      <p:pic>
        <p:nvPicPr>
          <p:cNvPr id="8" name="Picture 7">
            <a:extLst>
              <a:ext uri="{FF2B5EF4-FFF2-40B4-BE49-F238E27FC236}">
                <a16:creationId xmlns:a16="http://schemas.microsoft.com/office/drawing/2014/main" id="{59D34589-D86D-CCC9-A967-1613439D4D00}"/>
              </a:ext>
            </a:extLst>
          </p:cNvPr>
          <p:cNvPicPr>
            <a:picLocks/>
          </p:cNvPicPr>
          <p:nvPr userDrawn="1"/>
        </p:nvPicPr>
        <p:blipFill rotWithShape="1">
          <a:blip r:embed="rId7">
            <a:duotone>
              <a:schemeClr val="accent3">
                <a:shade val="45000"/>
                <a:satMod val="135000"/>
              </a:schemeClr>
              <a:prstClr val="white"/>
            </a:duotone>
            <a:lum bright="100000"/>
          </a:blip>
          <a:srcRect t="2031" b="2031"/>
          <a:stretch/>
        </p:blipFill>
        <p:spPr>
          <a:xfrm rot="10800000">
            <a:off x="-1979681" y="2905709"/>
            <a:ext cx="7891200" cy="1699200"/>
          </a:xfrm>
          <a:prstGeom prst="rect">
            <a:avLst/>
          </a:prstGeom>
        </p:spPr>
      </p:pic>
      <p:pic>
        <p:nvPicPr>
          <p:cNvPr id="35" name="Picture 34">
            <a:extLst>
              <a:ext uri="{FF2B5EF4-FFF2-40B4-BE49-F238E27FC236}">
                <a16:creationId xmlns:a16="http://schemas.microsoft.com/office/drawing/2014/main" id="{97D5EEAA-779F-C182-C97C-5A38C425CDE5}"/>
              </a:ext>
            </a:extLst>
          </p:cNvPr>
          <p:cNvPicPr>
            <a:picLocks/>
          </p:cNvPicPr>
          <p:nvPr userDrawn="1"/>
        </p:nvPicPr>
        <p:blipFill>
          <a:blip r:embed="rId8"/>
          <a:stretch>
            <a:fillRect/>
          </a:stretch>
        </p:blipFill>
        <p:spPr>
          <a:xfrm>
            <a:off x="403200" y="331200"/>
            <a:ext cx="2926800" cy="522000"/>
          </a:xfrm>
          <a:prstGeom prst="rect">
            <a:avLst/>
          </a:prstGeom>
        </p:spPr>
      </p:pic>
    </p:spTree>
    <p:extLst>
      <p:ext uri="{BB962C8B-B14F-4D97-AF65-F5344CB8AC3E}">
        <p14:creationId xmlns:p14="http://schemas.microsoft.com/office/powerpoint/2010/main" val="2385575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760D-9827-7E3B-E828-2D15257F0D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B9AB9F-BC5C-302F-A9A4-AD381FED7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2BB4E-4052-0C53-AC41-3FB8C8FF69CF}"/>
              </a:ext>
            </a:extLst>
          </p:cNvPr>
          <p:cNvSpPr>
            <a:spLocks noGrp="1"/>
          </p:cNvSpPr>
          <p:nvPr>
            <p:ph type="dt" sz="half" idx="10"/>
          </p:nvPr>
        </p:nvSpPr>
        <p:spPr/>
        <p:txBody>
          <a:bodyPr/>
          <a:lstStyle/>
          <a:p>
            <a:fld id="{3DE0DD70-7445-45AA-B2BF-104C282E697E}" type="datetime1">
              <a:rPr lang="de-DE" smtClean="0"/>
              <a:t>03.02.2026</a:t>
            </a:fld>
            <a:endParaRPr lang="de-DE"/>
          </a:p>
        </p:txBody>
      </p:sp>
    </p:spTree>
    <p:extLst>
      <p:ext uri="{BB962C8B-B14F-4D97-AF65-F5344CB8AC3E}">
        <p14:creationId xmlns:p14="http://schemas.microsoft.com/office/powerpoint/2010/main" val="25667973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elfolie weiß (CO)">
    <p:spTree>
      <p:nvGrpSpPr>
        <p:cNvPr id="1" name=""/>
        <p:cNvGrpSpPr/>
        <p:nvPr/>
      </p:nvGrpSpPr>
      <p:grpSpPr>
        <a:xfrm>
          <a:off x="0" y="0"/>
          <a:ext cx="0" cy="0"/>
          <a:chOff x="0" y="0"/>
          <a:chExt cx="0" cy="0"/>
        </a:xfrm>
      </p:grpSpPr>
      <p:sp>
        <p:nvSpPr>
          <p:cNvPr id="7" name="Bildplatzhalter 4">
            <a:extLst>
              <a:ext uri="{FF2B5EF4-FFF2-40B4-BE49-F238E27FC236}">
                <a16:creationId xmlns:a16="http://schemas.microsoft.com/office/drawing/2014/main" id="{ABFE58A8-F301-4852-B4BE-1F4C4D48F74D}"/>
              </a:ext>
            </a:extLst>
          </p:cNvPr>
          <p:cNvSpPr>
            <a:spLocks noGrp="1"/>
          </p:cNvSpPr>
          <p:nvPr>
            <p:ph type="pic" sz="quarter" idx="11"/>
          </p:nvPr>
        </p:nvSpPr>
        <p:spPr>
          <a:xfrm>
            <a:off x="0" y="0"/>
            <a:ext cx="12192000" cy="6858000"/>
          </a:xfrm>
        </p:spPr>
        <p:txBody>
          <a:bodyPr/>
          <a:lstStyle/>
          <a:p>
            <a:r>
              <a:rPr lang="de-DE"/>
              <a:t>Bild durch Klicken auf Symbol hinzufügen</a:t>
            </a:r>
          </a:p>
        </p:txBody>
      </p:sp>
      <p:sp>
        <p:nvSpPr>
          <p:cNvPr id="2" name="Titel 1">
            <a:extLst>
              <a:ext uri="{FF2B5EF4-FFF2-40B4-BE49-F238E27FC236}">
                <a16:creationId xmlns:a16="http://schemas.microsoft.com/office/drawing/2014/main" id="{2F1614D7-A82E-450E-A430-66B6BBB840EC}"/>
              </a:ext>
            </a:extLst>
          </p:cNvPr>
          <p:cNvSpPr>
            <a:spLocks noGrp="1"/>
          </p:cNvSpPr>
          <p:nvPr>
            <p:ph type="ctrTitle"/>
          </p:nvPr>
        </p:nvSpPr>
        <p:spPr>
          <a:xfrm>
            <a:off x="406800" y="3574743"/>
            <a:ext cx="9396000" cy="1080056"/>
          </a:xfrm>
        </p:spPr>
        <p:txBody>
          <a:bodyPr anchor="b"/>
          <a:lstStyle>
            <a:lvl1pPr algn="l">
              <a:lnSpc>
                <a:spcPct val="100000"/>
              </a:lnSpc>
              <a:spcAft>
                <a:spcPts val="0"/>
              </a:spcAft>
              <a:defRPr sz="3600"/>
            </a:lvl1pPr>
          </a:lstStyle>
          <a:p>
            <a:r>
              <a:rPr lang="de-DE"/>
              <a:t>Mastertitelformat bearbeiten</a:t>
            </a:r>
          </a:p>
        </p:txBody>
      </p:sp>
      <p:sp>
        <p:nvSpPr>
          <p:cNvPr id="3" name="Untertitel 2">
            <a:extLst>
              <a:ext uri="{FF2B5EF4-FFF2-40B4-BE49-F238E27FC236}">
                <a16:creationId xmlns:a16="http://schemas.microsoft.com/office/drawing/2014/main" id="{598B32AB-C723-4E57-93E7-DE7A3AC17102}"/>
              </a:ext>
            </a:extLst>
          </p:cNvPr>
          <p:cNvSpPr>
            <a:spLocks noGrp="1"/>
          </p:cNvSpPr>
          <p:nvPr>
            <p:ph type="subTitle" idx="1"/>
          </p:nvPr>
        </p:nvSpPr>
        <p:spPr>
          <a:xfrm>
            <a:off x="406800" y="4657724"/>
            <a:ext cx="9396000" cy="900000"/>
          </a:xfrm>
        </p:spPr>
        <p:txBody>
          <a:bodyPr tIns="97200"/>
          <a:lstStyle>
            <a:lvl1pPr marL="0" indent="0" algn="l">
              <a:lnSpc>
                <a:spcPct val="120000"/>
              </a:lnSpc>
              <a:spcAft>
                <a:spcPts val="0"/>
              </a:spcAft>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7" name="Textplatzhalter 16">
            <a:extLst>
              <a:ext uri="{FF2B5EF4-FFF2-40B4-BE49-F238E27FC236}">
                <a16:creationId xmlns:a16="http://schemas.microsoft.com/office/drawing/2014/main" id="{FA5FAD4D-2A7F-4F58-86CE-CD0734692CC5}"/>
              </a:ext>
            </a:extLst>
          </p:cNvPr>
          <p:cNvSpPr>
            <a:spLocks noGrp="1"/>
          </p:cNvSpPr>
          <p:nvPr>
            <p:ph type="body" sz="quarter" idx="10"/>
          </p:nvPr>
        </p:nvSpPr>
        <p:spPr>
          <a:xfrm>
            <a:off x="407988" y="6282840"/>
            <a:ext cx="9396000" cy="216000"/>
          </a:xfrm>
        </p:spPr>
        <p:txBody>
          <a:bodyPr anchor="b" anchorCtr="0"/>
          <a:lstStyle>
            <a:lvl1pPr>
              <a:spcAft>
                <a:spcPts val="0"/>
              </a:spcAft>
              <a:defRPr sz="1400"/>
            </a:lvl1pPr>
          </a:lstStyle>
          <a:p>
            <a:pPr lvl="0"/>
            <a:r>
              <a:rPr lang="de-DE"/>
              <a:t>Mastertextformat bearbeiten</a:t>
            </a:r>
          </a:p>
        </p:txBody>
      </p:sp>
      <p:sp>
        <p:nvSpPr>
          <p:cNvPr id="23" name="Textplatzhalter 11">
            <a:extLst>
              <a:ext uri="{FF2B5EF4-FFF2-40B4-BE49-F238E27FC236}">
                <a16:creationId xmlns:a16="http://schemas.microsoft.com/office/drawing/2014/main" id="{0678964A-AEE5-43FD-A394-34DF311A1A9C}"/>
              </a:ext>
            </a:extLst>
          </p:cNvPr>
          <p:cNvSpPr>
            <a:spLocks noGrp="1"/>
          </p:cNvSpPr>
          <p:nvPr>
            <p:ph type="body" sz="quarter" idx="13" hasCustomPrompt="1"/>
          </p:nvPr>
        </p:nvSpPr>
        <p:spPr>
          <a:xfrm>
            <a:off x="4435200" y="1191600"/>
            <a:ext cx="8686800" cy="1958400"/>
          </a:xfrm>
          <a:blipFill>
            <a:blip r:embed="rId2"/>
            <a:stretch>
              <a:fillRect/>
            </a:stretch>
          </a:blipFill>
        </p:spPr>
        <p:txBody>
          <a:bodyPr/>
          <a:lstStyle>
            <a:lvl1pPr>
              <a:defRPr sz="100"/>
            </a:lvl1pPr>
          </a:lstStyle>
          <a:p>
            <a:pPr lvl="0"/>
            <a:r>
              <a:rPr lang="de-DE"/>
              <a:t>.</a:t>
            </a:r>
          </a:p>
        </p:txBody>
      </p:sp>
      <p:sp>
        <p:nvSpPr>
          <p:cNvPr id="8" name="Textplatzhalter 19">
            <a:extLst>
              <a:ext uri="{FF2B5EF4-FFF2-40B4-BE49-F238E27FC236}">
                <a16:creationId xmlns:a16="http://schemas.microsoft.com/office/drawing/2014/main" id="{F1BC3C09-E591-4822-95D8-4C0AA0692B3C}"/>
              </a:ext>
            </a:extLst>
          </p:cNvPr>
          <p:cNvSpPr>
            <a:spLocks noGrp="1" noChangeAspect="1"/>
          </p:cNvSpPr>
          <p:nvPr>
            <p:ph type="body" sz="quarter" idx="14" hasCustomPrompt="1"/>
          </p:nvPr>
        </p:nvSpPr>
        <p:spPr>
          <a:xfrm>
            <a:off x="403200" y="331200"/>
            <a:ext cx="2926800" cy="522000"/>
          </a:xfrm>
          <a:blipFill>
            <a:blip r:embed="rId3"/>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10273748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folie schwarz (CO W)">
    <p:bg>
      <p:bgPr>
        <a:solidFill>
          <a:schemeClr val="tx1"/>
        </a:solidFill>
        <a:effectLst/>
      </p:bgPr>
    </p:bg>
    <p:spTree>
      <p:nvGrpSpPr>
        <p:cNvPr id="1" name=""/>
        <p:cNvGrpSpPr/>
        <p:nvPr/>
      </p:nvGrpSpPr>
      <p:grpSpPr>
        <a:xfrm>
          <a:off x="0" y="0"/>
          <a:ext cx="0" cy="0"/>
          <a:chOff x="0" y="0"/>
          <a:chExt cx="0" cy="0"/>
        </a:xfrm>
      </p:grpSpPr>
      <p:sp>
        <p:nvSpPr>
          <p:cNvPr id="7" name="Bildplatzhalter 4">
            <a:extLst>
              <a:ext uri="{FF2B5EF4-FFF2-40B4-BE49-F238E27FC236}">
                <a16:creationId xmlns:a16="http://schemas.microsoft.com/office/drawing/2014/main" id="{3BF6EAC1-8138-45A1-A4F2-2AC2B60351A4}"/>
              </a:ext>
            </a:extLst>
          </p:cNvPr>
          <p:cNvSpPr>
            <a:spLocks noGrp="1"/>
          </p:cNvSpPr>
          <p:nvPr>
            <p:ph type="pic" sz="quarter" idx="11"/>
          </p:nvPr>
        </p:nvSpPr>
        <p:spPr>
          <a:xfrm>
            <a:off x="0" y="0"/>
            <a:ext cx="12192000" cy="6858000"/>
          </a:xfrm>
        </p:spPr>
        <p:txBody>
          <a:bodyPr/>
          <a:lstStyle/>
          <a:p>
            <a:r>
              <a:rPr lang="de-DE"/>
              <a:t>Bild durch Klicken auf Symbol hinzufügen</a:t>
            </a:r>
          </a:p>
        </p:txBody>
      </p:sp>
      <p:sp>
        <p:nvSpPr>
          <p:cNvPr id="2" name="Titel 1">
            <a:extLst>
              <a:ext uri="{FF2B5EF4-FFF2-40B4-BE49-F238E27FC236}">
                <a16:creationId xmlns:a16="http://schemas.microsoft.com/office/drawing/2014/main" id="{2F1614D7-A82E-450E-A430-66B6BBB840EC}"/>
              </a:ext>
            </a:extLst>
          </p:cNvPr>
          <p:cNvSpPr>
            <a:spLocks noGrp="1"/>
          </p:cNvSpPr>
          <p:nvPr>
            <p:ph type="ctrTitle"/>
          </p:nvPr>
        </p:nvSpPr>
        <p:spPr>
          <a:xfrm>
            <a:off x="406800" y="3574743"/>
            <a:ext cx="9396000" cy="1080056"/>
          </a:xfrm>
        </p:spPr>
        <p:txBody>
          <a:bodyPr anchor="b"/>
          <a:lstStyle>
            <a:lvl1pPr algn="l">
              <a:lnSpc>
                <a:spcPct val="100000"/>
              </a:lnSpc>
              <a:spcAft>
                <a:spcPts val="0"/>
              </a:spcAft>
              <a:defRPr sz="36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598B32AB-C723-4E57-93E7-DE7A3AC17102}"/>
              </a:ext>
            </a:extLst>
          </p:cNvPr>
          <p:cNvSpPr>
            <a:spLocks noGrp="1"/>
          </p:cNvSpPr>
          <p:nvPr>
            <p:ph type="subTitle" idx="1"/>
          </p:nvPr>
        </p:nvSpPr>
        <p:spPr>
          <a:xfrm>
            <a:off x="406800" y="4658400"/>
            <a:ext cx="9396000" cy="900000"/>
          </a:xfrm>
        </p:spPr>
        <p:txBody>
          <a:bodyPr tIns="97200"/>
          <a:lstStyle>
            <a:lvl1pPr marL="0" indent="0" algn="l">
              <a:lnSpc>
                <a:spcPct val="120000"/>
              </a:lnSpc>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7" name="Textplatzhalter 16">
            <a:extLst>
              <a:ext uri="{FF2B5EF4-FFF2-40B4-BE49-F238E27FC236}">
                <a16:creationId xmlns:a16="http://schemas.microsoft.com/office/drawing/2014/main" id="{FA5FAD4D-2A7F-4F58-86CE-CD0734692CC5}"/>
              </a:ext>
            </a:extLst>
          </p:cNvPr>
          <p:cNvSpPr>
            <a:spLocks noGrp="1"/>
          </p:cNvSpPr>
          <p:nvPr>
            <p:ph type="body" sz="quarter" idx="10"/>
          </p:nvPr>
        </p:nvSpPr>
        <p:spPr>
          <a:xfrm>
            <a:off x="407988" y="6282840"/>
            <a:ext cx="9396000" cy="216000"/>
          </a:xfrm>
        </p:spPr>
        <p:txBody>
          <a:bodyPr anchor="b" anchorCtr="0"/>
          <a:lstStyle>
            <a:lvl1pPr>
              <a:spcAft>
                <a:spcPts val="0"/>
              </a:spcAft>
              <a:defRPr sz="1400">
                <a:solidFill>
                  <a:schemeClr val="bg1"/>
                </a:solidFill>
              </a:defRPr>
            </a:lvl1pPr>
          </a:lstStyle>
          <a:p>
            <a:pPr lvl="0"/>
            <a:r>
              <a:rPr lang="de-DE"/>
              <a:t>Mastertextformat bearbeiten</a:t>
            </a:r>
          </a:p>
        </p:txBody>
      </p:sp>
      <p:sp>
        <p:nvSpPr>
          <p:cNvPr id="11" name="Textplatzhalter 11">
            <a:extLst>
              <a:ext uri="{FF2B5EF4-FFF2-40B4-BE49-F238E27FC236}">
                <a16:creationId xmlns:a16="http://schemas.microsoft.com/office/drawing/2014/main" id="{9CCA417E-B26B-4A40-84E6-C3B64B1D4FA6}"/>
              </a:ext>
            </a:extLst>
          </p:cNvPr>
          <p:cNvSpPr>
            <a:spLocks noGrp="1"/>
          </p:cNvSpPr>
          <p:nvPr>
            <p:ph type="body" sz="quarter" idx="13" hasCustomPrompt="1"/>
          </p:nvPr>
        </p:nvSpPr>
        <p:spPr>
          <a:xfrm>
            <a:off x="4435200" y="1191600"/>
            <a:ext cx="8686800" cy="1958400"/>
          </a:xfrm>
          <a:blipFill>
            <a:blip r:embed="rId2"/>
            <a:stretch>
              <a:fillRect/>
            </a:stretch>
          </a:blipFill>
        </p:spPr>
        <p:txBody>
          <a:bodyPr/>
          <a:lstStyle>
            <a:lvl1pPr>
              <a:defRPr sz="100"/>
            </a:lvl1pPr>
          </a:lstStyle>
          <a:p>
            <a:pPr lvl="0"/>
            <a:r>
              <a:rPr lang="de-DE"/>
              <a:t>.</a:t>
            </a:r>
          </a:p>
        </p:txBody>
      </p:sp>
      <p:sp>
        <p:nvSpPr>
          <p:cNvPr id="8" name="Textplatzhalter 19">
            <a:extLst>
              <a:ext uri="{FF2B5EF4-FFF2-40B4-BE49-F238E27FC236}">
                <a16:creationId xmlns:a16="http://schemas.microsoft.com/office/drawing/2014/main" id="{3ED31730-0F87-4C41-B6ED-19423C01F7C2}"/>
              </a:ext>
            </a:extLst>
          </p:cNvPr>
          <p:cNvSpPr>
            <a:spLocks noGrp="1" noChangeAspect="1"/>
          </p:cNvSpPr>
          <p:nvPr>
            <p:ph type="body" sz="quarter" idx="14" hasCustomPrompt="1"/>
          </p:nvPr>
        </p:nvSpPr>
        <p:spPr>
          <a:xfrm>
            <a:off x="403200" y="331200"/>
            <a:ext cx="2926800" cy="522000"/>
          </a:xfrm>
          <a:blipFill>
            <a:blip r:embed="rId3"/>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22983391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elfolie weiß (B)">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D66BB1E3-0ACD-4E79-BFDD-1D029CDD22DF}"/>
              </a:ext>
            </a:extLst>
          </p:cNvPr>
          <p:cNvSpPr>
            <a:spLocks noGrp="1"/>
          </p:cNvSpPr>
          <p:nvPr>
            <p:ph type="pic" sz="quarter" idx="11"/>
          </p:nvPr>
        </p:nvSpPr>
        <p:spPr>
          <a:xfrm>
            <a:off x="0" y="0"/>
            <a:ext cx="12192000" cy="6858000"/>
          </a:xfrm>
        </p:spPr>
        <p:txBody>
          <a:bodyPr/>
          <a:lstStyle/>
          <a:p>
            <a:r>
              <a:rPr lang="de-DE"/>
              <a:t>Bild durch Klicken auf Symbol hinzufügen</a:t>
            </a:r>
          </a:p>
        </p:txBody>
      </p:sp>
      <p:sp>
        <p:nvSpPr>
          <p:cNvPr id="2" name="Titel 1">
            <a:extLst>
              <a:ext uri="{FF2B5EF4-FFF2-40B4-BE49-F238E27FC236}">
                <a16:creationId xmlns:a16="http://schemas.microsoft.com/office/drawing/2014/main" id="{2F1614D7-A82E-450E-A430-66B6BBB840EC}"/>
              </a:ext>
            </a:extLst>
          </p:cNvPr>
          <p:cNvSpPr>
            <a:spLocks noGrp="1"/>
          </p:cNvSpPr>
          <p:nvPr>
            <p:ph type="ctrTitle"/>
          </p:nvPr>
        </p:nvSpPr>
        <p:spPr>
          <a:xfrm>
            <a:off x="406800" y="3574743"/>
            <a:ext cx="9396000" cy="1080056"/>
          </a:xfrm>
        </p:spPr>
        <p:txBody>
          <a:bodyPr anchor="b"/>
          <a:lstStyle>
            <a:lvl1pPr algn="l">
              <a:lnSpc>
                <a:spcPct val="100000"/>
              </a:lnSpc>
              <a:spcAft>
                <a:spcPts val="0"/>
              </a:spcAft>
              <a:defRPr sz="3600"/>
            </a:lvl1pPr>
          </a:lstStyle>
          <a:p>
            <a:r>
              <a:rPr lang="de-DE"/>
              <a:t>Mastertitelformat bearbeiten</a:t>
            </a:r>
          </a:p>
        </p:txBody>
      </p:sp>
      <p:sp>
        <p:nvSpPr>
          <p:cNvPr id="3" name="Untertitel 2">
            <a:extLst>
              <a:ext uri="{FF2B5EF4-FFF2-40B4-BE49-F238E27FC236}">
                <a16:creationId xmlns:a16="http://schemas.microsoft.com/office/drawing/2014/main" id="{598B32AB-C723-4E57-93E7-DE7A3AC17102}"/>
              </a:ext>
            </a:extLst>
          </p:cNvPr>
          <p:cNvSpPr>
            <a:spLocks noGrp="1"/>
          </p:cNvSpPr>
          <p:nvPr>
            <p:ph type="subTitle" idx="1"/>
          </p:nvPr>
        </p:nvSpPr>
        <p:spPr>
          <a:xfrm>
            <a:off x="406800" y="4658400"/>
            <a:ext cx="9396000" cy="900000"/>
          </a:xfrm>
        </p:spPr>
        <p:txBody>
          <a:bodyPr tIns="97200"/>
          <a:lstStyle>
            <a:lvl1pPr marL="0" indent="0" algn="l">
              <a:lnSpc>
                <a:spcPct val="120000"/>
              </a:lnSpc>
              <a:spcAft>
                <a:spcPts val="0"/>
              </a:spcAft>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7" name="Textplatzhalter 16">
            <a:extLst>
              <a:ext uri="{FF2B5EF4-FFF2-40B4-BE49-F238E27FC236}">
                <a16:creationId xmlns:a16="http://schemas.microsoft.com/office/drawing/2014/main" id="{FA5FAD4D-2A7F-4F58-86CE-CD0734692CC5}"/>
              </a:ext>
            </a:extLst>
          </p:cNvPr>
          <p:cNvSpPr>
            <a:spLocks noGrp="1"/>
          </p:cNvSpPr>
          <p:nvPr>
            <p:ph type="body" sz="quarter" idx="10"/>
          </p:nvPr>
        </p:nvSpPr>
        <p:spPr>
          <a:xfrm>
            <a:off x="407988" y="6282840"/>
            <a:ext cx="9396000" cy="216000"/>
          </a:xfrm>
        </p:spPr>
        <p:txBody>
          <a:bodyPr anchor="b" anchorCtr="0"/>
          <a:lstStyle>
            <a:lvl1pPr>
              <a:spcAft>
                <a:spcPts val="0"/>
              </a:spcAft>
              <a:defRPr sz="1400"/>
            </a:lvl1pPr>
          </a:lstStyle>
          <a:p>
            <a:pPr lvl="0"/>
            <a:r>
              <a:rPr lang="de-DE"/>
              <a:t>Mastertextformat bearbeiten</a:t>
            </a:r>
          </a:p>
        </p:txBody>
      </p:sp>
      <p:sp>
        <p:nvSpPr>
          <p:cNvPr id="12" name="Textplatzhalter 11">
            <a:extLst>
              <a:ext uri="{FF2B5EF4-FFF2-40B4-BE49-F238E27FC236}">
                <a16:creationId xmlns:a16="http://schemas.microsoft.com/office/drawing/2014/main" id="{38FCD4C3-1C3E-45F1-847D-662BD8D3B340}"/>
              </a:ext>
            </a:extLst>
          </p:cNvPr>
          <p:cNvSpPr>
            <a:spLocks noGrp="1"/>
          </p:cNvSpPr>
          <p:nvPr>
            <p:ph type="body" sz="quarter" idx="13" hasCustomPrompt="1"/>
          </p:nvPr>
        </p:nvSpPr>
        <p:spPr>
          <a:xfrm>
            <a:off x="4435200" y="1191600"/>
            <a:ext cx="8686800" cy="1958400"/>
          </a:xfrm>
          <a:blipFill>
            <a:blip r:embed="rId2"/>
            <a:stretch>
              <a:fillRect/>
            </a:stretch>
          </a:blipFill>
        </p:spPr>
        <p:txBody>
          <a:bodyPr/>
          <a:lstStyle>
            <a:lvl1pPr>
              <a:defRPr sz="100"/>
            </a:lvl1pPr>
          </a:lstStyle>
          <a:p>
            <a:pPr lvl="0"/>
            <a:r>
              <a:rPr lang="de-DE"/>
              <a:t>.</a:t>
            </a:r>
          </a:p>
        </p:txBody>
      </p:sp>
      <p:sp>
        <p:nvSpPr>
          <p:cNvPr id="20" name="Textplatzhalter 19">
            <a:extLst>
              <a:ext uri="{FF2B5EF4-FFF2-40B4-BE49-F238E27FC236}">
                <a16:creationId xmlns:a16="http://schemas.microsoft.com/office/drawing/2014/main" id="{A6938AB1-6FA2-44A5-B768-C00017A33BD5}"/>
              </a:ext>
            </a:extLst>
          </p:cNvPr>
          <p:cNvSpPr>
            <a:spLocks noGrp="1" noChangeAspect="1"/>
          </p:cNvSpPr>
          <p:nvPr>
            <p:ph type="body" sz="quarter" idx="14" hasCustomPrompt="1"/>
          </p:nvPr>
        </p:nvSpPr>
        <p:spPr>
          <a:xfrm>
            <a:off x="403200" y="331200"/>
            <a:ext cx="2926800" cy="522000"/>
          </a:xfrm>
          <a:blipFill>
            <a:blip r:embed="rId3"/>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3668114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folie schwarz (W)">
    <p:bg>
      <p:bgPr>
        <a:solidFill>
          <a:schemeClr val="tx1"/>
        </a:solidFill>
        <a:effectLst/>
      </p:bgPr>
    </p:b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D66BB1E3-0ACD-4E79-BFDD-1D029CDD22DF}"/>
              </a:ext>
            </a:extLst>
          </p:cNvPr>
          <p:cNvSpPr>
            <a:spLocks noGrp="1"/>
          </p:cNvSpPr>
          <p:nvPr>
            <p:ph type="pic" sz="quarter" idx="11"/>
          </p:nvPr>
        </p:nvSpPr>
        <p:spPr>
          <a:xfrm>
            <a:off x="0" y="0"/>
            <a:ext cx="12192000" cy="6858000"/>
          </a:xfrm>
        </p:spPr>
        <p:txBody>
          <a:bodyPr/>
          <a:lstStyle/>
          <a:p>
            <a:r>
              <a:rPr lang="de-DE"/>
              <a:t>Bild durch Klicken auf Symbol hinzufügen</a:t>
            </a:r>
          </a:p>
        </p:txBody>
      </p:sp>
      <p:sp>
        <p:nvSpPr>
          <p:cNvPr id="2" name="Titel 1">
            <a:extLst>
              <a:ext uri="{FF2B5EF4-FFF2-40B4-BE49-F238E27FC236}">
                <a16:creationId xmlns:a16="http://schemas.microsoft.com/office/drawing/2014/main" id="{2F1614D7-A82E-450E-A430-66B6BBB840EC}"/>
              </a:ext>
            </a:extLst>
          </p:cNvPr>
          <p:cNvSpPr>
            <a:spLocks noGrp="1"/>
          </p:cNvSpPr>
          <p:nvPr>
            <p:ph type="ctrTitle"/>
          </p:nvPr>
        </p:nvSpPr>
        <p:spPr>
          <a:xfrm>
            <a:off x="406800" y="3574743"/>
            <a:ext cx="9396000" cy="1080056"/>
          </a:xfrm>
        </p:spPr>
        <p:txBody>
          <a:bodyPr anchor="b"/>
          <a:lstStyle>
            <a:lvl1pPr algn="l">
              <a:lnSpc>
                <a:spcPct val="100000"/>
              </a:lnSpc>
              <a:spcAft>
                <a:spcPts val="0"/>
              </a:spcAft>
              <a:defRPr sz="36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598B32AB-C723-4E57-93E7-DE7A3AC17102}"/>
              </a:ext>
            </a:extLst>
          </p:cNvPr>
          <p:cNvSpPr>
            <a:spLocks noGrp="1"/>
          </p:cNvSpPr>
          <p:nvPr>
            <p:ph type="subTitle" idx="1"/>
          </p:nvPr>
        </p:nvSpPr>
        <p:spPr>
          <a:xfrm>
            <a:off x="406800" y="4658400"/>
            <a:ext cx="9396000" cy="900000"/>
          </a:xfrm>
        </p:spPr>
        <p:txBody>
          <a:bodyPr tIns="97200"/>
          <a:lstStyle>
            <a:lvl1pPr marL="0" indent="0" algn="l">
              <a:lnSpc>
                <a:spcPct val="120000"/>
              </a:lnSpc>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7" name="Textplatzhalter 16">
            <a:extLst>
              <a:ext uri="{FF2B5EF4-FFF2-40B4-BE49-F238E27FC236}">
                <a16:creationId xmlns:a16="http://schemas.microsoft.com/office/drawing/2014/main" id="{FA5FAD4D-2A7F-4F58-86CE-CD0734692CC5}"/>
              </a:ext>
            </a:extLst>
          </p:cNvPr>
          <p:cNvSpPr>
            <a:spLocks noGrp="1"/>
          </p:cNvSpPr>
          <p:nvPr>
            <p:ph type="body" sz="quarter" idx="10"/>
          </p:nvPr>
        </p:nvSpPr>
        <p:spPr>
          <a:xfrm>
            <a:off x="407988" y="6282840"/>
            <a:ext cx="9396000" cy="216000"/>
          </a:xfrm>
        </p:spPr>
        <p:txBody>
          <a:bodyPr anchor="b" anchorCtr="0"/>
          <a:lstStyle>
            <a:lvl1pPr>
              <a:spcAft>
                <a:spcPts val="0"/>
              </a:spcAft>
              <a:defRPr sz="1400">
                <a:solidFill>
                  <a:schemeClr val="bg1"/>
                </a:solidFill>
              </a:defRPr>
            </a:lvl1pPr>
          </a:lstStyle>
          <a:p>
            <a:pPr lvl="0"/>
            <a:r>
              <a:rPr lang="de-DE"/>
              <a:t>Mastertextformat bearbeiten</a:t>
            </a:r>
          </a:p>
        </p:txBody>
      </p:sp>
      <p:sp>
        <p:nvSpPr>
          <p:cNvPr id="12" name="Textplatzhalter 11">
            <a:extLst>
              <a:ext uri="{FF2B5EF4-FFF2-40B4-BE49-F238E27FC236}">
                <a16:creationId xmlns:a16="http://schemas.microsoft.com/office/drawing/2014/main" id="{38FCD4C3-1C3E-45F1-847D-662BD8D3B340}"/>
              </a:ext>
            </a:extLst>
          </p:cNvPr>
          <p:cNvSpPr>
            <a:spLocks noGrp="1"/>
          </p:cNvSpPr>
          <p:nvPr>
            <p:ph type="body" sz="quarter" idx="13" hasCustomPrompt="1"/>
          </p:nvPr>
        </p:nvSpPr>
        <p:spPr>
          <a:xfrm>
            <a:off x="4435200" y="1191600"/>
            <a:ext cx="8686800" cy="1958400"/>
          </a:xfrm>
          <a:blipFill>
            <a:blip r:embed="rId2"/>
            <a:stretch>
              <a:fillRect/>
            </a:stretch>
          </a:blipFill>
        </p:spPr>
        <p:txBody>
          <a:bodyPr/>
          <a:lstStyle>
            <a:lvl1pPr>
              <a:defRPr sz="100"/>
            </a:lvl1pPr>
          </a:lstStyle>
          <a:p>
            <a:pPr lvl="0"/>
            <a:r>
              <a:rPr lang="de-DE"/>
              <a:t>.</a:t>
            </a:r>
          </a:p>
        </p:txBody>
      </p:sp>
      <p:sp>
        <p:nvSpPr>
          <p:cNvPr id="11" name="Textplatzhalter 19">
            <a:extLst>
              <a:ext uri="{FF2B5EF4-FFF2-40B4-BE49-F238E27FC236}">
                <a16:creationId xmlns:a16="http://schemas.microsoft.com/office/drawing/2014/main" id="{817FEDAD-1EB9-4810-9744-7899247708E2}"/>
              </a:ext>
            </a:extLst>
          </p:cNvPr>
          <p:cNvSpPr>
            <a:spLocks noGrp="1" noChangeAspect="1"/>
          </p:cNvSpPr>
          <p:nvPr>
            <p:ph type="body" sz="quarter" idx="14" hasCustomPrompt="1"/>
          </p:nvPr>
        </p:nvSpPr>
        <p:spPr>
          <a:xfrm>
            <a:off x="403200" y="331200"/>
            <a:ext cx="2926800" cy="522000"/>
          </a:xfrm>
          <a:blipFill>
            <a:blip r:embed="rId3"/>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3785738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3" name="Textplatzhalter 11">
            <a:extLst>
              <a:ext uri="{FF2B5EF4-FFF2-40B4-BE49-F238E27FC236}">
                <a16:creationId xmlns:a16="http://schemas.microsoft.com/office/drawing/2014/main" id="{A5140E14-3BAC-42A9-B7AE-4F7D1373509E}"/>
              </a:ext>
            </a:extLst>
          </p:cNvPr>
          <p:cNvSpPr>
            <a:spLocks noGrp="1"/>
          </p:cNvSpPr>
          <p:nvPr>
            <p:ph type="body" sz="quarter" idx="14" hasCustomPrompt="1"/>
          </p:nvPr>
        </p:nvSpPr>
        <p:spPr>
          <a:xfrm>
            <a:off x="4331804" y="0"/>
            <a:ext cx="7859712" cy="6857999"/>
          </a:xfrm>
          <a:solidFill>
            <a:schemeClr val="tx1"/>
          </a:solidFill>
        </p:spPr>
        <p:txBody>
          <a:bodyPr lIns="684000" tIns="1202400" rIns="406800" bIns="406800"/>
          <a:lstStyle>
            <a:lvl1pPr>
              <a:tabLst>
                <a:tab pos="432000" algn="l"/>
                <a:tab pos="4752000" algn="r"/>
                <a:tab pos="4932000" algn="l"/>
              </a:tabLst>
              <a:defRPr b="1">
                <a:solidFill>
                  <a:schemeClr val="bg1"/>
                </a:solidFill>
                <a:latin typeface="+mj-lt"/>
              </a:defRPr>
            </a:lvl1pPr>
            <a:lvl2pPr marL="0" indent="0">
              <a:buFontTx/>
              <a:buNone/>
              <a:tabLst>
                <a:tab pos="432000" algn="l"/>
                <a:tab pos="4752000" algn="r"/>
                <a:tab pos="4932000" algn="l"/>
              </a:tabLst>
              <a:defRPr>
                <a:solidFill>
                  <a:schemeClr val="bg1"/>
                </a:solidFill>
              </a:defRPr>
            </a:lvl2pPr>
            <a:lvl3pPr marL="0" indent="0">
              <a:buFontTx/>
              <a:buNone/>
              <a:tabLst>
                <a:tab pos="432000" algn="l"/>
                <a:tab pos="4752000" algn="r"/>
                <a:tab pos="4932000" algn="l"/>
              </a:tabLst>
              <a:defRPr sz="1400" b="1">
                <a:solidFill>
                  <a:schemeClr val="bg1"/>
                </a:solidFill>
                <a:latin typeface="+mj-lt"/>
              </a:defRPr>
            </a:lvl3pPr>
            <a:lvl4pPr>
              <a:tabLst>
                <a:tab pos="432000" algn="l"/>
                <a:tab pos="4752000" algn="r"/>
                <a:tab pos="4932000" algn="l"/>
              </a:tabLst>
              <a:defRPr sz="1400" b="0">
                <a:solidFill>
                  <a:schemeClr val="bg1"/>
                </a:solidFill>
                <a:latin typeface="+mn-lt"/>
              </a:defRPr>
            </a:lvl4pPr>
            <a:lvl5pPr>
              <a:tabLst>
                <a:tab pos="432000" algn="l"/>
                <a:tab pos="4752000" algn="r"/>
                <a:tab pos="4932000" algn="l"/>
              </a:tabLst>
              <a:defRPr sz="1200">
                <a:solidFill>
                  <a:schemeClr val="bg1"/>
                </a:solidFill>
              </a:defRPr>
            </a:lvl5pPr>
          </a:lstStyle>
          <a:p>
            <a:pPr lvl="0"/>
            <a:r>
              <a:rPr lang="de-DE"/>
              <a:t>Mastertextformat bearbeiten		</a:t>
            </a:r>
          </a:p>
          <a:p>
            <a:pPr lvl="1"/>
            <a:r>
              <a:rPr lang="de-DE"/>
              <a:t>Zweite Ebene		</a:t>
            </a:r>
          </a:p>
          <a:p>
            <a:pPr lvl="2"/>
            <a:r>
              <a:rPr lang="de-DE"/>
              <a:t>Dritte Ebene		</a:t>
            </a:r>
          </a:p>
          <a:p>
            <a:pPr lvl="3"/>
            <a:r>
              <a:rPr lang="de-DE"/>
              <a:t>Vierte Ebene</a:t>
            </a:r>
          </a:p>
          <a:p>
            <a:pPr lvl="4"/>
            <a:r>
              <a:rPr lang="de-DE"/>
              <a:t>Fünfte Eben						</a:t>
            </a:r>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lvl1pPr>
              <a:defRPr>
                <a:solidFill>
                  <a:schemeClr val="bg1"/>
                </a:solidFill>
              </a:defRPr>
            </a:lvl1pPr>
          </a:lstStyle>
          <a:p>
            <a:fld id="{A61A45D9-AFF8-4E2B-849B-EEF5C2FC97D6}" type="slidenum">
              <a:rPr lang="de-DE" smtClean="0"/>
              <a:pPr/>
              <a:t>‹Nr.›</a:t>
            </a:fld>
            <a:endParaRPr lang="de-DE"/>
          </a:p>
        </p:txBody>
      </p:sp>
      <p:sp>
        <p:nvSpPr>
          <p:cNvPr id="15" name="Textplatzhalter 14">
            <a:extLst>
              <a:ext uri="{FF2B5EF4-FFF2-40B4-BE49-F238E27FC236}">
                <a16:creationId xmlns:a16="http://schemas.microsoft.com/office/drawing/2014/main" id="{64D2D679-EDB6-41D0-81B7-8B686C2EF1A9}"/>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16" name="Textplatzhalter 20">
            <a:extLst>
              <a:ext uri="{FF2B5EF4-FFF2-40B4-BE49-F238E27FC236}">
                <a16:creationId xmlns:a16="http://schemas.microsoft.com/office/drawing/2014/main" id="{9AED747C-C618-4DF9-BD0B-EFE6EB075351}"/>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3870495856"/>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165">
          <p15:clr>
            <a:srgbClr val="9FCC3B"/>
          </p15:clr>
        </p15:guide>
        <p15:guide id="6" pos="2729">
          <p15:clr>
            <a:srgbClr val="FBAE40"/>
          </p15:clr>
        </p15:guide>
        <p15:guide id="7" pos="4952">
          <p15:clr>
            <a:srgbClr val="FBAE40"/>
          </p15:clr>
        </p15:guide>
        <p15:guide id="8" pos="3965">
          <p15:clr>
            <a:srgbClr val="FBAE40"/>
          </p15:clr>
        </p15:guide>
        <p15:guide id="9" pos="6144">
          <p15:clr>
            <a:srgbClr val="9FCC3B"/>
          </p15:clr>
        </p15:guide>
        <p15:guide id="10" pos="6272">
          <p15:clr>
            <a:srgbClr val="9FCC3B"/>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D8419C8-2029-39DD-6741-2F84A1A27101}"/>
              </a:ext>
            </a:extLst>
          </p:cNvPr>
          <p:cNvSpPr>
            <a:spLocks noGrp="1"/>
          </p:cNvSpPr>
          <p:nvPr>
            <p:ph type="pic" sz="quarter" idx="11"/>
          </p:nvPr>
        </p:nvSpPr>
        <p:spPr>
          <a:xfrm>
            <a:off x="4364736" y="0"/>
            <a:ext cx="7827264" cy="6858000"/>
          </a:xfrm>
          <a:solidFill>
            <a:srgbClr val="F5F5F5"/>
          </a:solidFill>
        </p:spPr>
        <p:txBody>
          <a:bodyPr anchor="ctr">
            <a:noAutofit/>
          </a:bodyPr>
          <a:lstStyle>
            <a:lvl1pPr algn="ctr" rtl="0">
              <a:defRPr/>
            </a:lvl1pPr>
          </a:lstStyle>
          <a:p>
            <a:r>
              <a:rPr lang="en-US"/>
              <a:t>Click icon to add picture</a:t>
            </a:r>
            <a:endParaRPr lang="de-DE"/>
          </a:p>
        </p:txBody>
      </p:sp>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3111302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592" imgH="591" progId="TCLayout.ActiveDocument.1">
                  <p:embed/>
                </p:oleObj>
              </mc:Choice>
              <mc:Fallback>
                <p:oleObj name="think-cell Foli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7" y="5026121"/>
            <a:ext cx="3438766" cy="738664"/>
          </a:xfrm>
        </p:spPr>
        <p:txBody>
          <a:bodyPr vert="horz" wrap="square" anchor="t">
            <a:noAutofit/>
          </a:bodyPr>
          <a:lstStyle>
            <a:lvl1pPr rtl="0">
              <a:lnSpc>
                <a:spcPct val="100000"/>
              </a:lnSpc>
              <a:defRPr sz="2400" b="0"/>
            </a:lvl1pPr>
          </a:lstStyle>
          <a:p>
            <a:r>
              <a:rPr lang="en-US"/>
              <a:t>Click to edit Master title style</a:t>
            </a:r>
            <a:endParaRPr lang="de-DE"/>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4"/>
            </p:custDataLst>
          </p:nvPr>
        </p:nvSpPr>
        <p:spPr>
          <a:xfrm>
            <a:off x="554735" y="41597"/>
            <a:ext cx="3438766" cy="123111"/>
          </a:xfrm>
          <a:prstGeom prst="rect">
            <a:avLst/>
          </a:prstGeom>
          <a:ln w="6350">
            <a:noFill/>
            <a:miter lim="800000"/>
          </a:ln>
        </p:spPr>
        <p:txBody>
          <a:bodyPr vert="horz" wrap="square" lIns="0" tIns="0" rIns="0" bIns="0" rtlCol="0">
            <a:noAutofit/>
          </a:bodyPr>
          <a:lstStyle>
            <a:lvl1pPr rtl="0">
              <a:defRPr lang="en-US" sz="800" b="0" dirty="0">
                <a:cs typeface="+mn-cs"/>
              </a:defRPr>
            </a:lvl1pPr>
          </a:lstStyle>
          <a:p>
            <a:pPr lvl="0">
              <a:buNone/>
            </a:pPr>
            <a:r>
              <a:rPr lang="de-DE"/>
              <a:t>Add tracker</a:t>
            </a:r>
          </a:p>
        </p:txBody>
      </p:sp>
      <p:sp>
        <p:nvSpPr>
          <p:cNvPr id="10" name="Slide Number">
            <a:extLst>
              <a:ext uri="{FF2B5EF4-FFF2-40B4-BE49-F238E27FC236}">
                <a16:creationId xmlns:a16="http://schemas.microsoft.com/office/drawing/2014/main" id="{F560719E-BFB7-716A-339B-D2007B5BEA9B}"/>
              </a:ext>
            </a:extLst>
          </p:cNvPr>
          <p:cNvSpPr>
            <a:spLocks noChangeArrowheads="1"/>
          </p:cNvSpPr>
          <p:nvPr userDrawn="1">
            <p:custDataLst>
              <p:tags r:id="rId5"/>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ECCDB54C-0F46-D190-CA2B-3354EB244447}"/>
              </a:ext>
            </a:extLst>
          </p:cNvPr>
          <p:cNvSpPr txBox="1">
            <a:spLocks/>
          </p:cNvSpPr>
          <p:nvPr userDrawn="1">
            <p:custDataLst>
              <p:tags r:id="rId6"/>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2" name="Grafik 13">
            <a:extLst>
              <a:ext uri="{FF2B5EF4-FFF2-40B4-BE49-F238E27FC236}">
                <a16:creationId xmlns:a16="http://schemas.microsoft.com/office/drawing/2014/main" id="{CAE17225-F5EE-207F-7D6D-1E0E3217A358}"/>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sp>
        <p:nvSpPr>
          <p:cNvPr id="29" name="Text Placeholder 28">
            <a:extLst>
              <a:ext uri="{FF2B5EF4-FFF2-40B4-BE49-F238E27FC236}">
                <a16:creationId xmlns:a16="http://schemas.microsoft.com/office/drawing/2014/main" id="{26A6016B-4ADD-E3BF-C818-496D45AA278D}"/>
              </a:ext>
            </a:extLst>
          </p:cNvPr>
          <p:cNvSpPr>
            <a:spLocks noGrp="1"/>
          </p:cNvSpPr>
          <p:nvPr>
            <p:ph type="body" sz="quarter" idx="13" hasCustomPrompt="1"/>
          </p:nvPr>
        </p:nvSpPr>
        <p:spPr>
          <a:xfrm>
            <a:off x="11207389" y="328526"/>
            <a:ext cx="429875" cy="372785"/>
          </a:xfrm>
          <a:blipFill>
            <a:blip r:embed="rId11" cstate="screen">
              <a:extLst>
                <a:ext uri="{28A0092B-C50C-407E-A947-70E740481C1C}">
                  <a14:useLocalDpi xmlns:a14="http://schemas.microsoft.com/office/drawing/2010/main"/>
                </a:ext>
              </a:extLst>
            </a:blip>
            <a:srcRect/>
            <a:stretch>
              <a:fillRect l="-468" r="-468"/>
            </a:stretch>
          </a:blipFill>
        </p:spPr>
        <p:txBody>
          <a:bodyPr wrap="none" anchor="ctr">
            <a:noAutofit/>
          </a:bodyPr>
          <a:lstStyle>
            <a:lvl1pPr rtl="0">
              <a:defRPr/>
            </a:lvl1pPr>
          </a:lstStyle>
          <a:p>
            <a:pPr lvl="0"/>
            <a:r>
              <a:rPr lang="en-US"/>
              <a:t> </a:t>
            </a:r>
            <a:endParaRPr lang="de-DE"/>
          </a:p>
        </p:txBody>
      </p:sp>
      <p:sp>
        <p:nvSpPr>
          <p:cNvPr id="33" name="Date Placeholder 32">
            <a:extLst>
              <a:ext uri="{FF2B5EF4-FFF2-40B4-BE49-F238E27FC236}">
                <a16:creationId xmlns:a16="http://schemas.microsoft.com/office/drawing/2014/main" id="{44B896E4-E763-DA2E-DABA-BBFF8C2D80EE}"/>
              </a:ext>
            </a:extLst>
          </p:cNvPr>
          <p:cNvSpPr>
            <a:spLocks noGrp="1"/>
          </p:cNvSpPr>
          <p:nvPr>
            <p:ph type="dt" sz="half" idx="14"/>
          </p:nvPr>
        </p:nvSpPr>
        <p:spPr/>
        <p:txBody>
          <a:bodyPr/>
          <a:lstStyle/>
          <a:p>
            <a:fld id="{FE486D1D-9636-458A-A3C8-485CE6CA2410}" type="datetime1">
              <a:rPr lang="de-DE" smtClean="0"/>
              <a:t>03.02.2026</a:t>
            </a:fld>
            <a:endParaRPr lang="de-DE"/>
          </a:p>
        </p:txBody>
      </p:sp>
      <p:sp>
        <p:nvSpPr>
          <p:cNvPr id="19" name="Content Placeholder 18">
            <a:extLst>
              <a:ext uri="{FF2B5EF4-FFF2-40B4-BE49-F238E27FC236}">
                <a16:creationId xmlns:a16="http://schemas.microsoft.com/office/drawing/2014/main" id="{9F8F84ED-2641-D369-BAF8-38EA40B018C0}"/>
              </a:ext>
            </a:extLst>
          </p:cNvPr>
          <p:cNvSpPr>
            <a:spLocks noGrp="1"/>
          </p:cNvSpPr>
          <p:nvPr>
            <p:ph sz="quarter" idx="15" hasCustomPrompt="1"/>
          </p:nvPr>
        </p:nvSpPr>
        <p:spPr>
          <a:xfrm>
            <a:off x="554735" y="3719934"/>
            <a:ext cx="1085233" cy="1231106"/>
          </a:xfrm>
        </p:spPr>
        <p:txBody>
          <a:bodyPr wrap="none" anchor="t"/>
          <a:lstStyle>
            <a:lvl1pPr rtl="0">
              <a:defRPr sz="8000" b="1">
                <a:latin typeface="+mj-lt"/>
              </a:defRPr>
            </a:lvl1pPr>
          </a:lstStyle>
          <a:p>
            <a:pPr lvl="0"/>
            <a:r>
              <a:rPr lang="en-US"/>
              <a:t>01</a:t>
            </a:r>
            <a:endParaRPr lang="de-DE"/>
          </a:p>
        </p:txBody>
      </p:sp>
    </p:spTree>
    <p:extLst>
      <p:ext uri="{BB962C8B-B14F-4D97-AF65-F5344CB8AC3E}">
        <p14:creationId xmlns:p14="http://schemas.microsoft.com/office/powerpoint/2010/main" val="2497063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Kapitel/plakativ weiß (CO)">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4BB5CFBA-649B-48C0-9C0F-72D5C9F124BF}"/>
              </a:ext>
            </a:extLst>
          </p:cNvPr>
          <p:cNvSpPr>
            <a:spLocks noGrp="1"/>
          </p:cNvSpPr>
          <p:nvPr>
            <p:ph type="pic" sz="quarter" idx="14"/>
          </p:nvPr>
        </p:nvSpPr>
        <p:spPr>
          <a:xfrm>
            <a:off x="6294438" y="0"/>
            <a:ext cx="5897562" cy="6858000"/>
          </a:xfrm>
        </p:spPr>
        <p:txBody>
          <a:bodyPr/>
          <a:lstStyle/>
          <a:p>
            <a:r>
              <a:rPr lang="de-DE"/>
              <a:t>Bild durch Klicken auf Symbol hinzufügen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p>
            <a:fld id="{C82B87E0-21BB-4D49-B792-81075BA35C91}" type="datetime1">
              <a:rPr lang="de-DE" smtClean="0"/>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p>
            <a:fld id="{A61A45D9-AFF8-4E2B-849B-EEF5C2FC97D6}" type="slidenum">
              <a:rPr lang="de-DE" smtClean="0"/>
              <a:t>‹Nr.›</a:t>
            </a:fld>
            <a:endParaRPr lang="de-DE"/>
          </a:p>
        </p:txBody>
      </p:sp>
      <p:sp>
        <p:nvSpPr>
          <p:cNvPr id="10" name="Textplatzhalter 9">
            <a:extLst>
              <a:ext uri="{FF2B5EF4-FFF2-40B4-BE49-F238E27FC236}">
                <a16:creationId xmlns:a16="http://schemas.microsoft.com/office/drawing/2014/main" id="{F1135790-0D1C-443E-9693-FE534A6A9AA9}"/>
              </a:ext>
            </a:extLst>
          </p:cNvPr>
          <p:cNvSpPr>
            <a:spLocks noGrp="1"/>
          </p:cNvSpPr>
          <p:nvPr>
            <p:ph type="body" sz="quarter" idx="13" hasCustomPrompt="1"/>
          </p:nvPr>
        </p:nvSpPr>
        <p:spPr>
          <a:xfrm>
            <a:off x="407988" y="333375"/>
            <a:ext cx="5688012" cy="6119813"/>
          </a:xfrm>
        </p:spPr>
        <p:txBody>
          <a:bodyPr/>
          <a:lstStyle>
            <a:lvl1pPr>
              <a:lnSpc>
                <a:spcPct val="100000"/>
              </a:lnSpc>
              <a:spcAft>
                <a:spcPts val="300"/>
              </a:spcAft>
              <a:defRPr sz="8000" b="1">
                <a:latin typeface="+mj-lt"/>
              </a:defRPr>
            </a:lvl1pPr>
            <a:lvl2pPr marL="0" indent="0">
              <a:lnSpc>
                <a:spcPct val="120000"/>
              </a:lnSpc>
              <a:buFontTx/>
              <a:buNone/>
              <a:defRPr sz="2000"/>
            </a:lvl2pPr>
            <a:lvl3pPr marL="0" indent="0">
              <a:lnSpc>
                <a:spcPct val="110000"/>
              </a:lnSpc>
              <a:buFontTx/>
              <a:buNone/>
              <a:defRPr sz="6000"/>
            </a:lvl3pPr>
            <a:lvl4pPr>
              <a:defRPr sz="2000" b="0">
                <a:latin typeface="+mn-lt"/>
              </a:defRPr>
            </a:lvl4pPr>
            <a:lvl5pPr>
              <a:spcAft>
                <a:spcPts val="200"/>
              </a:spcAft>
              <a:defRPr sz="3600" b="1">
                <a:latin typeface="+mj-lt"/>
              </a:defRPr>
            </a:lvl5pPr>
            <a:lvl6pPr marL="0" indent="0">
              <a:buFontTx/>
              <a:buNone/>
              <a:defRPr sz="2000"/>
            </a:lvl6pPr>
            <a:lvl7pPr marL="0" indent="0">
              <a:lnSpc>
                <a:spcPct val="100000"/>
              </a:lnSpc>
              <a:spcAft>
                <a:spcPts val="0"/>
              </a:spcAft>
              <a:buFontTx/>
              <a:buNone/>
              <a:defRPr sz="2800" spc="300" baseline="0">
                <a:solidFill>
                  <a:schemeClr val="bg2"/>
                </a:solidFill>
              </a:defRPr>
            </a:lvl7pPr>
            <a:lvl8pPr>
              <a:lnSpc>
                <a:spcPct val="100000"/>
              </a:lnSpc>
              <a:spcAft>
                <a:spcPts val="0"/>
              </a:spcAft>
              <a:defRPr sz="6600" b="0">
                <a:latin typeface="+mn-lt"/>
              </a:defRPr>
            </a:lvl8pPr>
          </a:lstStyle>
          <a:p>
            <a:pPr lvl="0"/>
            <a:r>
              <a:rPr lang="de-DE"/>
              <a:t>1. Ebene</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p:txBody>
      </p:sp>
      <p:sp>
        <p:nvSpPr>
          <p:cNvPr id="16" name="Textplatzhalter 14">
            <a:extLst>
              <a:ext uri="{FF2B5EF4-FFF2-40B4-BE49-F238E27FC236}">
                <a16:creationId xmlns:a16="http://schemas.microsoft.com/office/drawing/2014/main" id="{04829A83-92DD-405F-B08E-CAF2482848AB}"/>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17" name="Textplatzhalter 20">
            <a:extLst>
              <a:ext uri="{FF2B5EF4-FFF2-40B4-BE49-F238E27FC236}">
                <a16:creationId xmlns:a16="http://schemas.microsoft.com/office/drawing/2014/main" id="{C01EB6A5-A57F-4E2E-8CB5-67283A8C9709}"/>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
        <p:nvSpPr>
          <p:cNvPr id="18" name="Textplatzhalter 12">
            <a:extLst>
              <a:ext uri="{FF2B5EF4-FFF2-40B4-BE49-F238E27FC236}">
                <a16:creationId xmlns:a16="http://schemas.microsoft.com/office/drawing/2014/main" id="{13941DED-AD8F-44B8-A83C-3E802C9D0AFE}"/>
              </a:ext>
            </a:extLst>
          </p:cNvPr>
          <p:cNvSpPr>
            <a:spLocks noGrp="1"/>
          </p:cNvSpPr>
          <p:nvPr>
            <p:ph type="body" sz="quarter" idx="19" hasCustomPrompt="1"/>
          </p:nvPr>
        </p:nvSpPr>
        <p:spPr>
          <a:xfrm>
            <a:off x="4428000" y="1695600"/>
            <a:ext cx="7891200" cy="1699200"/>
          </a:xfrm>
          <a:blipFill>
            <a:blip r:embed="rId4"/>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2872773960"/>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Kapitel/plakativ schwarz (CO W)">
    <p:bg>
      <p:bgPr>
        <a:solidFill>
          <a:schemeClr val="tx1"/>
        </a:solidFill>
        <a:effectLst/>
      </p:bgPr>
    </p:bg>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4BB5CFBA-649B-48C0-9C0F-72D5C9F124BF}"/>
              </a:ext>
            </a:extLst>
          </p:cNvPr>
          <p:cNvSpPr>
            <a:spLocks noGrp="1"/>
          </p:cNvSpPr>
          <p:nvPr>
            <p:ph type="pic" sz="quarter" idx="14"/>
          </p:nvPr>
        </p:nvSpPr>
        <p:spPr>
          <a:xfrm>
            <a:off x="6294438" y="0"/>
            <a:ext cx="5897562" cy="6858000"/>
          </a:xfrm>
        </p:spPr>
        <p:txBody>
          <a:bodyPr/>
          <a:lstStyle/>
          <a:p>
            <a:r>
              <a:rPr lang="de-DE"/>
              <a:t>Bild durch Klicken auf Symbol hinzufügen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lvl1pPr>
              <a:defRPr>
                <a:solidFill>
                  <a:schemeClr val="bg1"/>
                </a:solidFill>
              </a:defRPr>
            </a:lvl1pPr>
          </a:lstStyle>
          <a:p>
            <a:fld id="{C82B87E0-21BB-4D49-B792-81075BA35C91}" type="datetime1">
              <a:rPr lang="de-DE" smtClean="0"/>
              <a:pPr/>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lvl1pPr>
              <a:defRPr>
                <a:solidFill>
                  <a:schemeClr val="bg1"/>
                </a:solidFill>
              </a:defRPr>
            </a:lvl1p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lvl1pPr>
              <a:defRPr>
                <a:solidFill>
                  <a:schemeClr val="bg1"/>
                </a:solidFill>
              </a:defRPr>
            </a:lvl1pPr>
          </a:lstStyle>
          <a:p>
            <a:fld id="{A61A45D9-AFF8-4E2B-849B-EEF5C2FC97D6}" type="slidenum">
              <a:rPr lang="de-DE" smtClean="0"/>
              <a:pPr/>
              <a:t>‹Nr.›</a:t>
            </a:fld>
            <a:endParaRPr lang="de-DE"/>
          </a:p>
        </p:txBody>
      </p:sp>
      <p:sp>
        <p:nvSpPr>
          <p:cNvPr id="10" name="Textplatzhalter 9">
            <a:extLst>
              <a:ext uri="{FF2B5EF4-FFF2-40B4-BE49-F238E27FC236}">
                <a16:creationId xmlns:a16="http://schemas.microsoft.com/office/drawing/2014/main" id="{F1135790-0D1C-443E-9693-FE534A6A9AA9}"/>
              </a:ext>
            </a:extLst>
          </p:cNvPr>
          <p:cNvSpPr>
            <a:spLocks noGrp="1"/>
          </p:cNvSpPr>
          <p:nvPr>
            <p:ph type="body" sz="quarter" idx="13" hasCustomPrompt="1"/>
          </p:nvPr>
        </p:nvSpPr>
        <p:spPr>
          <a:xfrm>
            <a:off x="407988" y="333375"/>
            <a:ext cx="5688012" cy="6119813"/>
          </a:xfrm>
        </p:spPr>
        <p:txBody>
          <a:bodyPr/>
          <a:lstStyle>
            <a:lvl1pPr>
              <a:lnSpc>
                <a:spcPct val="100000"/>
              </a:lnSpc>
              <a:spcAft>
                <a:spcPts val="300"/>
              </a:spcAft>
              <a:defRPr sz="8000" b="1">
                <a:solidFill>
                  <a:schemeClr val="bg1"/>
                </a:solidFill>
                <a:latin typeface="+mj-lt"/>
              </a:defRPr>
            </a:lvl1pPr>
            <a:lvl2pPr marL="0" indent="0">
              <a:lnSpc>
                <a:spcPct val="120000"/>
              </a:lnSpc>
              <a:buFontTx/>
              <a:buNone/>
              <a:defRPr sz="2000">
                <a:solidFill>
                  <a:schemeClr val="bg1"/>
                </a:solidFill>
              </a:defRPr>
            </a:lvl2pPr>
            <a:lvl3pPr marL="0" indent="0">
              <a:lnSpc>
                <a:spcPct val="110000"/>
              </a:lnSpc>
              <a:buFontTx/>
              <a:buNone/>
              <a:defRPr sz="6000">
                <a:solidFill>
                  <a:schemeClr val="bg1"/>
                </a:solidFill>
              </a:defRPr>
            </a:lvl3pPr>
            <a:lvl4pPr>
              <a:defRPr sz="2000" b="0">
                <a:solidFill>
                  <a:schemeClr val="bg1"/>
                </a:solidFill>
                <a:latin typeface="+mn-lt"/>
              </a:defRPr>
            </a:lvl4pPr>
            <a:lvl5pPr>
              <a:spcAft>
                <a:spcPts val="200"/>
              </a:spcAft>
              <a:defRPr sz="3600" b="1">
                <a:solidFill>
                  <a:schemeClr val="bg1"/>
                </a:solidFill>
                <a:latin typeface="+mj-lt"/>
              </a:defRPr>
            </a:lvl5pPr>
            <a:lvl6pPr marL="0" indent="0">
              <a:buFontTx/>
              <a:buNone/>
              <a:defRPr sz="2000">
                <a:solidFill>
                  <a:schemeClr val="bg1"/>
                </a:solidFill>
              </a:defRPr>
            </a:lvl6pPr>
            <a:lvl7pPr marL="0" indent="0">
              <a:lnSpc>
                <a:spcPct val="100000"/>
              </a:lnSpc>
              <a:spcAft>
                <a:spcPts val="0"/>
              </a:spcAft>
              <a:buFontTx/>
              <a:buNone/>
              <a:defRPr sz="2800" spc="300" baseline="0">
                <a:solidFill>
                  <a:schemeClr val="bg2"/>
                </a:solidFill>
              </a:defRPr>
            </a:lvl7pPr>
            <a:lvl8pPr>
              <a:lnSpc>
                <a:spcPct val="100000"/>
              </a:lnSpc>
              <a:spcAft>
                <a:spcPts val="0"/>
              </a:spcAft>
              <a:defRPr sz="6600" b="0">
                <a:solidFill>
                  <a:schemeClr val="bg1"/>
                </a:solidFill>
                <a:latin typeface="+mn-lt"/>
              </a:defRPr>
            </a:lvl8pPr>
          </a:lstStyle>
          <a:p>
            <a:pPr lvl="0"/>
            <a:r>
              <a:rPr lang="de-DE"/>
              <a:t>1. Ebene</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p:txBody>
      </p:sp>
      <p:sp>
        <p:nvSpPr>
          <p:cNvPr id="8" name="Textplatzhalter 14">
            <a:extLst>
              <a:ext uri="{FF2B5EF4-FFF2-40B4-BE49-F238E27FC236}">
                <a16:creationId xmlns:a16="http://schemas.microsoft.com/office/drawing/2014/main" id="{EE4CFBA0-7CCD-48E5-A2F5-99F4AB66E209}"/>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9" name="Textplatzhalter 20">
            <a:extLst>
              <a:ext uri="{FF2B5EF4-FFF2-40B4-BE49-F238E27FC236}">
                <a16:creationId xmlns:a16="http://schemas.microsoft.com/office/drawing/2014/main" id="{280FF519-01B8-4B03-BF87-BDBC3297F009}"/>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
        <p:nvSpPr>
          <p:cNvPr id="11" name="Textplatzhalter 12">
            <a:extLst>
              <a:ext uri="{FF2B5EF4-FFF2-40B4-BE49-F238E27FC236}">
                <a16:creationId xmlns:a16="http://schemas.microsoft.com/office/drawing/2014/main" id="{30C36FB1-E05A-4742-B40A-A0E962D95AF9}"/>
              </a:ext>
            </a:extLst>
          </p:cNvPr>
          <p:cNvSpPr>
            <a:spLocks noGrp="1"/>
          </p:cNvSpPr>
          <p:nvPr>
            <p:ph type="body" sz="quarter" idx="19" hasCustomPrompt="1"/>
          </p:nvPr>
        </p:nvSpPr>
        <p:spPr>
          <a:xfrm>
            <a:off x="4428000" y="1695600"/>
            <a:ext cx="7891200" cy="1699200"/>
          </a:xfrm>
          <a:blipFill>
            <a:blip r:embed="rId4"/>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3773829770"/>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Kapitel/plakativ weiß (B)">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4BB5CFBA-649B-48C0-9C0F-72D5C9F124BF}"/>
              </a:ext>
            </a:extLst>
          </p:cNvPr>
          <p:cNvSpPr>
            <a:spLocks noGrp="1"/>
          </p:cNvSpPr>
          <p:nvPr>
            <p:ph type="pic" sz="quarter" idx="14"/>
          </p:nvPr>
        </p:nvSpPr>
        <p:spPr>
          <a:xfrm>
            <a:off x="6294438" y="0"/>
            <a:ext cx="5897562" cy="6858000"/>
          </a:xfrm>
        </p:spPr>
        <p:txBody>
          <a:bodyPr/>
          <a:lstStyle/>
          <a:p>
            <a:r>
              <a:rPr lang="de-DE"/>
              <a:t>Bild durch Klicken auf Symbol hinzufügen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p>
            <a:fld id="{C82B87E0-21BB-4D49-B792-81075BA35C91}" type="datetime1">
              <a:rPr lang="de-DE" smtClean="0"/>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p>
            <a:fld id="{A61A45D9-AFF8-4E2B-849B-EEF5C2FC97D6}" type="slidenum">
              <a:rPr lang="de-DE" smtClean="0"/>
              <a:t>‹Nr.›</a:t>
            </a:fld>
            <a:endParaRPr lang="de-DE"/>
          </a:p>
        </p:txBody>
      </p:sp>
      <p:sp>
        <p:nvSpPr>
          <p:cNvPr id="10" name="Textplatzhalter 9">
            <a:extLst>
              <a:ext uri="{FF2B5EF4-FFF2-40B4-BE49-F238E27FC236}">
                <a16:creationId xmlns:a16="http://schemas.microsoft.com/office/drawing/2014/main" id="{F1135790-0D1C-443E-9693-FE534A6A9AA9}"/>
              </a:ext>
            </a:extLst>
          </p:cNvPr>
          <p:cNvSpPr>
            <a:spLocks noGrp="1"/>
          </p:cNvSpPr>
          <p:nvPr>
            <p:ph type="body" sz="quarter" idx="13" hasCustomPrompt="1"/>
          </p:nvPr>
        </p:nvSpPr>
        <p:spPr>
          <a:xfrm>
            <a:off x="407988" y="333375"/>
            <a:ext cx="5688012" cy="6119813"/>
          </a:xfrm>
        </p:spPr>
        <p:txBody>
          <a:bodyPr/>
          <a:lstStyle>
            <a:lvl1pPr>
              <a:lnSpc>
                <a:spcPct val="100000"/>
              </a:lnSpc>
              <a:spcAft>
                <a:spcPts val="300"/>
              </a:spcAft>
              <a:defRPr sz="8000" b="1">
                <a:latin typeface="+mj-lt"/>
              </a:defRPr>
            </a:lvl1pPr>
            <a:lvl2pPr marL="0" indent="0">
              <a:lnSpc>
                <a:spcPct val="120000"/>
              </a:lnSpc>
              <a:buFontTx/>
              <a:buNone/>
              <a:defRPr sz="2000"/>
            </a:lvl2pPr>
            <a:lvl3pPr marL="0" indent="0">
              <a:lnSpc>
                <a:spcPct val="110000"/>
              </a:lnSpc>
              <a:buFontTx/>
              <a:buNone/>
              <a:defRPr sz="6000"/>
            </a:lvl3pPr>
            <a:lvl4pPr>
              <a:defRPr sz="2000" b="0">
                <a:latin typeface="+mn-lt"/>
              </a:defRPr>
            </a:lvl4pPr>
            <a:lvl5pPr>
              <a:spcAft>
                <a:spcPts val="200"/>
              </a:spcAft>
              <a:defRPr sz="3600" b="1">
                <a:latin typeface="+mj-lt"/>
              </a:defRPr>
            </a:lvl5pPr>
            <a:lvl6pPr marL="0" indent="0">
              <a:buFontTx/>
              <a:buNone/>
              <a:defRPr sz="2000"/>
            </a:lvl6pPr>
            <a:lvl7pPr marL="0" indent="0">
              <a:lnSpc>
                <a:spcPct val="100000"/>
              </a:lnSpc>
              <a:spcAft>
                <a:spcPts val="0"/>
              </a:spcAft>
              <a:buFontTx/>
              <a:buNone/>
              <a:defRPr sz="2800" spc="300" baseline="0">
                <a:solidFill>
                  <a:schemeClr val="bg2"/>
                </a:solidFill>
              </a:defRPr>
            </a:lvl7pPr>
            <a:lvl8pPr>
              <a:lnSpc>
                <a:spcPct val="100000"/>
              </a:lnSpc>
              <a:spcAft>
                <a:spcPts val="0"/>
              </a:spcAft>
              <a:defRPr sz="6600" b="0">
                <a:latin typeface="+mn-lt"/>
              </a:defRPr>
            </a:lvl8pPr>
          </a:lstStyle>
          <a:p>
            <a:pPr lvl="0"/>
            <a:r>
              <a:rPr lang="de-DE"/>
              <a:t>1. Ebene</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p:txBody>
      </p:sp>
      <p:sp>
        <p:nvSpPr>
          <p:cNvPr id="16" name="Textplatzhalter 14">
            <a:extLst>
              <a:ext uri="{FF2B5EF4-FFF2-40B4-BE49-F238E27FC236}">
                <a16:creationId xmlns:a16="http://schemas.microsoft.com/office/drawing/2014/main" id="{04829A83-92DD-405F-B08E-CAF2482848AB}"/>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17" name="Textplatzhalter 20">
            <a:extLst>
              <a:ext uri="{FF2B5EF4-FFF2-40B4-BE49-F238E27FC236}">
                <a16:creationId xmlns:a16="http://schemas.microsoft.com/office/drawing/2014/main" id="{C01EB6A5-A57F-4E2E-8CB5-67283A8C9709}"/>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
        <p:nvSpPr>
          <p:cNvPr id="9" name="Textplatzhalter 12">
            <a:extLst>
              <a:ext uri="{FF2B5EF4-FFF2-40B4-BE49-F238E27FC236}">
                <a16:creationId xmlns:a16="http://schemas.microsoft.com/office/drawing/2014/main" id="{4714F168-5159-4A4A-AEDD-F77A23AD23AF}"/>
              </a:ext>
            </a:extLst>
          </p:cNvPr>
          <p:cNvSpPr>
            <a:spLocks noGrp="1"/>
          </p:cNvSpPr>
          <p:nvPr>
            <p:ph type="body" sz="quarter" idx="19" hasCustomPrompt="1"/>
          </p:nvPr>
        </p:nvSpPr>
        <p:spPr>
          <a:xfrm>
            <a:off x="4428000" y="1695600"/>
            <a:ext cx="7891200" cy="1699200"/>
          </a:xfrm>
          <a:blipFill>
            <a:blip r:embed="rId4"/>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2791024221"/>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Kapitel/plakativ weiß (W)">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4BB5CFBA-649B-48C0-9C0F-72D5C9F124BF}"/>
              </a:ext>
            </a:extLst>
          </p:cNvPr>
          <p:cNvSpPr>
            <a:spLocks noGrp="1"/>
          </p:cNvSpPr>
          <p:nvPr>
            <p:ph type="pic" sz="quarter" idx="14"/>
          </p:nvPr>
        </p:nvSpPr>
        <p:spPr>
          <a:xfrm>
            <a:off x="6294438" y="0"/>
            <a:ext cx="5897562" cy="6858000"/>
          </a:xfrm>
        </p:spPr>
        <p:txBody>
          <a:bodyPr/>
          <a:lstStyle/>
          <a:p>
            <a:r>
              <a:rPr lang="de-DE"/>
              <a:t>Bild durch Klicken auf Symbol hinzufügen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p>
            <a:fld id="{C82B87E0-21BB-4D49-B792-81075BA35C91}" type="datetime1">
              <a:rPr lang="de-DE" smtClean="0"/>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p>
            <a:fld id="{A61A45D9-AFF8-4E2B-849B-EEF5C2FC97D6}" type="slidenum">
              <a:rPr lang="de-DE" smtClean="0"/>
              <a:t>‹Nr.›</a:t>
            </a:fld>
            <a:endParaRPr lang="de-DE"/>
          </a:p>
        </p:txBody>
      </p:sp>
      <p:sp>
        <p:nvSpPr>
          <p:cNvPr id="10" name="Textplatzhalter 9">
            <a:extLst>
              <a:ext uri="{FF2B5EF4-FFF2-40B4-BE49-F238E27FC236}">
                <a16:creationId xmlns:a16="http://schemas.microsoft.com/office/drawing/2014/main" id="{F1135790-0D1C-443E-9693-FE534A6A9AA9}"/>
              </a:ext>
            </a:extLst>
          </p:cNvPr>
          <p:cNvSpPr>
            <a:spLocks noGrp="1"/>
          </p:cNvSpPr>
          <p:nvPr>
            <p:ph type="body" sz="quarter" idx="13" hasCustomPrompt="1"/>
          </p:nvPr>
        </p:nvSpPr>
        <p:spPr>
          <a:xfrm>
            <a:off x="407988" y="333375"/>
            <a:ext cx="5688012" cy="6119813"/>
          </a:xfrm>
        </p:spPr>
        <p:txBody>
          <a:bodyPr/>
          <a:lstStyle>
            <a:lvl1pPr>
              <a:lnSpc>
                <a:spcPct val="100000"/>
              </a:lnSpc>
              <a:spcAft>
                <a:spcPts val="300"/>
              </a:spcAft>
              <a:defRPr sz="8000" b="1">
                <a:latin typeface="+mj-lt"/>
              </a:defRPr>
            </a:lvl1pPr>
            <a:lvl2pPr marL="0" indent="0">
              <a:lnSpc>
                <a:spcPct val="120000"/>
              </a:lnSpc>
              <a:buFontTx/>
              <a:buNone/>
              <a:defRPr sz="2000"/>
            </a:lvl2pPr>
            <a:lvl3pPr marL="0" indent="0">
              <a:lnSpc>
                <a:spcPct val="110000"/>
              </a:lnSpc>
              <a:buFontTx/>
              <a:buNone/>
              <a:defRPr sz="6000"/>
            </a:lvl3pPr>
            <a:lvl4pPr>
              <a:defRPr sz="2000" b="0">
                <a:latin typeface="+mn-lt"/>
              </a:defRPr>
            </a:lvl4pPr>
            <a:lvl5pPr>
              <a:spcAft>
                <a:spcPts val="200"/>
              </a:spcAft>
              <a:defRPr sz="3600" b="1">
                <a:latin typeface="+mj-lt"/>
              </a:defRPr>
            </a:lvl5pPr>
            <a:lvl6pPr marL="0" indent="0">
              <a:buFontTx/>
              <a:buNone/>
              <a:defRPr sz="2000"/>
            </a:lvl6pPr>
            <a:lvl7pPr marL="0" indent="0">
              <a:lnSpc>
                <a:spcPct val="100000"/>
              </a:lnSpc>
              <a:spcAft>
                <a:spcPts val="0"/>
              </a:spcAft>
              <a:buFontTx/>
              <a:buNone/>
              <a:defRPr sz="2800" spc="300" baseline="0">
                <a:solidFill>
                  <a:schemeClr val="bg2"/>
                </a:solidFill>
              </a:defRPr>
            </a:lvl7pPr>
            <a:lvl8pPr>
              <a:lnSpc>
                <a:spcPct val="100000"/>
              </a:lnSpc>
              <a:spcAft>
                <a:spcPts val="0"/>
              </a:spcAft>
              <a:defRPr sz="6600" b="0">
                <a:latin typeface="+mn-lt"/>
              </a:defRPr>
            </a:lvl8pPr>
          </a:lstStyle>
          <a:p>
            <a:pPr lvl="0"/>
            <a:r>
              <a:rPr lang="de-DE"/>
              <a:t>1. Ebene</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p:txBody>
      </p:sp>
      <p:sp>
        <p:nvSpPr>
          <p:cNvPr id="16" name="Textplatzhalter 14">
            <a:extLst>
              <a:ext uri="{FF2B5EF4-FFF2-40B4-BE49-F238E27FC236}">
                <a16:creationId xmlns:a16="http://schemas.microsoft.com/office/drawing/2014/main" id="{04829A83-92DD-405F-B08E-CAF2482848AB}"/>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17" name="Textplatzhalter 20">
            <a:extLst>
              <a:ext uri="{FF2B5EF4-FFF2-40B4-BE49-F238E27FC236}">
                <a16:creationId xmlns:a16="http://schemas.microsoft.com/office/drawing/2014/main" id="{C01EB6A5-A57F-4E2E-8CB5-67283A8C9709}"/>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
        <p:nvSpPr>
          <p:cNvPr id="9" name="Textplatzhalter 12">
            <a:extLst>
              <a:ext uri="{FF2B5EF4-FFF2-40B4-BE49-F238E27FC236}">
                <a16:creationId xmlns:a16="http://schemas.microsoft.com/office/drawing/2014/main" id="{4714F168-5159-4A4A-AEDD-F77A23AD23AF}"/>
              </a:ext>
            </a:extLst>
          </p:cNvPr>
          <p:cNvSpPr>
            <a:spLocks noGrp="1"/>
          </p:cNvSpPr>
          <p:nvPr>
            <p:ph type="body" sz="quarter" idx="19" hasCustomPrompt="1"/>
          </p:nvPr>
        </p:nvSpPr>
        <p:spPr>
          <a:xfrm>
            <a:off x="4428000" y="1695600"/>
            <a:ext cx="7891200" cy="1699200"/>
          </a:xfrm>
          <a:blipFill>
            <a:blip r:embed="rId4"/>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1637299572"/>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Kapitel/plakativ schwarz (W)">
    <p:bg>
      <p:bgPr>
        <a:solidFill>
          <a:schemeClr val="tx1"/>
        </a:solidFill>
        <a:effectLst/>
      </p:bgPr>
    </p:bg>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4BB5CFBA-649B-48C0-9C0F-72D5C9F124BF}"/>
              </a:ext>
            </a:extLst>
          </p:cNvPr>
          <p:cNvSpPr>
            <a:spLocks noGrp="1"/>
          </p:cNvSpPr>
          <p:nvPr>
            <p:ph type="pic" sz="quarter" idx="14"/>
          </p:nvPr>
        </p:nvSpPr>
        <p:spPr>
          <a:xfrm>
            <a:off x="6294438" y="0"/>
            <a:ext cx="5897562" cy="6858000"/>
          </a:xfrm>
        </p:spPr>
        <p:txBody>
          <a:bodyPr/>
          <a:lstStyle/>
          <a:p>
            <a:r>
              <a:rPr lang="de-DE"/>
              <a:t>Bild durch Klicken auf Symbol hinzufügen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lvl1pPr>
              <a:defRPr>
                <a:solidFill>
                  <a:schemeClr val="bg1"/>
                </a:solidFill>
              </a:defRPr>
            </a:lvl1pPr>
          </a:lstStyle>
          <a:p>
            <a:fld id="{C82B87E0-21BB-4D49-B792-81075BA35C91}" type="datetime1">
              <a:rPr lang="de-DE" smtClean="0"/>
              <a:pPr/>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lvl1pPr>
              <a:defRPr>
                <a:solidFill>
                  <a:schemeClr val="bg1"/>
                </a:solidFill>
              </a:defRPr>
            </a:lvl1p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lvl1pPr>
              <a:defRPr>
                <a:solidFill>
                  <a:schemeClr val="bg1"/>
                </a:solidFill>
              </a:defRPr>
            </a:lvl1pPr>
          </a:lstStyle>
          <a:p>
            <a:fld id="{A61A45D9-AFF8-4E2B-849B-EEF5C2FC97D6}" type="slidenum">
              <a:rPr lang="de-DE" smtClean="0"/>
              <a:pPr/>
              <a:t>‹Nr.›</a:t>
            </a:fld>
            <a:endParaRPr lang="de-DE"/>
          </a:p>
        </p:txBody>
      </p:sp>
      <p:sp>
        <p:nvSpPr>
          <p:cNvPr id="10" name="Textplatzhalter 9">
            <a:extLst>
              <a:ext uri="{FF2B5EF4-FFF2-40B4-BE49-F238E27FC236}">
                <a16:creationId xmlns:a16="http://schemas.microsoft.com/office/drawing/2014/main" id="{F1135790-0D1C-443E-9693-FE534A6A9AA9}"/>
              </a:ext>
            </a:extLst>
          </p:cNvPr>
          <p:cNvSpPr>
            <a:spLocks noGrp="1"/>
          </p:cNvSpPr>
          <p:nvPr>
            <p:ph type="body" sz="quarter" idx="13" hasCustomPrompt="1"/>
          </p:nvPr>
        </p:nvSpPr>
        <p:spPr>
          <a:xfrm>
            <a:off x="407988" y="333375"/>
            <a:ext cx="5688012" cy="6119813"/>
          </a:xfrm>
        </p:spPr>
        <p:txBody>
          <a:bodyPr/>
          <a:lstStyle>
            <a:lvl1pPr>
              <a:lnSpc>
                <a:spcPct val="100000"/>
              </a:lnSpc>
              <a:spcAft>
                <a:spcPts val="300"/>
              </a:spcAft>
              <a:defRPr sz="8000" b="1">
                <a:solidFill>
                  <a:schemeClr val="bg1"/>
                </a:solidFill>
                <a:latin typeface="+mj-lt"/>
              </a:defRPr>
            </a:lvl1pPr>
            <a:lvl2pPr marL="0" indent="0">
              <a:lnSpc>
                <a:spcPct val="120000"/>
              </a:lnSpc>
              <a:buFontTx/>
              <a:buNone/>
              <a:defRPr sz="2000">
                <a:solidFill>
                  <a:schemeClr val="bg1"/>
                </a:solidFill>
              </a:defRPr>
            </a:lvl2pPr>
            <a:lvl3pPr marL="0" indent="0">
              <a:lnSpc>
                <a:spcPct val="110000"/>
              </a:lnSpc>
              <a:buFontTx/>
              <a:buNone/>
              <a:defRPr sz="6000">
                <a:solidFill>
                  <a:schemeClr val="bg1"/>
                </a:solidFill>
              </a:defRPr>
            </a:lvl3pPr>
            <a:lvl4pPr>
              <a:defRPr sz="2000" b="0">
                <a:solidFill>
                  <a:schemeClr val="bg1"/>
                </a:solidFill>
                <a:latin typeface="+mn-lt"/>
              </a:defRPr>
            </a:lvl4pPr>
            <a:lvl5pPr>
              <a:spcAft>
                <a:spcPts val="200"/>
              </a:spcAft>
              <a:defRPr sz="3600" b="1">
                <a:solidFill>
                  <a:schemeClr val="bg1"/>
                </a:solidFill>
                <a:latin typeface="+mj-lt"/>
              </a:defRPr>
            </a:lvl5pPr>
            <a:lvl6pPr marL="0" indent="0">
              <a:buFontTx/>
              <a:buNone/>
              <a:defRPr sz="2000">
                <a:solidFill>
                  <a:schemeClr val="bg1"/>
                </a:solidFill>
              </a:defRPr>
            </a:lvl6pPr>
            <a:lvl7pPr marL="0" indent="0">
              <a:lnSpc>
                <a:spcPct val="100000"/>
              </a:lnSpc>
              <a:spcAft>
                <a:spcPts val="0"/>
              </a:spcAft>
              <a:buFontTx/>
              <a:buNone/>
              <a:defRPr sz="2800" spc="300" baseline="0">
                <a:solidFill>
                  <a:schemeClr val="bg2"/>
                </a:solidFill>
              </a:defRPr>
            </a:lvl7pPr>
            <a:lvl8pPr>
              <a:lnSpc>
                <a:spcPct val="100000"/>
              </a:lnSpc>
              <a:spcAft>
                <a:spcPts val="0"/>
              </a:spcAft>
              <a:defRPr sz="6600" b="0">
                <a:solidFill>
                  <a:schemeClr val="bg1"/>
                </a:solidFill>
                <a:latin typeface="+mn-lt"/>
              </a:defRPr>
            </a:lvl8pPr>
          </a:lstStyle>
          <a:p>
            <a:pPr lvl="0"/>
            <a:r>
              <a:rPr lang="de-DE"/>
              <a:t>1. Ebene</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p:txBody>
      </p:sp>
      <p:sp>
        <p:nvSpPr>
          <p:cNvPr id="8" name="Textplatzhalter 14">
            <a:extLst>
              <a:ext uri="{FF2B5EF4-FFF2-40B4-BE49-F238E27FC236}">
                <a16:creationId xmlns:a16="http://schemas.microsoft.com/office/drawing/2014/main" id="{EE4CFBA0-7CCD-48E5-A2F5-99F4AB66E209}"/>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9" name="Textplatzhalter 20">
            <a:extLst>
              <a:ext uri="{FF2B5EF4-FFF2-40B4-BE49-F238E27FC236}">
                <a16:creationId xmlns:a16="http://schemas.microsoft.com/office/drawing/2014/main" id="{280FF519-01B8-4B03-BF87-BDBC3297F009}"/>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
        <p:nvSpPr>
          <p:cNvPr id="11" name="Textplatzhalter 12">
            <a:extLst>
              <a:ext uri="{FF2B5EF4-FFF2-40B4-BE49-F238E27FC236}">
                <a16:creationId xmlns:a16="http://schemas.microsoft.com/office/drawing/2014/main" id="{557ACBD2-A96A-465D-B84F-9DE7BFA20D53}"/>
              </a:ext>
            </a:extLst>
          </p:cNvPr>
          <p:cNvSpPr>
            <a:spLocks noGrp="1"/>
          </p:cNvSpPr>
          <p:nvPr>
            <p:ph type="body" sz="quarter" idx="19" hasCustomPrompt="1"/>
          </p:nvPr>
        </p:nvSpPr>
        <p:spPr>
          <a:xfrm>
            <a:off x="4428000" y="1695600"/>
            <a:ext cx="7891200" cy="1699200"/>
          </a:xfrm>
          <a:blipFill>
            <a:blip r:embed="rId4"/>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2616127571"/>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Kapitel/plakativ schwarz (B)">
    <p:bg>
      <p:bgPr>
        <a:solidFill>
          <a:schemeClr val="tx1"/>
        </a:solidFill>
        <a:effectLst/>
      </p:bgPr>
    </p:bg>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4BB5CFBA-649B-48C0-9C0F-72D5C9F124BF}"/>
              </a:ext>
            </a:extLst>
          </p:cNvPr>
          <p:cNvSpPr>
            <a:spLocks noGrp="1"/>
          </p:cNvSpPr>
          <p:nvPr>
            <p:ph type="pic" sz="quarter" idx="14"/>
          </p:nvPr>
        </p:nvSpPr>
        <p:spPr>
          <a:xfrm>
            <a:off x="6294438" y="0"/>
            <a:ext cx="5897562" cy="6858000"/>
          </a:xfrm>
        </p:spPr>
        <p:txBody>
          <a:bodyPr/>
          <a:lstStyle/>
          <a:p>
            <a:r>
              <a:rPr lang="de-DE"/>
              <a:t>Bild durch Klicken auf Symbol hinzufügen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lvl1pPr>
              <a:defRPr>
                <a:solidFill>
                  <a:schemeClr val="bg1"/>
                </a:solidFill>
              </a:defRPr>
            </a:lvl1pPr>
          </a:lstStyle>
          <a:p>
            <a:fld id="{C82B87E0-21BB-4D49-B792-81075BA35C91}" type="datetime1">
              <a:rPr lang="de-DE" smtClean="0"/>
              <a:pPr/>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lvl1pPr>
              <a:defRPr>
                <a:solidFill>
                  <a:schemeClr val="bg1"/>
                </a:solidFill>
              </a:defRPr>
            </a:lvl1p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lvl1pPr>
              <a:defRPr>
                <a:solidFill>
                  <a:schemeClr val="bg1"/>
                </a:solidFill>
              </a:defRPr>
            </a:lvl1pPr>
          </a:lstStyle>
          <a:p>
            <a:fld id="{A61A45D9-AFF8-4E2B-849B-EEF5C2FC97D6}" type="slidenum">
              <a:rPr lang="de-DE" smtClean="0"/>
              <a:pPr/>
              <a:t>‹Nr.›</a:t>
            </a:fld>
            <a:endParaRPr lang="de-DE"/>
          </a:p>
        </p:txBody>
      </p:sp>
      <p:sp>
        <p:nvSpPr>
          <p:cNvPr id="10" name="Textplatzhalter 9">
            <a:extLst>
              <a:ext uri="{FF2B5EF4-FFF2-40B4-BE49-F238E27FC236}">
                <a16:creationId xmlns:a16="http://schemas.microsoft.com/office/drawing/2014/main" id="{F1135790-0D1C-443E-9693-FE534A6A9AA9}"/>
              </a:ext>
            </a:extLst>
          </p:cNvPr>
          <p:cNvSpPr>
            <a:spLocks noGrp="1"/>
          </p:cNvSpPr>
          <p:nvPr>
            <p:ph type="body" sz="quarter" idx="13" hasCustomPrompt="1"/>
          </p:nvPr>
        </p:nvSpPr>
        <p:spPr>
          <a:xfrm>
            <a:off x="407988" y="333375"/>
            <a:ext cx="5688012" cy="6119813"/>
          </a:xfrm>
        </p:spPr>
        <p:txBody>
          <a:bodyPr/>
          <a:lstStyle>
            <a:lvl1pPr>
              <a:lnSpc>
                <a:spcPct val="100000"/>
              </a:lnSpc>
              <a:spcAft>
                <a:spcPts val="300"/>
              </a:spcAft>
              <a:defRPr sz="8000" b="1">
                <a:solidFill>
                  <a:schemeClr val="bg1"/>
                </a:solidFill>
                <a:latin typeface="+mj-lt"/>
              </a:defRPr>
            </a:lvl1pPr>
            <a:lvl2pPr marL="0" indent="0">
              <a:lnSpc>
                <a:spcPct val="120000"/>
              </a:lnSpc>
              <a:buFontTx/>
              <a:buNone/>
              <a:defRPr sz="2000">
                <a:solidFill>
                  <a:schemeClr val="bg1"/>
                </a:solidFill>
              </a:defRPr>
            </a:lvl2pPr>
            <a:lvl3pPr marL="0" indent="0">
              <a:lnSpc>
                <a:spcPct val="110000"/>
              </a:lnSpc>
              <a:buFontTx/>
              <a:buNone/>
              <a:defRPr sz="6000">
                <a:solidFill>
                  <a:schemeClr val="bg1"/>
                </a:solidFill>
              </a:defRPr>
            </a:lvl3pPr>
            <a:lvl4pPr>
              <a:defRPr sz="2000" b="0">
                <a:solidFill>
                  <a:schemeClr val="bg1"/>
                </a:solidFill>
                <a:latin typeface="+mn-lt"/>
              </a:defRPr>
            </a:lvl4pPr>
            <a:lvl5pPr>
              <a:spcAft>
                <a:spcPts val="200"/>
              </a:spcAft>
              <a:defRPr sz="3600" b="1">
                <a:solidFill>
                  <a:schemeClr val="bg1"/>
                </a:solidFill>
                <a:latin typeface="+mj-lt"/>
              </a:defRPr>
            </a:lvl5pPr>
            <a:lvl6pPr marL="0" indent="0">
              <a:buFontTx/>
              <a:buNone/>
              <a:defRPr sz="2000">
                <a:solidFill>
                  <a:schemeClr val="bg1"/>
                </a:solidFill>
              </a:defRPr>
            </a:lvl6pPr>
            <a:lvl7pPr marL="0" indent="0">
              <a:lnSpc>
                <a:spcPct val="100000"/>
              </a:lnSpc>
              <a:spcAft>
                <a:spcPts val="0"/>
              </a:spcAft>
              <a:buFontTx/>
              <a:buNone/>
              <a:defRPr sz="2800" spc="300" baseline="0">
                <a:solidFill>
                  <a:schemeClr val="bg2"/>
                </a:solidFill>
              </a:defRPr>
            </a:lvl7pPr>
            <a:lvl8pPr>
              <a:lnSpc>
                <a:spcPct val="100000"/>
              </a:lnSpc>
              <a:spcAft>
                <a:spcPts val="0"/>
              </a:spcAft>
              <a:defRPr sz="6600" b="0">
                <a:solidFill>
                  <a:schemeClr val="bg1"/>
                </a:solidFill>
                <a:latin typeface="+mn-lt"/>
              </a:defRPr>
            </a:lvl8pPr>
          </a:lstStyle>
          <a:p>
            <a:pPr lvl="0"/>
            <a:r>
              <a:rPr lang="de-DE"/>
              <a:t>1. Ebene</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p:txBody>
      </p:sp>
      <p:sp>
        <p:nvSpPr>
          <p:cNvPr id="8" name="Textplatzhalter 14">
            <a:extLst>
              <a:ext uri="{FF2B5EF4-FFF2-40B4-BE49-F238E27FC236}">
                <a16:creationId xmlns:a16="http://schemas.microsoft.com/office/drawing/2014/main" id="{EE4CFBA0-7CCD-48E5-A2F5-99F4AB66E209}"/>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9" name="Textplatzhalter 20">
            <a:extLst>
              <a:ext uri="{FF2B5EF4-FFF2-40B4-BE49-F238E27FC236}">
                <a16:creationId xmlns:a16="http://schemas.microsoft.com/office/drawing/2014/main" id="{280FF519-01B8-4B03-BF87-BDBC3297F009}"/>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
        <p:nvSpPr>
          <p:cNvPr id="11" name="Textplatzhalter 12">
            <a:extLst>
              <a:ext uri="{FF2B5EF4-FFF2-40B4-BE49-F238E27FC236}">
                <a16:creationId xmlns:a16="http://schemas.microsoft.com/office/drawing/2014/main" id="{557ACBD2-A96A-465D-B84F-9DE7BFA20D53}"/>
              </a:ext>
            </a:extLst>
          </p:cNvPr>
          <p:cNvSpPr>
            <a:spLocks noGrp="1"/>
          </p:cNvSpPr>
          <p:nvPr>
            <p:ph type="body" sz="quarter" idx="19" hasCustomPrompt="1"/>
          </p:nvPr>
        </p:nvSpPr>
        <p:spPr>
          <a:xfrm>
            <a:off x="4428000" y="1695600"/>
            <a:ext cx="7891200" cy="1699200"/>
          </a:xfrm>
          <a:blipFill>
            <a:blip r:embed="rId4"/>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2763649175"/>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ext/Film weiß (B)">
    <p:spTree>
      <p:nvGrpSpPr>
        <p:cNvPr id="1" name=""/>
        <p:cNvGrpSpPr/>
        <p:nvPr/>
      </p:nvGrpSpPr>
      <p:grpSpPr>
        <a:xfrm>
          <a:off x="0" y="0"/>
          <a:ext cx="0" cy="0"/>
          <a:chOff x="0" y="0"/>
          <a:chExt cx="0" cy="0"/>
        </a:xfrm>
      </p:grpSpPr>
      <p:sp>
        <p:nvSpPr>
          <p:cNvPr id="3" name="Medienplatzhalter 2">
            <a:extLst>
              <a:ext uri="{FF2B5EF4-FFF2-40B4-BE49-F238E27FC236}">
                <a16:creationId xmlns:a16="http://schemas.microsoft.com/office/drawing/2014/main" id="{9BB2786E-A17D-4EF1-84F8-03BA9DBE89F6}"/>
              </a:ext>
            </a:extLst>
          </p:cNvPr>
          <p:cNvSpPr>
            <a:spLocks noGrp="1"/>
          </p:cNvSpPr>
          <p:nvPr>
            <p:ph type="media" sz="quarter" idx="20"/>
          </p:nvPr>
        </p:nvSpPr>
        <p:spPr>
          <a:xfrm>
            <a:off x="6294438" y="0"/>
            <a:ext cx="5897562" cy="6858000"/>
          </a:xfrm>
        </p:spPr>
        <p:txBody>
          <a:bodyPr/>
          <a:lstStyle/>
          <a:p>
            <a:r>
              <a:rPr lang="de-DE"/>
              <a:t>Mediaclip durch Klicken auf Symbol hinzufügen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p>
            <a:fld id="{C82B87E0-21BB-4D49-B792-81075BA35C91}" type="datetime1">
              <a:rPr lang="de-DE" smtClean="0"/>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p>
            <a:fld id="{A61A45D9-AFF8-4E2B-849B-EEF5C2FC97D6}" type="slidenum">
              <a:rPr lang="de-DE" smtClean="0"/>
              <a:t>‹Nr.›</a:t>
            </a:fld>
            <a:endParaRPr lang="de-DE"/>
          </a:p>
        </p:txBody>
      </p:sp>
      <p:sp>
        <p:nvSpPr>
          <p:cNvPr id="10" name="Textplatzhalter 9">
            <a:extLst>
              <a:ext uri="{FF2B5EF4-FFF2-40B4-BE49-F238E27FC236}">
                <a16:creationId xmlns:a16="http://schemas.microsoft.com/office/drawing/2014/main" id="{F1135790-0D1C-443E-9693-FE534A6A9AA9}"/>
              </a:ext>
            </a:extLst>
          </p:cNvPr>
          <p:cNvSpPr>
            <a:spLocks noGrp="1"/>
          </p:cNvSpPr>
          <p:nvPr>
            <p:ph type="body" sz="quarter" idx="13" hasCustomPrompt="1"/>
          </p:nvPr>
        </p:nvSpPr>
        <p:spPr>
          <a:xfrm>
            <a:off x="407988" y="333375"/>
            <a:ext cx="5688012" cy="6119813"/>
          </a:xfrm>
        </p:spPr>
        <p:txBody>
          <a:bodyPr/>
          <a:lstStyle>
            <a:lvl1pPr>
              <a:lnSpc>
                <a:spcPct val="100000"/>
              </a:lnSpc>
              <a:spcAft>
                <a:spcPts val="300"/>
              </a:spcAft>
              <a:defRPr sz="8000" b="1">
                <a:latin typeface="+mj-lt"/>
              </a:defRPr>
            </a:lvl1pPr>
            <a:lvl2pPr marL="0" indent="0">
              <a:lnSpc>
                <a:spcPct val="120000"/>
              </a:lnSpc>
              <a:buFontTx/>
              <a:buNone/>
              <a:defRPr sz="2000"/>
            </a:lvl2pPr>
            <a:lvl3pPr marL="0" indent="0">
              <a:lnSpc>
                <a:spcPct val="110000"/>
              </a:lnSpc>
              <a:buFontTx/>
              <a:buNone/>
              <a:defRPr sz="6000"/>
            </a:lvl3pPr>
            <a:lvl4pPr>
              <a:defRPr sz="2000" b="0">
                <a:latin typeface="+mn-lt"/>
              </a:defRPr>
            </a:lvl4pPr>
            <a:lvl5pPr>
              <a:spcAft>
                <a:spcPts val="200"/>
              </a:spcAft>
              <a:defRPr sz="3600" b="1">
                <a:latin typeface="+mj-lt"/>
              </a:defRPr>
            </a:lvl5pPr>
            <a:lvl6pPr marL="0" indent="0">
              <a:buFontTx/>
              <a:buNone/>
              <a:defRPr sz="2000"/>
            </a:lvl6pPr>
            <a:lvl7pPr marL="0" indent="0">
              <a:lnSpc>
                <a:spcPct val="100000"/>
              </a:lnSpc>
              <a:spcAft>
                <a:spcPts val="0"/>
              </a:spcAft>
              <a:buFontTx/>
              <a:buNone/>
              <a:defRPr sz="2800" spc="300" baseline="0">
                <a:solidFill>
                  <a:schemeClr val="bg2"/>
                </a:solidFill>
              </a:defRPr>
            </a:lvl7pPr>
            <a:lvl8pPr>
              <a:lnSpc>
                <a:spcPct val="100000"/>
              </a:lnSpc>
              <a:spcAft>
                <a:spcPts val="0"/>
              </a:spcAft>
              <a:defRPr sz="6600" b="0">
                <a:latin typeface="+mn-lt"/>
              </a:defRPr>
            </a:lvl8pPr>
          </a:lstStyle>
          <a:p>
            <a:pPr lvl="0"/>
            <a:r>
              <a:rPr lang="de-DE"/>
              <a:t>1. Ebene</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p:txBody>
      </p:sp>
      <p:sp>
        <p:nvSpPr>
          <p:cNvPr id="16" name="Textplatzhalter 14">
            <a:extLst>
              <a:ext uri="{FF2B5EF4-FFF2-40B4-BE49-F238E27FC236}">
                <a16:creationId xmlns:a16="http://schemas.microsoft.com/office/drawing/2014/main" id="{04829A83-92DD-405F-B08E-CAF2482848AB}"/>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17" name="Textplatzhalter 20">
            <a:extLst>
              <a:ext uri="{FF2B5EF4-FFF2-40B4-BE49-F238E27FC236}">
                <a16:creationId xmlns:a16="http://schemas.microsoft.com/office/drawing/2014/main" id="{C01EB6A5-A57F-4E2E-8CB5-67283A8C9709}"/>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
        <p:nvSpPr>
          <p:cNvPr id="9" name="Textplatzhalter 12">
            <a:extLst>
              <a:ext uri="{FF2B5EF4-FFF2-40B4-BE49-F238E27FC236}">
                <a16:creationId xmlns:a16="http://schemas.microsoft.com/office/drawing/2014/main" id="{4714F168-5159-4A4A-AEDD-F77A23AD23AF}"/>
              </a:ext>
            </a:extLst>
          </p:cNvPr>
          <p:cNvSpPr>
            <a:spLocks noGrp="1"/>
          </p:cNvSpPr>
          <p:nvPr>
            <p:ph type="body" sz="quarter" idx="19" hasCustomPrompt="1"/>
          </p:nvPr>
        </p:nvSpPr>
        <p:spPr>
          <a:xfrm>
            <a:off x="4428000" y="1695600"/>
            <a:ext cx="7891200" cy="1699200"/>
          </a:xfrm>
          <a:blipFill>
            <a:blip r:embed="rId4"/>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490736897"/>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ext/Film schwarz (W)">
    <p:bg>
      <p:bgPr>
        <a:solidFill>
          <a:schemeClr val="tx1"/>
        </a:solidFill>
        <a:effectLst/>
      </p:bgPr>
    </p:bg>
    <p:spTree>
      <p:nvGrpSpPr>
        <p:cNvPr id="1" name=""/>
        <p:cNvGrpSpPr/>
        <p:nvPr/>
      </p:nvGrpSpPr>
      <p:grpSpPr>
        <a:xfrm>
          <a:off x="0" y="0"/>
          <a:ext cx="0" cy="0"/>
          <a:chOff x="0" y="0"/>
          <a:chExt cx="0" cy="0"/>
        </a:xfrm>
      </p:grpSpPr>
      <p:sp>
        <p:nvSpPr>
          <p:cNvPr id="3" name="Medienplatzhalter 2">
            <a:extLst>
              <a:ext uri="{FF2B5EF4-FFF2-40B4-BE49-F238E27FC236}">
                <a16:creationId xmlns:a16="http://schemas.microsoft.com/office/drawing/2014/main" id="{34D17338-B46B-4205-BE8D-0B53DB61CF10}"/>
              </a:ext>
            </a:extLst>
          </p:cNvPr>
          <p:cNvSpPr>
            <a:spLocks noGrp="1"/>
          </p:cNvSpPr>
          <p:nvPr>
            <p:ph type="media" sz="quarter" idx="20"/>
          </p:nvPr>
        </p:nvSpPr>
        <p:spPr>
          <a:xfrm>
            <a:off x="6294438" y="0"/>
            <a:ext cx="5897562" cy="6858000"/>
          </a:xfrm>
        </p:spPr>
        <p:txBody>
          <a:bodyPr/>
          <a:lstStyle/>
          <a:p>
            <a:r>
              <a:rPr lang="de-DE"/>
              <a:t>Mediaclip durch Klicken auf Symbol hinzufügen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lvl1pPr>
              <a:defRPr>
                <a:solidFill>
                  <a:schemeClr val="bg1"/>
                </a:solidFill>
              </a:defRPr>
            </a:lvl1pPr>
          </a:lstStyle>
          <a:p>
            <a:fld id="{C82B87E0-21BB-4D49-B792-81075BA35C91}" type="datetime1">
              <a:rPr lang="de-DE" smtClean="0"/>
              <a:pPr/>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lvl1pPr>
              <a:defRPr>
                <a:solidFill>
                  <a:schemeClr val="bg1"/>
                </a:solidFill>
              </a:defRPr>
            </a:lvl1p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lvl1pPr>
              <a:defRPr>
                <a:solidFill>
                  <a:schemeClr val="bg1"/>
                </a:solidFill>
              </a:defRPr>
            </a:lvl1pPr>
          </a:lstStyle>
          <a:p>
            <a:fld id="{A61A45D9-AFF8-4E2B-849B-EEF5C2FC97D6}" type="slidenum">
              <a:rPr lang="de-DE" smtClean="0"/>
              <a:pPr/>
              <a:t>‹Nr.›</a:t>
            </a:fld>
            <a:endParaRPr lang="de-DE"/>
          </a:p>
        </p:txBody>
      </p:sp>
      <p:sp>
        <p:nvSpPr>
          <p:cNvPr id="10" name="Textplatzhalter 9">
            <a:extLst>
              <a:ext uri="{FF2B5EF4-FFF2-40B4-BE49-F238E27FC236}">
                <a16:creationId xmlns:a16="http://schemas.microsoft.com/office/drawing/2014/main" id="{F1135790-0D1C-443E-9693-FE534A6A9AA9}"/>
              </a:ext>
            </a:extLst>
          </p:cNvPr>
          <p:cNvSpPr>
            <a:spLocks noGrp="1"/>
          </p:cNvSpPr>
          <p:nvPr>
            <p:ph type="body" sz="quarter" idx="13" hasCustomPrompt="1"/>
          </p:nvPr>
        </p:nvSpPr>
        <p:spPr>
          <a:xfrm>
            <a:off x="407988" y="333375"/>
            <a:ext cx="5688012" cy="6119813"/>
          </a:xfrm>
        </p:spPr>
        <p:txBody>
          <a:bodyPr/>
          <a:lstStyle>
            <a:lvl1pPr>
              <a:lnSpc>
                <a:spcPct val="100000"/>
              </a:lnSpc>
              <a:spcAft>
                <a:spcPts val="300"/>
              </a:spcAft>
              <a:defRPr sz="8000" b="1">
                <a:solidFill>
                  <a:schemeClr val="bg1"/>
                </a:solidFill>
                <a:latin typeface="+mj-lt"/>
              </a:defRPr>
            </a:lvl1pPr>
            <a:lvl2pPr marL="0" indent="0">
              <a:lnSpc>
                <a:spcPct val="120000"/>
              </a:lnSpc>
              <a:buFontTx/>
              <a:buNone/>
              <a:defRPr sz="2000">
                <a:solidFill>
                  <a:schemeClr val="bg1"/>
                </a:solidFill>
              </a:defRPr>
            </a:lvl2pPr>
            <a:lvl3pPr marL="0" indent="0">
              <a:lnSpc>
                <a:spcPct val="110000"/>
              </a:lnSpc>
              <a:buFontTx/>
              <a:buNone/>
              <a:defRPr sz="6000">
                <a:solidFill>
                  <a:schemeClr val="bg1"/>
                </a:solidFill>
              </a:defRPr>
            </a:lvl3pPr>
            <a:lvl4pPr>
              <a:defRPr sz="2000" b="0">
                <a:solidFill>
                  <a:schemeClr val="bg1"/>
                </a:solidFill>
                <a:latin typeface="+mn-lt"/>
              </a:defRPr>
            </a:lvl4pPr>
            <a:lvl5pPr>
              <a:spcAft>
                <a:spcPts val="200"/>
              </a:spcAft>
              <a:defRPr sz="3600" b="1">
                <a:solidFill>
                  <a:schemeClr val="bg1"/>
                </a:solidFill>
                <a:latin typeface="+mj-lt"/>
              </a:defRPr>
            </a:lvl5pPr>
            <a:lvl6pPr marL="0" indent="0">
              <a:buFontTx/>
              <a:buNone/>
              <a:defRPr sz="2000">
                <a:solidFill>
                  <a:schemeClr val="bg1"/>
                </a:solidFill>
              </a:defRPr>
            </a:lvl6pPr>
            <a:lvl7pPr marL="0" indent="0">
              <a:lnSpc>
                <a:spcPct val="100000"/>
              </a:lnSpc>
              <a:spcAft>
                <a:spcPts val="0"/>
              </a:spcAft>
              <a:buFontTx/>
              <a:buNone/>
              <a:defRPr sz="2800" spc="300" baseline="0">
                <a:solidFill>
                  <a:schemeClr val="bg2"/>
                </a:solidFill>
              </a:defRPr>
            </a:lvl7pPr>
            <a:lvl8pPr>
              <a:lnSpc>
                <a:spcPct val="100000"/>
              </a:lnSpc>
              <a:spcAft>
                <a:spcPts val="0"/>
              </a:spcAft>
              <a:defRPr sz="6600" b="0">
                <a:solidFill>
                  <a:schemeClr val="bg1"/>
                </a:solidFill>
                <a:latin typeface="+mn-lt"/>
              </a:defRPr>
            </a:lvl8pPr>
          </a:lstStyle>
          <a:p>
            <a:pPr lvl="0"/>
            <a:r>
              <a:rPr lang="de-DE"/>
              <a:t>1. Ebene</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p:txBody>
      </p:sp>
      <p:sp>
        <p:nvSpPr>
          <p:cNvPr id="8" name="Textplatzhalter 14">
            <a:extLst>
              <a:ext uri="{FF2B5EF4-FFF2-40B4-BE49-F238E27FC236}">
                <a16:creationId xmlns:a16="http://schemas.microsoft.com/office/drawing/2014/main" id="{EE4CFBA0-7CCD-48E5-A2F5-99F4AB66E209}"/>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9" name="Textplatzhalter 20">
            <a:extLst>
              <a:ext uri="{FF2B5EF4-FFF2-40B4-BE49-F238E27FC236}">
                <a16:creationId xmlns:a16="http://schemas.microsoft.com/office/drawing/2014/main" id="{280FF519-01B8-4B03-BF87-BDBC3297F009}"/>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
        <p:nvSpPr>
          <p:cNvPr id="11" name="Textplatzhalter 12">
            <a:extLst>
              <a:ext uri="{FF2B5EF4-FFF2-40B4-BE49-F238E27FC236}">
                <a16:creationId xmlns:a16="http://schemas.microsoft.com/office/drawing/2014/main" id="{557ACBD2-A96A-465D-B84F-9DE7BFA20D53}"/>
              </a:ext>
            </a:extLst>
          </p:cNvPr>
          <p:cNvSpPr>
            <a:spLocks noGrp="1"/>
          </p:cNvSpPr>
          <p:nvPr>
            <p:ph type="body" sz="quarter" idx="19" hasCustomPrompt="1"/>
          </p:nvPr>
        </p:nvSpPr>
        <p:spPr>
          <a:xfrm>
            <a:off x="4428000" y="1695600"/>
            <a:ext cx="7891200" cy="1699200"/>
          </a:xfrm>
          <a:blipFill>
            <a:blip r:embed="rId4"/>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4035997976"/>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ransparenz schwarz (W)">
    <p:bg>
      <p:bgPr>
        <a:solidFill>
          <a:schemeClr val="tx1"/>
        </a:solidFill>
        <a:effectLst/>
      </p:bgPr>
    </p:bg>
    <p:spTree>
      <p:nvGrpSpPr>
        <p:cNvPr id="1" name=""/>
        <p:cNvGrpSpPr/>
        <p:nvPr/>
      </p:nvGrpSpPr>
      <p:grpSpPr>
        <a:xfrm>
          <a:off x="0" y="0"/>
          <a:ext cx="0" cy="0"/>
          <a:chOff x="0" y="0"/>
          <a:chExt cx="0" cy="0"/>
        </a:xfrm>
      </p:grpSpPr>
      <p:sp>
        <p:nvSpPr>
          <p:cNvPr id="12" name="Textplatzhalter 9">
            <a:extLst>
              <a:ext uri="{FF2B5EF4-FFF2-40B4-BE49-F238E27FC236}">
                <a16:creationId xmlns:a16="http://schemas.microsoft.com/office/drawing/2014/main" id="{7156DAF2-D6FF-43A0-A786-DBC2778D45D2}"/>
              </a:ext>
            </a:extLst>
          </p:cNvPr>
          <p:cNvSpPr>
            <a:spLocks noGrp="1"/>
          </p:cNvSpPr>
          <p:nvPr>
            <p:ph type="body" sz="quarter" idx="20" hasCustomPrompt="1"/>
          </p:nvPr>
        </p:nvSpPr>
        <p:spPr>
          <a:xfrm>
            <a:off x="0" y="0"/>
            <a:ext cx="6094812" cy="6858000"/>
          </a:xfrm>
          <a:solidFill>
            <a:schemeClr val="tx1"/>
          </a:solidFill>
        </p:spPr>
        <p:txBody>
          <a:bodyPr lIns="406800" tIns="334800" rIns="0"/>
          <a:lstStyle>
            <a:lvl1pPr>
              <a:lnSpc>
                <a:spcPct val="100000"/>
              </a:lnSpc>
              <a:spcAft>
                <a:spcPts val="300"/>
              </a:spcAft>
              <a:defRPr sz="8000" b="1">
                <a:solidFill>
                  <a:schemeClr val="bg1"/>
                </a:solidFill>
                <a:latin typeface="+mj-lt"/>
              </a:defRPr>
            </a:lvl1pPr>
            <a:lvl2pPr marL="0" indent="0">
              <a:lnSpc>
                <a:spcPct val="120000"/>
              </a:lnSpc>
              <a:buFontTx/>
              <a:buNone/>
              <a:defRPr sz="2000">
                <a:solidFill>
                  <a:schemeClr val="bg1"/>
                </a:solidFill>
              </a:defRPr>
            </a:lvl2pPr>
            <a:lvl3pPr marL="0" indent="0">
              <a:lnSpc>
                <a:spcPct val="110000"/>
              </a:lnSpc>
              <a:buFontTx/>
              <a:buNone/>
              <a:defRPr sz="6000">
                <a:solidFill>
                  <a:schemeClr val="bg1"/>
                </a:solidFill>
              </a:defRPr>
            </a:lvl3pPr>
            <a:lvl4pPr>
              <a:defRPr sz="2000" b="0">
                <a:solidFill>
                  <a:schemeClr val="bg1"/>
                </a:solidFill>
                <a:latin typeface="+mn-lt"/>
              </a:defRPr>
            </a:lvl4pPr>
            <a:lvl5pPr>
              <a:spcAft>
                <a:spcPts val="200"/>
              </a:spcAft>
              <a:defRPr sz="3600" b="1">
                <a:solidFill>
                  <a:schemeClr val="bg1"/>
                </a:solidFill>
                <a:latin typeface="+mj-lt"/>
              </a:defRPr>
            </a:lvl5pPr>
            <a:lvl6pPr marL="0" indent="0">
              <a:buFontTx/>
              <a:buNone/>
              <a:defRPr sz="2000">
                <a:solidFill>
                  <a:schemeClr val="bg1"/>
                </a:solidFill>
              </a:defRPr>
            </a:lvl6pPr>
            <a:lvl7pPr marL="0" indent="0">
              <a:lnSpc>
                <a:spcPct val="100000"/>
              </a:lnSpc>
              <a:spcAft>
                <a:spcPts val="0"/>
              </a:spcAft>
              <a:buFontTx/>
              <a:buNone/>
              <a:defRPr sz="2800" spc="300" baseline="0">
                <a:solidFill>
                  <a:schemeClr val="bg2"/>
                </a:solidFill>
              </a:defRPr>
            </a:lvl7pPr>
            <a:lvl8pPr>
              <a:lnSpc>
                <a:spcPct val="100000"/>
              </a:lnSpc>
              <a:spcAft>
                <a:spcPts val="0"/>
              </a:spcAft>
              <a:defRPr sz="6600" b="0">
                <a:solidFill>
                  <a:schemeClr val="bg1"/>
                </a:solidFill>
                <a:latin typeface="+mn-lt"/>
              </a:defRPr>
            </a:lvl8pPr>
          </a:lstStyle>
          <a:p>
            <a:pPr lvl="0"/>
            <a:r>
              <a:rPr lang="de-DE"/>
              <a:t>1. Ebene</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p:txBody>
      </p:sp>
      <p:sp>
        <p:nvSpPr>
          <p:cNvPr id="15" name="Bildplatzhalter 14">
            <a:extLst>
              <a:ext uri="{FF2B5EF4-FFF2-40B4-BE49-F238E27FC236}">
                <a16:creationId xmlns:a16="http://schemas.microsoft.com/office/drawing/2014/main" id="{4BB5CFBA-649B-48C0-9C0F-72D5C9F124BF}"/>
              </a:ext>
            </a:extLst>
          </p:cNvPr>
          <p:cNvSpPr>
            <a:spLocks noGrp="1"/>
          </p:cNvSpPr>
          <p:nvPr>
            <p:ph type="pic" sz="quarter" idx="14"/>
          </p:nvPr>
        </p:nvSpPr>
        <p:spPr>
          <a:xfrm>
            <a:off x="6294438" y="0"/>
            <a:ext cx="5897562" cy="6858000"/>
          </a:xfrm>
        </p:spPr>
        <p:txBody>
          <a:bodyPr/>
          <a:lstStyle/>
          <a:p>
            <a:r>
              <a:rPr lang="de-DE"/>
              <a:t>Bild durch Klicken auf Symbol hinzufügen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lvl1pPr>
              <a:defRPr>
                <a:solidFill>
                  <a:schemeClr val="bg1"/>
                </a:solidFill>
              </a:defRPr>
            </a:lvl1pPr>
          </a:lstStyle>
          <a:p>
            <a:fld id="{C82B87E0-21BB-4D49-B792-81075BA35C91}" type="datetime1">
              <a:rPr lang="de-DE" smtClean="0"/>
              <a:pPr/>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lvl1pPr>
              <a:defRPr>
                <a:solidFill>
                  <a:schemeClr val="bg1"/>
                </a:solidFill>
              </a:defRPr>
            </a:lvl1p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lvl1pPr>
              <a:defRPr>
                <a:solidFill>
                  <a:schemeClr val="bg1"/>
                </a:solidFill>
              </a:defRPr>
            </a:lvl1pPr>
          </a:lstStyle>
          <a:p>
            <a:fld id="{A61A45D9-AFF8-4E2B-849B-EEF5C2FC97D6}" type="slidenum">
              <a:rPr lang="de-DE" smtClean="0"/>
              <a:pPr/>
              <a:t>‹Nr.›</a:t>
            </a:fld>
            <a:endParaRPr lang="de-DE"/>
          </a:p>
        </p:txBody>
      </p:sp>
      <p:sp>
        <p:nvSpPr>
          <p:cNvPr id="8" name="Textplatzhalter 14">
            <a:extLst>
              <a:ext uri="{FF2B5EF4-FFF2-40B4-BE49-F238E27FC236}">
                <a16:creationId xmlns:a16="http://schemas.microsoft.com/office/drawing/2014/main" id="{EE4CFBA0-7CCD-48E5-A2F5-99F4AB66E209}"/>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9" name="Textplatzhalter 20">
            <a:extLst>
              <a:ext uri="{FF2B5EF4-FFF2-40B4-BE49-F238E27FC236}">
                <a16:creationId xmlns:a16="http://schemas.microsoft.com/office/drawing/2014/main" id="{280FF519-01B8-4B03-BF87-BDBC3297F009}"/>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
        <p:nvSpPr>
          <p:cNvPr id="11" name="Textplatzhalter 12">
            <a:extLst>
              <a:ext uri="{FF2B5EF4-FFF2-40B4-BE49-F238E27FC236}">
                <a16:creationId xmlns:a16="http://schemas.microsoft.com/office/drawing/2014/main" id="{557ACBD2-A96A-465D-B84F-9DE7BFA20D53}"/>
              </a:ext>
            </a:extLst>
          </p:cNvPr>
          <p:cNvSpPr>
            <a:spLocks noGrp="1"/>
          </p:cNvSpPr>
          <p:nvPr>
            <p:ph type="body" sz="quarter" idx="19" hasCustomPrompt="1"/>
          </p:nvPr>
        </p:nvSpPr>
        <p:spPr>
          <a:xfrm>
            <a:off x="4428000" y="1695600"/>
            <a:ext cx="7891200" cy="1699200"/>
          </a:xfrm>
          <a:blipFill>
            <a:blip r:embed="rId4"/>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2178568303"/>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el und Inhalt weiß (C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64747-3BD8-4D13-A97E-024A43D494A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8E2F299-84A4-4792-8E74-7CA79B00865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13226FE-D087-44E4-AC09-B14E6B2739C3}"/>
              </a:ext>
            </a:extLst>
          </p:cNvPr>
          <p:cNvSpPr>
            <a:spLocks noGrp="1"/>
          </p:cNvSpPr>
          <p:nvPr>
            <p:ph type="dt" sz="half" idx="10"/>
          </p:nvPr>
        </p:nvSpPr>
        <p:spPr/>
        <p:txBody>
          <a:bodyPr/>
          <a:lstStyle/>
          <a:p>
            <a:fld id="{E85EFA91-12EC-45B9-B9B4-DEAB35BD35BC}" type="datetime1">
              <a:rPr lang="de-DE" smtClean="0"/>
              <a:t>03.02.2026</a:t>
            </a:fld>
            <a:endParaRPr lang="de-DE"/>
          </a:p>
        </p:txBody>
      </p:sp>
      <p:sp>
        <p:nvSpPr>
          <p:cNvPr id="5" name="Fußzeilenplatzhalter 4">
            <a:extLst>
              <a:ext uri="{FF2B5EF4-FFF2-40B4-BE49-F238E27FC236}">
                <a16:creationId xmlns:a16="http://schemas.microsoft.com/office/drawing/2014/main" id="{46B9B585-418D-4D8A-9C80-C5AC6AD0C211}"/>
              </a:ext>
            </a:extLst>
          </p:cNvPr>
          <p:cNvSpPr>
            <a:spLocks noGrp="1"/>
          </p:cNvSpPr>
          <p:nvPr>
            <p:ph type="ftr" sz="quarter" idx="11"/>
          </p:nvPr>
        </p:nvSpPr>
        <p:spPr/>
        <p:txBody>
          <a:bodyPr/>
          <a:lstStyle/>
          <a:p>
            <a:r>
              <a:rPr lang="en-US"/>
              <a:t>Department abbreviation | Author | Short title | SECRET or CONFIDENTIAL if applicable</a:t>
            </a:r>
            <a:endParaRPr lang="de-DE"/>
          </a:p>
        </p:txBody>
      </p:sp>
      <p:sp>
        <p:nvSpPr>
          <p:cNvPr id="6" name="Foliennummernplatzhalter 5">
            <a:extLst>
              <a:ext uri="{FF2B5EF4-FFF2-40B4-BE49-F238E27FC236}">
                <a16:creationId xmlns:a16="http://schemas.microsoft.com/office/drawing/2014/main" id="{5A11F8BA-0F0B-4D3C-9B53-4C82D217342A}"/>
              </a:ext>
            </a:extLst>
          </p:cNvPr>
          <p:cNvSpPr>
            <a:spLocks noGrp="1"/>
          </p:cNvSpPr>
          <p:nvPr>
            <p:ph type="sldNum" sz="quarter" idx="12"/>
          </p:nvPr>
        </p:nvSpPr>
        <p:spPr/>
        <p:txBody>
          <a:bodyPr/>
          <a:lstStyle/>
          <a:p>
            <a:fld id="{A61A45D9-AFF8-4E2B-849B-EEF5C2FC97D6}" type="slidenum">
              <a:rPr lang="de-DE" smtClean="0"/>
              <a:t>‹Nr.›</a:t>
            </a:fld>
            <a:endParaRPr lang="de-DE"/>
          </a:p>
        </p:txBody>
      </p:sp>
    </p:spTree>
    <p:extLst>
      <p:ext uri="{BB962C8B-B14F-4D97-AF65-F5344CB8AC3E}">
        <p14:creationId xmlns:p14="http://schemas.microsoft.com/office/powerpoint/2010/main" val="2482102759"/>
      </p:ext>
    </p:extLst>
  </p:cSld>
  <p:clrMapOvr>
    <a:masterClrMapping/>
  </p:clrMapOvr>
  <p:extLst>
    <p:ext uri="{DCECCB84-F9BA-43D5-87BE-67443E8EF086}">
      <p15:sldGuideLst xmlns:p15="http://schemas.microsoft.com/office/powerpoint/2012/main">
        <p15:guide id="1" pos="656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3637746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9" imgW="592" imgH="591" progId="TCLayout.ActiveDocument.1">
                  <p:embed/>
                </p:oleObj>
              </mc:Choice>
              <mc:Fallback>
                <p:oleObj name="think-cell Foli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de-DE"/>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11" name="Slide Number">
            <a:extLst>
              <a:ext uri="{FF2B5EF4-FFF2-40B4-BE49-F238E27FC236}">
                <a16:creationId xmlns:a16="http://schemas.microsoft.com/office/drawing/2014/main" id="{1D2977AB-52CF-D992-C1BD-4032568796A8}"/>
              </a:ext>
            </a:extLst>
          </p:cNvPr>
          <p:cNvSpPr>
            <a:spLocks noChangeArrowheads="1"/>
          </p:cNvSpPr>
          <p:nvPr userDrawn="1">
            <p:custDataLst>
              <p:tags r:id="rId6"/>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84F551C2-783A-2BE8-E759-41A40E99B48C}"/>
              </a:ext>
            </a:extLst>
          </p:cNvPr>
          <p:cNvSpPr txBox="1">
            <a:spLocks/>
          </p:cNvSpPr>
          <p:nvPr userDrawn="1">
            <p:custDataLst>
              <p:tags r:id="rId7"/>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3" name="Grafik 13">
            <a:extLst>
              <a:ext uri="{FF2B5EF4-FFF2-40B4-BE49-F238E27FC236}">
                <a16:creationId xmlns:a16="http://schemas.microsoft.com/office/drawing/2014/main" id="{1B31710C-571B-3B0C-89C1-D7CC27B682D7}"/>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4" name="Grafik 43">
            <a:extLst>
              <a:ext uri="{FF2B5EF4-FFF2-40B4-BE49-F238E27FC236}">
                <a16:creationId xmlns:a16="http://schemas.microsoft.com/office/drawing/2014/main" id="{6583AE5E-837F-D03C-2582-B0C96FF7A837}"/>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16" name="Date Placeholder 15">
            <a:extLst>
              <a:ext uri="{FF2B5EF4-FFF2-40B4-BE49-F238E27FC236}">
                <a16:creationId xmlns:a16="http://schemas.microsoft.com/office/drawing/2014/main" id="{BBED9CBB-0E00-929E-538B-D8C1A662B1A0}"/>
              </a:ext>
            </a:extLst>
          </p:cNvPr>
          <p:cNvSpPr>
            <a:spLocks noGrp="1"/>
          </p:cNvSpPr>
          <p:nvPr>
            <p:ph type="dt" sz="half" idx="11"/>
          </p:nvPr>
        </p:nvSpPr>
        <p:spPr/>
        <p:txBody>
          <a:bodyPr/>
          <a:lstStyle/>
          <a:p>
            <a:fld id="{D61EB1A2-545B-41FA-BBE6-FAEA886B8451}" type="datetime1">
              <a:rPr lang="de-DE" smtClean="0"/>
              <a:t>03.02.2026</a:t>
            </a:fld>
            <a:endParaRPr lang="de-DE"/>
          </a:p>
        </p:txBody>
      </p:sp>
    </p:spTree>
    <p:extLst>
      <p:ext uri="{BB962C8B-B14F-4D97-AF65-F5344CB8AC3E}">
        <p14:creationId xmlns:p14="http://schemas.microsoft.com/office/powerpoint/2010/main" val="24116976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itel und Inhalt schwarz (CO 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64747-3BD8-4D13-A97E-024A43D494A7}"/>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3" name="Inhaltsplatzhalter 2">
            <a:extLst>
              <a:ext uri="{FF2B5EF4-FFF2-40B4-BE49-F238E27FC236}">
                <a16:creationId xmlns:a16="http://schemas.microsoft.com/office/drawing/2014/main" id="{B8E2F299-84A4-4792-8E74-7CA79B00865D}"/>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13226FE-D087-44E4-AC09-B14E6B2739C3}"/>
              </a:ext>
            </a:extLst>
          </p:cNvPr>
          <p:cNvSpPr>
            <a:spLocks noGrp="1"/>
          </p:cNvSpPr>
          <p:nvPr>
            <p:ph type="dt" sz="half" idx="10"/>
          </p:nvPr>
        </p:nvSpPr>
        <p:spPr/>
        <p:txBody>
          <a:bodyPr/>
          <a:lstStyle>
            <a:lvl1pPr>
              <a:defRPr>
                <a:solidFill>
                  <a:schemeClr val="bg1"/>
                </a:solidFill>
              </a:defRPr>
            </a:lvl1pPr>
          </a:lstStyle>
          <a:p>
            <a:fld id="{E85EFA91-12EC-45B9-B9B4-DEAB35BD35BC}" type="datetime1">
              <a:rPr lang="de-DE" smtClean="0"/>
              <a:pPr/>
              <a:t>03.02.2026</a:t>
            </a:fld>
            <a:endParaRPr lang="de-DE"/>
          </a:p>
        </p:txBody>
      </p:sp>
      <p:sp>
        <p:nvSpPr>
          <p:cNvPr id="5" name="Fußzeilenplatzhalter 4">
            <a:extLst>
              <a:ext uri="{FF2B5EF4-FFF2-40B4-BE49-F238E27FC236}">
                <a16:creationId xmlns:a16="http://schemas.microsoft.com/office/drawing/2014/main" id="{46B9B585-418D-4D8A-9C80-C5AC6AD0C211}"/>
              </a:ext>
            </a:extLst>
          </p:cNvPr>
          <p:cNvSpPr>
            <a:spLocks noGrp="1"/>
          </p:cNvSpPr>
          <p:nvPr>
            <p:ph type="ftr" sz="quarter" idx="11"/>
          </p:nvPr>
        </p:nvSpPr>
        <p:spPr/>
        <p:txBody>
          <a:bodyPr/>
          <a:lstStyle>
            <a:lvl1pPr>
              <a:defRPr>
                <a:solidFill>
                  <a:schemeClr val="bg1"/>
                </a:solidFill>
              </a:defRPr>
            </a:lvl1pPr>
          </a:lstStyle>
          <a:p>
            <a:r>
              <a:rPr lang="en-US"/>
              <a:t>Department abbreviation | Author | Short title | SECRET or CONFIDENTIAL if applicable</a:t>
            </a:r>
            <a:endParaRPr lang="de-DE"/>
          </a:p>
        </p:txBody>
      </p:sp>
      <p:sp>
        <p:nvSpPr>
          <p:cNvPr id="6" name="Foliennummernplatzhalter 5">
            <a:extLst>
              <a:ext uri="{FF2B5EF4-FFF2-40B4-BE49-F238E27FC236}">
                <a16:creationId xmlns:a16="http://schemas.microsoft.com/office/drawing/2014/main" id="{5A11F8BA-0F0B-4D3C-9B53-4C82D217342A}"/>
              </a:ext>
            </a:extLst>
          </p:cNvPr>
          <p:cNvSpPr>
            <a:spLocks noGrp="1"/>
          </p:cNvSpPr>
          <p:nvPr>
            <p:ph type="sldNum" sz="quarter" idx="12"/>
          </p:nvPr>
        </p:nvSpPr>
        <p:spPr/>
        <p:txBody>
          <a:bodyPr/>
          <a:lstStyle>
            <a:lvl1pPr>
              <a:defRPr>
                <a:solidFill>
                  <a:schemeClr val="bg1"/>
                </a:solidFill>
              </a:defRPr>
            </a:lvl1pPr>
          </a:lstStyle>
          <a:p>
            <a:fld id="{A61A45D9-AFF8-4E2B-849B-EEF5C2FC97D6}" type="slidenum">
              <a:rPr lang="de-DE" smtClean="0"/>
              <a:pPr/>
              <a:t>‹Nr.›</a:t>
            </a:fld>
            <a:endParaRPr lang="de-DE"/>
          </a:p>
        </p:txBody>
      </p:sp>
      <p:pic>
        <p:nvPicPr>
          <p:cNvPr id="11" name="Grafik 10">
            <a:extLst>
              <a:ext uri="{FF2B5EF4-FFF2-40B4-BE49-F238E27FC236}">
                <a16:creationId xmlns:a16="http://schemas.microsoft.com/office/drawing/2014/main" id="{4F60F0F3-046C-464E-B125-0D4F24AFD8D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9158142" y="6624000"/>
            <a:ext cx="2018376" cy="126809"/>
          </a:xfrm>
          <a:prstGeom prst="rect">
            <a:avLst/>
          </a:prstGeom>
        </p:spPr>
      </p:pic>
      <p:pic>
        <p:nvPicPr>
          <p:cNvPr id="12" name="Grafik 11">
            <a:extLst>
              <a:ext uri="{FF2B5EF4-FFF2-40B4-BE49-F238E27FC236}">
                <a16:creationId xmlns:a16="http://schemas.microsoft.com/office/drawing/2014/main" id="{9F85C644-04CA-4859-831A-58FE0C17273B}"/>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1365358" y="328526"/>
            <a:ext cx="429875" cy="372785"/>
          </a:xfrm>
          <a:prstGeom prst="rect">
            <a:avLst/>
          </a:prstGeom>
        </p:spPr>
      </p:pic>
    </p:spTree>
    <p:extLst>
      <p:ext uri="{BB962C8B-B14F-4D97-AF65-F5344CB8AC3E}">
        <p14:creationId xmlns:p14="http://schemas.microsoft.com/office/powerpoint/2010/main" val="4249981148"/>
      </p:ext>
    </p:extLst>
  </p:cSld>
  <p:clrMapOvr>
    <a:masterClrMapping/>
  </p:clrMapOvr>
  <p:extLst>
    <p:ext uri="{DCECCB84-F9BA-43D5-87BE-67443E8EF086}">
      <p15:sldGuideLst xmlns:p15="http://schemas.microsoft.com/office/powerpoint/2012/main">
        <p15:guide id="1" pos="656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ehrere Inhalte weiß (C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E2317-BD62-43A2-B6B8-C5B3DB2EB47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28B5A6B-024A-4DAD-9C05-FE446977EF41}"/>
              </a:ext>
            </a:extLst>
          </p:cNvPr>
          <p:cNvSpPr>
            <a:spLocks noGrp="1"/>
          </p:cNvSpPr>
          <p:nvPr>
            <p:ph sz="half" idx="1"/>
          </p:nvPr>
        </p:nvSpPr>
        <p:spPr>
          <a:xfrm>
            <a:off x="406800" y="1202400"/>
            <a:ext cx="3528000" cy="5252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D64133E-EFD2-4347-BBE3-F53A5E426D22}"/>
              </a:ext>
            </a:extLst>
          </p:cNvPr>
          <p:cNvSpPr>
            <a:spLocks noGrp="1"/>
          </p:cNvSpPr>
          <p:nvPr>
            <p:ph sz="half" idx="2"/>
          </p:nvPr>
        </p:nvSpPr>
        <p:spPr>
          <a:xfrm>
            <a:off x="8256013" y="1202400"/>
            <a:ext cx="3528000" cy="5252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p>
            <a:fld id="{C82B87E0-21BB-4D49-B792-81075BA35C91}" type="datetime1">
              <a:rPr lang="de-DE" smtClean="0"/>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p>
            <a:fld id="{A61A45D9-AFF8-4E2B-849B-EEF5C2FC97D6}" type="slidenum">
              <a:rPr lang="de-DE" smtClean="0"/>
              <a:t>‹Nr.›</a:t>
            </a:fld>
            <a:endParaRPr lang="de-DE"/>
          </a:p>
        </p:txBody>
      </p:sp>
      <p:sp>
        <p:nvSpPr>
          <p:cNvPr id="8" name="Inhaltsplatzhalter 2">
            <a:extLst>
              <a:ext uri="{FF2B5EF4-FFF2-40B4-BE49-F238E27FC236}">
                <a16:creationId xmlns:a16="http://schemas.microsoft.com/office/drawing/2014/main" id="{D8CCFA68-2E5A-4AA7-85D3-F5CD4D08BA14}"/>
              </a:ext>
            </a:extLst>
          </p:cNvPr>
          <p:cNvSpPr>
            <a:spLocks noGrp="1"/>
          </p:cNvSpPr>
          <p:nvPr>
            <p:ph sz="half" idx="13"/>
          </p:nvPr>
        </p:nvSpPr>
        <p:spPr>
          <a:xfrm>
            <a:off x="4331406" y="1200788"/>
            <a:ext cx="3528000" cy="5252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90442547"/>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Mehrere Inhalte schwarz (CO 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E2317-BD62-43A2-B6B8-C5B3DB2EB473}"/>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3" name="Inhaltsplatzhalter 2">
            <a:extLst>
              <a:ext uri="{FF2B5EF4-FFF2-40B4-BE49-F238E27FC236}">
                <a16:creationId xmlns:a16="http://schemas.microsoft.com/office/drawing/2014/main" id="{328B5A6B-024A-4DAD-9C05-FE446977EF41}"/>
              </a:ext>
            </a:extLst>
          </p:cNvPr>
          <p:cNvSpPr>
            <a:spLocks noGrp="1"/>
          </p:cNvSpPr>
          <p:nvPr>
            <p:ph sz="half" idx="1"/>
          </p:nvPr>
        </p:nvSpPr>
        <p:spPr>
          <a:xfrm>
            <a:off x="406800" y="1202400"/>
            <a:ext cx="3528000" cy="5252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D64133E-EFD2-4347-BBE3-F53A5E426D22}"/>
              </a:ext>
            </a:extLst>
          </p:cNvPr>
          <p:cNvSpPr>
            <a:spLocks noGrp="1"/>
          </p:cNvSpPr>
          <p:nvPr>
            <p:ph sz="half" idx="2"/>
          </p:nvPr>
        </p:nvSpPr>
        <p:spPr>
          <a:xfrm>
            <a:off x="8256013" y="1202400"/>
            <a:ext cx="3528000" cy="5252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lvl1pPr>
              <a:defRPr>
                <a:solidFill>
                  <a:schemeClr val="bg1"/>
                </a:solidFill>
              </a:defRPr>
            </a:lvl1pPr>
          </a:lstStyle>
          <a:p>
            <a:fld id="{C82B87E0-21BB-4D49-B792-81075BA35C91}" type="datetime1">
              <a:rPr lang="de-DE" smtClean="0"/>
              <a:pPr/>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lvl1pPr>
              <a:defRPr>
                <a:solidFill>
                  <a:schemeClr val="bg1"/>
                </a:solidFill>
              </a:defRPr>
            </a:lvl1p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lvl1pPr>
              <a:defRPr>
                <a:solidFill>
                  <a:schemeClr val="bg1"/>
                </a:solidFill>
              </a:defRPr>
            </a:lvl1pPr>
          </a:lstStyle>
          <a:p>
            <a:fld id="{A61A45D9-AFF8-4E2B-849B-EEF5C2FC97D6}" type="slidenum">
              <a:rPr lang="de-DE" smtClean="0"/>
              <a:pPr/>
              <a:t>‹Nr.›</a:t>
            </a:fld>
            <a:endParaRPr lang="de-DE"/>
          </a:p>
        </p:txBody>
      </p:sp>
      <p:sp>
        <p:nvSpPr>
          <p:cNvPr id="8" name="Inhaltsplatzhalter 2">
            <a:extLst>
              <a:ext uri="{FF2B5EF4-FFF2-40B4-BE49-F238E27FC236}">
                <a16:creationId xmlns:a16="http://schemas.microsoft.com/office/drawing/2014/main" id="{D8CCFA68-2E5A-4AA7-85D3-F5CD4D08BA14}"/>
              </a:ext>
            </a:extLst>
          </p:cNvPr>
          <p:cNvSpPr>
            <a:spLocks noGrp="1"/>
          </p:cNvSpPr>
          <p:nvPr>
            <p:ph sz="half" idx="13"/>
          </p:nvPr>
        </p:nvSpPr>
        <p:spPr>
          <a:xfrm>
            <a:off x="4331406" y="1200788"/>
            <a:ext cx="3528000" cy="5252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16" name="Grafik 15">
            <a:extLst>
              <a:ext uri="{FF2B5EF4-FFF2-40B4-BE49-F238E27FC236}">
                <a16:creationId xmlns:a16="http://schemas.microsoft.com/office/drawing/2014/main" id="{B7669B14-5D74-477A-87F0-D6A512A1752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9158142" y="6624000"/>
            <a:ext cx="2018376" cy="126809"/>
          </a:xfrm>
          <a:prstGeom prst="rect">
            <a:avLst/>
          </a:prstGeom>
        </p:spPr>
      </p:pic>
      <p:pic>
        <p:nvPicPr>
          <p:cNvPr id="17" name="Grafik 16">
            <a:extLst>
              <a:ext uri="{FF2B5EF4-FFF2-40B4-BE49-F238E27FC236}">
                <a16:creationId xmlns:a16="http://schemas.microsoft.com/office/drawing/2014/main" id="{15A5C868-9384-4CE6-B0D8-587F76B037C6}"/>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1365358" y="328526"/>
            <a:ext cx="429875" cy="372785"/>
          </a:xfrm>
          <a:prstGeom prst="rect">
            <a:avLst/>
          </a:prstGeom>
        </p:spPr>
      </p:pic>
    </p:spTree>
    <p:extLst>
      <p:ext uri="{BB962C8B-B14F-4D97-AF65-F5344CB8AC3E}">
        <p14:creationId xmlns:p14="http://schemas.microsoft.com/office/powerpoint/2010/main" val="2357363047"/>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ld/Text weiß (CO)">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85A61A5A-310A-45F7-B782-C7AEB3A87C82}"/>
              </a:ext>
            </a:extLst>
          </p:cNvPr>
          <p:cNvSpPr>
            <a:spLocks noGrp="1"/>
          </p:cNvSpPr>
          <p:nvPr>
            <p:ph type="pic" sz="quarter" idx="13"/>
          </p:nvPr>
        </p:nvSpPr>
        <p:spPr>
          <a:xfrm>
            <a:off x="0" y="0"/>
            <a:ext cx="5899150" cy="6858000"/>
          </a:xfrm>
        </p:spPr>
        <p:txBody>
          <a:bodyPr/>
          <a:lstStyle/>
          <a:p>
            <a:r>
              <a:rPr lang="de-DE"/>
              <a:t>Bild durch Klicken auf Symbol hinzufügen</a:t>
            </a:r>
          </a:p>
        </p:txBody>
      </p:sp>
      <p:sp>
        <p:nvSpPr>
          <p:cNvPr id="2" name="Titel 1">
            <a:extLst>
              <a:ext uri="{FF2B5EF4-FFF2-40B4-BE49-F238E27FC236}">
                <a16:creationId xmlns:a16="http://schemas.microsoft.com/office/drawing/2014/main" id="{47AE2317-BD62-43A2-B6B8-C5B3DB2EB473}"/>
              </a:ext>
            </a:extLst>
          </p:cNvPr>
          <p:cNvSpPr>
            <a:spLocks noGrp="1"/>
          </p:cNvSpPr>
          <p:nvPr>
            <p:ph type="title"/>
          </p:nvPr>
        </p:nvSpPr>
        <p:spPr>
          <a:xfrm>
            <a:off x="6294437" y="334800"/>
            <a:ext cx="4120361" cy="648000"/>
          </a:xfrm>
        </p:spPr>
        <p:txBody>
          <a:bodyPr/>
          <a:lstStyle/>
          <a:p>
            <a:r>
              <a:rPr lang="de-DE"/>
              <a:t>Mastertitelformat bearbeiten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p>
            <a:fld id="{C82B87E0-21BB-4D49-B792-81075BA35C91}" type="datetime1">
              <a:rPr lang="de-DE" smtClean="0"/>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p>
            <a:fld id="{A61A45D9-AFF8-4E2B-849B-EEF5C2FC97D6}" type="slidenum">
              <a:rPr lang="de-DE" smtClean="0"/>
              <a:t>‹Nr.›</a:t>
            </a:fld>
            <a:endParaRPr lang="de-DE"/>
          </a:p>
        </p:txBody>
      </p:sp>
      <p:sp>
        <p:nvSpPr>
          <p:cNvPr id="12" name="Textplatzhalter 11">
            <a:extLst>
              <a:ext uri="{FF2B5EF4-FFF2-40B4-BE49-F238E27FC236}">
                <a16:creationId xmlns:a16="http://schemas.microsoft.com/office/drawing/2014/main" id="{AEC08A83-294C-4F59-B9BB-4B4C44CE5876}"/>
              </a:ext>
            </a:extLst>
          </p:cNvPr>
          <p:cNvSpPr>
            <a:spLocks noGrp="1"/>
          </p:cNvSpPr>
          <p:nvPr>
            <p:ph type="body" sz="quarter" idx="14"/>
          </p:nvPr>
        </p:nvSpPr>
        <p:spPr>
          <a:xfrm>
            <a:off x="6296400" y="1202400"/>
            <a:ext cx="5490000" cy="5252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56197270"/>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ild/Text schwarz (CO W)">
    <p:bg>
      <p:bgPr>
        <a:solidFill>
          <a:schemeClr val="tx1"/>
        </a:solidFill>
        <a:effectLst/>
      </p:bgPr>
    </p:bg>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85A61A5A-310A-45F7-B782-C7AEB3A87C82}"/>
              </a:ext>
            </a:extLst>
          </p:cNvPr>
          <p:cNvSpPr>
            <a:spLocks noGrp="1"/>
          </p:cNvSpPr>
          <p:nvPr>
            <p:ph type="pic" sz="quarter" idx="13"/>
          </p:nvPr>
        </p:nvSpPr>
        <p:spPr>
          <a:xfrm>
            <a:off x="0" y="0"/>
            <a:ext cx="5899150" cy="6858000"/>
          </a:xfrm>
        </p:spPr>
        <p:txBody>
          <a:bodyPr/>
          <a:lstStyle/>
          <a:p>
            <a:r>
              <a:rPr lang="de-DE"/>
              <a:t>Bild durch Klicken auf Symbol hinzufügen</a:t>
            </a:r>
          </a:p>
        </p:txBody>
      </p:sp>
      <p:sp>
        <p:nvSpPr>
          <p:cNvPr id="2" name="Titel 1">
            <a:extLst>
              <a:ext uri="{FF2B5EF4-FFF2-40B4-BE49-F238E27FC236}">
                <a16:creationId xmlns:a16="http://schemas.microsoft.com/office/drawing/2014/main" id="{47AE2317-BD62-43A2-B6B8-C5B3DB2EB473}"/>
              </a:ext>
            </a:extLst>
          </p:cNvPr>
          <p:cNvSpPr>
            <a:spLocks noGrp="1"/>
          </p:cNvSpPr>
          <p:nvPr>
            <p:ph type="title"/>
          </p:nvPr>
        </p:nvSpPr>
        <p:spPr>
          <a:xfrm>
            <a:off x="6294437" y="334800"/>
            <a:ext cx="4120361" cy="648000"/>
          </a:xfrm>
        </p:spPr>
        <p:txBody>
          <a:bodyPr/>
          <a:lstStyle>
            <a:lvl1pPr>
              <a:defRPr>
                <a:solidFill>
                  <a:schemeClr val="bg1"/>
                </a:solidFill>
              </a:defRPr>
            </a:lvl1pPr>
          </a:lstStyle>
          <a:p>
            <a:r>
              <a:rPr lang="de-DE"/>
              <a:t>Mastertitelformat bearbeiten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lvl1pPr>
              <a:defRPr>
                <a:solidFill>
                  <a:schemeClr val="bg1"/>
                </a:solidFill>
              </a:defRPr>
            </a:lvl1pPr>
          </a:lstStyle>
          <a:p>
            <a:fld id="{C82B87E0-21BB-4D49-B792-81075BA35C91}" type="datetime1">
              <a:rPr lang="de-DE" smtClean="0"/>
              <a:pPr/>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lvl1pPr>
              <a:defRPr>
                <a:solidFill>
                  <a:schemeClr val="bg1"/>
                </a:solidFill>
              </a:defRPr>
            </a:lvl1p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lvl1pPr>
              <a:defRPr>
                <a:solidFill>
                  <a:schemeClr val="bg1"/>
                </a:solidFill>
              </a:defRPr>
            </a:lvl1pPr>
          </a:lstStyle>
          <a:p>
            <a:fld id="{A61A45D9-AFF8-4E2B-849B-EEF5C2FC97D6}" type="slidenum">
              <a:rPr lang="de-DE" smtClean="0"/>
              <a:pPr/>
              <a:t>‹Nr.›</a:t>
            </a:fld>
            <a:endParaRPr lang="de-DE"/>
          </a:p>
        </p:txBody>
      </p:sp>
      <p:sp>
        <p:nvSpPr>
          <p:cNvPr id="12" name="Textplatzhalter 11">
            <a:extLst>
              <a:ext uri="{FF2B5EF4-FFF2-40B4-BE49-F238E27FC236}">
                <a16:creationId xmlns:a16="http://schemas.microsoft.com/office/drawing/2014/main" id="{AEC08A83-294C-4F59-B9BB-4B4C44CE5876}"/>
              </a:ext>
            </a:extLst>
          </p:cNvPr>
          <p:cNvSpPr>
            <a:spLocks noGrp="1"/>
          </p:cNvSpPr>
          <p:nvPr>
            <p:ph type="body" sz="quarter" idx="14"/>
          </p:nvPr>
        </p:nvSpPr>
        <p:spPr>
          <a:xfrm>
            <a:off x="6296400" y="1202400"/>
            <a:ext cx="5490000" cy="5252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14" name="Grafik 13">
            <a:extLst>
              <a:ext uri="{FF2B5EF4-FFF2-40B4-BE49-F238E27FC236}">
                <a16:creationId xmlns:a16="http://schemas.microsoft.com/office/drawing/2014/main" id="{9442486B-420E-4AAE-B7AC-090C74A3C83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9158142" y="6624000"/>
            <a:ext cx="2018376" cy="126809"/>
          </a:xfrm>
          <a:prstGeom prst="rect">
            <a:avLst/>
          </a:prstGeom>
        </p:spPr>
      </p:pic>
      <p:pic>
        <p:nvPicPr>
          <p:cNvPr id="15" name="Grafik 14">
            <a:extLst>
              <a:ext uri="{FF2B5EF4-FFF2-40B4-BE49-F238E27FC236}">
                <a16:creationId xmlns:a16="http://schemas.microsoft.com/office/drawing/2014/main" id="{A7601A06-71D8-4C51-81BD-5DC5FB46F450}"/>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1365358" y="328526"/>
            <a:ext cx="429875" cy="372785"/>
          </a:xfrm>
          <a:prstGeom prst="rect">
            <a:avLst/>
          </a:prstGeom>
        </p:spPr>
      </p:pic>
    </p:spTree>
    <p:extLst>
      <p:ext uri="{BB962C8B-B14F-4D97-AF65-F5344CB8AC3E}">
        <p14:creationId xmlns:p14="http://schemas.microsoft.com/office/powerpoint/2010/main" val="926791580"/>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Bild weiß (CO)">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85A61A5A-310A-45F7-B782-C7AEB3A87C82}"/>
              </a:ext>
            </a:extLst>
          </p:cNvPr>
          <p:cNvSpPr>
            <a:spLocks noGrp="1"/>
          </p:cNvSpPr>
          <p:nvPr>
            <p:ph type="pic" sz="quarter" idx="13"/>
          </p:nvPr>
        </p:nvSpPr>
        <p:spPr>
          <a:xfrm>
            <a:off x="6296400" y="0"/>
            <a:ext cx="5899150" cy="6858000"/>
          </a:xfrm>
        </p:spPr>
        <p:txBody>
          <a:bodyPr/>
          <a:lstStyle>
            <a:lvl1pPr>
              <a:defRPr>
                <a:solidFill>
                  <a:schemeClr val="bg1"/>
                </a:solidFill>
              </a:defRPr>
            </a:lvl1pPr>
          </a:lstStyle>
          <a:p>
            <a:r>
              <a:rPr lang="de-DE"/>
              <a:t>Bild durch Klicken auf Symbol hinzufügen</a:t>
            </a:r>
          </a:p>
        </p:txBody>
      </p:sp>
      <p:sp>
        <p:nvSpPr>
          <p:cNvPr id="2" name="Titel 1">
            <a:extLst>
              <a:ext uri="{FF2B5EF4-FFF2-40B4-BE49-F238E27FC236}">
                <a16:creationId xmlns:a16="http://schemas.microsoft.com/office/drawing/2014/main" id="{47AE2317-BD62-43A2-B6B8-C5B3DB2EB473}"/>
              </a:ext>
            </a:extLst>
          </p:cNvPr>
          <p:cNvSpPr>
            <a:spLocks noGrp="1"/>
          </p:cNvSpPr>
          <p:nvPr>
            <p:ph type="title"/>
          </p:nvPr>
        </p:nvSpPr>
        <p:spPr>
          <a:xfrm>
            <a:off x="406799" y="334800"/>
            <a:ext cx="5490000" cy="648000"/>
          </a:xfrm>
        </p:spPr>
        <p:txBody>
          <a:bodyPr/>
          <a:lstStyle>
            <a:lvl1pPr>
              <a:defRPr>
                <a:solidFill>
                  <a:schemeClr val="tx1"/>
                </a:solidFill>
              </a:defRPr>
            </a:lvl1pPr>
          </a:lstStyle>
          <a:p>
            <a:r>
              <a:rPr lang="de-DE"/>
              <a:t>Mastertitelformat bearbeiten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lvl1pPr>
              <a:defRPr>
                <a:solidFill>
                  <a:schemeClr val="tx1"/>
                </a:solidFill>
              </a:defRPr>
            </a:lvl1pPr>
          </a:lstStyle>
          <a:p>
            <a:fld id="{C82B87E0-21BB-4D49-B792-81075BA35C91}" type="datetime1">
              <a:rPr lang="de-DE" smtClean="0"/>
              <a:pPr/>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lvl1pPr>
              <a:defRPr>
                <a:solidFill>
                  <a:schemeClr val="tx1"/>
                </a:solidFill>
              </a:defRPr>
            </a:lvl1p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lvl1pPr>
              <a:defRPr>
                <a:solidFill>
                  <a:schemeClr val="tx1"/>
                </a:solidFill>
              </a:defRPr>
            </a:lvl1pPr>
          </a:lstStyle>
          <a:p>
            <a:fld id="{A61A45D9-AFF8-4E2B-849B-EEF5C2FC97D6}" type="slidenum">
              <a:rPr lang="de-DE" smtClean="0"/>
              <a:pPr/>
              <a:t>‹Nr.›</a:t>
            </a:fld>
            <a:endParaRPr lang="de-DE"/>
          </a:p>
        </p:txBody>
      </p:sp>
      <p:sp>
        <p:nvSpPr>
          <p:cNvPr id="12" name="Textplatzhalter 11">
            <a:extLst>
              <a:ext uri="{FF2B5EF4-FFF2-40B4-BE49-F238E27FC236}">
                <a16:creationId xmlns:a16="http://schemas.microsoft.com/office/drawing/2014/main" id="{AEC08A83-294C-4F59-B9BB-4B4C44CE5876}"/>
              </a:ext>
            </a:extLst>
          </p:cNvPr>
          <p:cNvSpPr>
            <a:spLocks noGrp="1"/>
          </p:cNvSpPr>
          <p:nvPr>
            <p:ph type="body" sz="quarter" idx="14"/>
          </p:nvPr>
        </p:nvSpPr>
        <p:spPr>
          <a:xfrm>
            <a:off x="406800" y="1202400"/>
            <a:ext cx="5490000" cy="5252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Textplatzhalter 14">
            <a:extLst>
              <a:ext uri="{FF2B5EF4-FFF2-40B4-BE49-F238E27FC236}">
                <a16:creationId xmlns:a16="http://schemas.microsoft.com/office/drawing/2014/main" id="{64D2D679-EDB6-41D0-81B7-8B686C2EF1A9}"/>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16" name="Textplatzhalter 20">
            <a:extLst>
              <a:ext uri="{FF2B5EF4-FFF2-40B4-BE49-F238E27FC236}">
                <a16:creationId xmlns:a16="http://schemas.microsoft.com/office/drawing/2014/main" id="{64E81A4E-38AD-4AD2-A17D-014DF8F42EDC}"/>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2696183797"/>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ext/Bild schwarz (CO W)">
    <p:bg>
      <p:bgPr>
        <a:solidFill>
          <a:schemeClr val="tx1"/>
        </a:solidFill>
        <a:effectLst/>
      </p:bgPr>
    </p:bg>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85A61A5A-310A-45F7-B782-C7AEB3A87C82}"/>
              </a:ext>
            </a:extLst>
          </p:cNvPr>
          <p:cNvSpPr>
            <a:spLocks noGrp="1"/>
          </p:cNvSpPr>
          <p:nvPr>
            <p:ph type="pic" sz="quarter" idx="13"/>
          </p:nvPr>
        </p:nvSpPr>
        <p:spPr>
          <a:xfrm>
            <a:off x="6296400" y="0"/>
            <a:ext cx="5899150" cy="6858000"/>
          </a:xfrm>
        </p:spPr>
        <p:txBody>
          <a:bodyPr/>
          <a:lstStyle>
            <a:lvl1pPr>
              <a:defRPr>
                <a:solidFill>
                  <a:schemeClr val="bg1"/>
                </a:solidFill>
              </a:defRPr>
            </a:lvl1pPr>
          </a:lstStyle>
          <a:p>
            <a:r>
              <a:rPr lang="de-DE"/>
              <a:t>Bild durch Klicken auf Symbol hinzufügen</a:t>
            </a:r>
          </a:p>
        </p:txBody>
      </p:sp>
      <p:sp>
        <p:nvSpPr>
          <p:cNvPr id="2" name="Titel 1">
            <a:extLst>
              <a:ext uri="{FF2B5EF4-FFF2-40B4-BE49-F238E27FC236}">
                <a16:creationId xmlns:a16="http://schemas.microsoft.com/office/drawing/2014/main" id="{47AE2317-BD62-43A2-B6B8-C5B3DB2EB473}"/>
              </a:ext>
            </a:extLst>
          </p:cNvPr>
          <p:cNvSpPr>
            <a:spLocks noGrp="1"/>
          </p:cNvSpPr>
          <p:nvPr>
            <p:ph type="title"/>
          </p:nvPr>
        </p:nvSpPr>
        <p:spPr>
          <a:xfrm>
            <a:off x="406799" y="334800"/>
            <a:ext cx="5490000" cy="648000"/>
          </a:xfrm>
        </p:spPr>
        <p:txBody>
          <a:bodyPr/>
          <a:lstStyle>
            <a:lvl1pPr>
              <a:defRPr>
                <a:solidFill>
                  <a:schemeClr val="bg1"/>
                </a:solidFill>
              </a:defRPr>
            </a:lvl1pPr>
          </a:lstStyle>
          <a:p>
            <a:r>
              <a:rPr lang="de-DE"/>
              <a:t>Mastertitelformat bearbeiten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lvl1pPr>
              <a:defRPr>
                <a:solidFill>
                  <a:schemeClr val="bg1"/>
                </a:solidFill>
              </a:defRPr>
            </a:lvl1pPr>
          </a:lstStyle>
          <a:p>
            <a:fld id="{C82B87E0-21BB-4D49-B792-81075BA35C91}" type="datetime1">
              <a:rPr lang="de-DE" smtClean="0"/>
              <a:pPr/>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lvl1pPr>
              <a:defRPr>
                <a:solidFill>
                  <a:schemeClr val="bg1"/>
                </a:solidFill>
              </a:defRPr>
            </a:lvl1p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lvl1pPr>
              <a:defRPr>
                <a:solidFill>
                  <a:schemeClr val="bg1"/>
                </a:solidFill>
              </a:defRPr>
            </a:lvl1pPr>
          </a:lstStyle>
          <a:p>
            <a:fld id="{A61A45D9-AFF8-4E2B-849B-EEF5C2FC97D6}" type="slidenum">
              <a:rPr lang="de-DE" smtClean="0"/>
              <a:pPr/>
              <a:t>‹Nr.›</a:t>
            </a:fld>
            <a:endParaRPr lang="de-DE"/>
          </a:p>
        </p:txBody>
      </p:sp>
      <p:sp>
        <p:nvSpPr>
          <p:cNvPr id="12" name="Textplatzhalter 11">
            <a:extLst>
              <a:ext uri="{FF2B5EF4-FFF2-40B4-BE49-F238E27FC236}">
                <a16:creationId xmlns:a16="http://schemas.microsoft.com/office/drawing/2014/main" id="{AEC08A83-294C-4F59-B9BB-4B4C44CE5876}"/>
              </a:ext>
            </a:extLst>
          </p:cNvPr>
          <p:cNvSpPr>
            <a:spLocks noGrp="1"/>
          </p:cNvSpPr>
          <p:nvPr>
            <p:ph type="body" sz="quarter" idx="14"/>
          </p:nvPr>
        </p:nvSpPr>
        <p:spPr>
          <a:xfrm>
            <a:off x="406800" y="1202400"/>
            <a:ext cx="5490000" cy="5252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Textplatzhalter 14">
            <a:extLst>
              <a:ext uri="{FF2B5EF4-FFF2-40B4-BE49-F238E27FC236}">
                <a16:creationId xmlns:a16="http://schemas.microsoft.com/office/drawing/2014/main" id="{64D2D679-EDB6-41D0-81B7-8B686C2EF1A9}"/>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16" name="Textplatzhalter 20">
            <a:extLst>
              <a:ext uri="{FF2B5EF4-FFF2-40B4-BE49-F238E27FC236}">
                <a16:creationId xmlns:a16="http://schemas.microsoft.com/office/drawing/2014/main" id="{CF86AFB8-C0E6-4937-98FB-F4589C88A992}"/>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3941181257"/>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ext/Bild weiß (B)">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85A61A5A-310A-45F7-B782-C7AEB3A87C82}"/>
              </a:ext>
            </a:extLst>
          </p:cNvPr>
          <p:cNvSpPr>
            <a:spLocks noGrp="1"/>
          </p:cNvSpPr>
          <p:nvPr>
            <p:ph type="pic" sz="quarter" idx="13"/>
          </p:nvPr>
        </p:nvSpPr>
        <p:spPr>
          <a:xfrm>
            <a:off x="6296400" y="0"/>
            <a:ext cx="5899150" cy="6858000"/>
          </a:xfrm>
        </p:spPr>
        <p:txBody>
          <a:bodyPr/>
          <a:lstStyle>
            <a:lvl1pPr>
              <a:defRPr>
                <a:solidFill>
                  <a:schemeClr val="tx1"/>
                </a:solidFill>
              </a:defRPr>
            </a:lvl1pPr>
          </a:lstStyle>
          <a:p>
            <a:r>
              <a:rPr lang="de-DE"/>
              <a:t>Bild durch Klicken auf Symbol hinzufügen</a:t>
            </a:r>
          </a:p>
        </p:txBody>
      </p:sp>
      <p:sp>
        <p:nvSpPr>
          <p:cNvPr id="2" name="Titel 1">
            <a:extLst>
              <a:ext uri="{FF2B5EF4-FFF2-40B4-BE49-F238E27FC236}">
                <a16:creationId xmlns:a16="http://schemas.microsoft.com/office/drawing/2014/main" id="{47AE2317-BD62-43A2-B6B8-C5B3DB2EB473}"/>
              </a:ext>
            </a:extLst>
          </p:cNvPr>
          <p:cNvSpPr>
            <a:spLocks noGrp="1"/>
          </p:cNvSpPr>
          <p:nvPr>
            <p:ph type="title"/>
          </p:nvPr>
        </p:nvSpPr>
        <p:spPr>
          <a:xfrm>
            <a:off x="406799" y="334800"/>
            <a:ext cx="5490000" cy="648000"/>
          </a:xfrm>
        </p:spPr>
        <p:txBody>
          <a:bodyPr/>
          <a:lstStyle>
            <a:lvl1pPr>
              <a:defRPr>
                <a:solidFill>
                  <a:schemeClr val="tx1"/>
                </a:solidFill>
              </a:defRPr>
            </a:lvl1pPr>
          </a:lstStyle>
          <a:p>
            <a:r>
              <a:rPr lang="de-DE"/>
              <a:t>Mastertitelformat bearbeiten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lvl1pPr>
              <a:defRPr>
                <a:solidFill>
                  <a:schemeClr val="tx1"/>
                </a:solidFill>
              </a:defRPr>
            </a:lvl1pPr>
          </a:lstStyle>
          <a:p>
            <a:fld id="{C82B87E0-21BB-4D49-B792-81075BA35C91}" type="datetime1">
              <a:rPr lang="de-DE" smtClean="0"/>
              <a:pPr/>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lvl1pPr>
              <a:defRPr>
                <a:solidFill>
                  <a:schemeClr val="tx1"/>
                </a:solidFill>
              </a:defRPr>
            </a:lvl1p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lvl1pPr>
              <a:defRPr>
                <a:solidFill>
                  <a:schemeClr val="tx1"/>
                </a:solidFill>
              </a:defRPr>
            </a:lvl1pPr>
          </a:lstStyle>
          <a:p>
            <a:fld id="{A61A45D9-AFF8-4E2B-849B-EEF5C2FC97D6}" type="slidenum">
              <a:rPr lang="de-DE" smtClean="0"/>
              <a:pPr/>
              <a:t>‹Nr.›</a:t>
            </a:fld>
            <a:endParaRPr lang="de-DE"/>
          </a:p>
        </p:txBody>
      </p:sp>
      <p:sp>
        <p:nvSpPr>
          <p:cNvPr id="12" name="Textplatzhalter 11">
            <a:extLst>
              <a:ext uri="{FF2B5EF4-FFF2-40B4-BE49-F238E27FC236}">
                <a16:creationId xmlns:a16="http://schemas.microsoft.com/office/drawing/2014/main" id="{AEC08A83-294C-4F59-B9BB-4B4C44CE5876}"/>
              </a:ext>
            </a:extLst>
          </p:cNvPr>
          <p:cNvSpPr>
            <a:spLocks noGrp="1"/>
          </p:cNvSpPr>
          <p:nvPr>
            <p:ph type="body" sz="quarter" idx="14"/>
          </p:nvPr>
        </p:nvSpPr>
        <p:spPr>
          <a:xfrm>
            <a:off x="406800" y="1202400"/>
            <a:ext cx="5490000" cy="5252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Textplatzhalter 14">
            <a:extLst>
              <a:ext uri="{FF2B5EF4-FFF2-40B4-BE49-F238E27FC236}">
                <a16:creationId xmlns:a16="http://schemas.microsoft.com/office/drawing/2014/main" id="{64D2D679-EDB6-41D0-81B7-8B686C2EF1A9}"/>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11" name="Textplatzhalter 20">
            <a:extLst>
              <a:ext uri="{FF2B5EF4-FFF2-40B4-BE49-F238E27FC236}">
                <a16:creationId xmlns:a16="http://schemas.microsoft.com/office/drawing/2014/main" id="{EDF32DE3-A7FD-4EB8-8A38-00718701E95E}"/>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1373204817"/>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ext/Bild weiß (W)">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85A61A5A-310A-45F7-B782-C7AEB3A87C82}"/>
              </a:ext>
            </a:extLst>
          </p:cNvPr>
          <p:cNvSpPr>
            <a:spLocks noGrp="1"/>
          </p:cNvSpPr>
          <p:nvPr>
            <p:ph type="pic" sz="quarter" idx="13"/>
          </p:nvPr>
        </p:nvSpPr>
        <p:spPr>
          <a:xfrm>
            <a:off x="6296400" y="0"/>
            <a:ext cx="5899150" cy="6858000"/>
          </a:xfrm>
        </p:spPr>
        <p:txBody>
          <a:bodyPr/>
          <a:lstStyle>
            <a:lvl1pPr>
              <a:defRPr>
                <a:solidFill>
                  <a:schemeClr val="tx1"/>
                </a:solidFill>
              </a:defRPr>
            </a:lvl1pPr>
          </a:lstStyle>
          <a:p>
            <a:r>
              <a:rPr lang="de-DE"/>
              <a:t>Bild durch Klicken auf Symbol hinzufügen</a:t>
            </a:r>
          </a:p>
        </p:txBody>
      </p:sp>
      <p:sp>
        <p:nvSpPr>
          <p:cNvPr id="2" name="Titel 1">
            <a:extLst>
              <a:ext uri="{FF2B5EF4-FFF2-40B4-BE49-F238E27FC236}">
                <a16:creationId xmlns:a16="http://schemas.microsoft.com/office/drawing/2014/main" id="{47AE2317-BD62-43A2-B6B8-C5B3DB2EB473}"/>
              </a:ext>
            </a:extLst>
          </p:cNvPr>
          <p:cNvSpPr>
            <a:spLocks noGrp="1"/>
          </p:cNvSpPr>
          <p:nvPr>
            <p:ph type="title"/>
          </p:nvPr>
        </p:nvSpPr>
        <p:spPr>
          <a:xfrm>
            <a:off x="406799" y="334800"/>
            <a:ext cx="5490000" cy="648000"/>
          </a:xfrm>
        </p:spPr>
        <p:txBody>
          <a:bodyPr/>
          <a:lstStyle>
            <a:lvl1pPr>
              <a:defRPr>
                <a:solidFill>
                  <a:schemeClr val="tx1"/>
                </a:solidFill>
              </a:defRPr>
            </a:lvl1pPr>
          </a:lstStyle>
          <a:p>
            <a:r>
              <a:rPr lang="de-DE"/>
              <a:t>Mastertitelformat bearbeiten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lvl1pPr>
              <a:defRPr>
                <a:solidFill>
                  <a:schemeClr val="tx1"/>
                </a:solidFill>
              </a:defRPr>
            </a:lvl1pPr>
          </a:lstStyle>
          <a:p>
            <a:fld id="{C82B87E0-21BB-4D49-B792-81075BA35C91}" type="datetime1">
              <a:rPr lang="de-DE" smtClean="0"/>
              <a:pPr/>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lvl1pPr>
              <a:defRPr>
                <a:solidFill>
                  <a:schemeClr val="tx1"/>
                </a:solidFill>
              </a:defRPr>
            </a:lvl1p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lvl1pPr>
              <a:defRPr>
                <a:solidFill>
                  <a:schemeClr val="tx1"/>
                </a:solidFill>
              </a:defRPr>
            </a:lvl1pPr>
          </a:lstStyle>
          <a:p>
            <a:fld id="{A61A45D9-AFF8-4E2B-849B-EEF5C2FC97D6}" type="slidenum">
              <a:rPr lang="de-DE" smtClean="0"/>
              <a:pPr/>
              <a:t>‹Nr.›</a:t>
            </a:fld>
            <a:endParaRPr lang="de-DE"/>
          </a:p>
        </p:txBody>
      </p:sp>
      <p:sp>
        <p:nvSpPr>
          <p:cNvPr id="12" name="Textplatzhalter 11">
            <a:extLst>
              <a:ext uri="{FF2B5EF4-FFF2-40B4-BE49-F238E27FC236}">
                <a16:creationId xmlns:a16="http://schemas.microsoft.com/office/drawing/2014/main" id="{AEC08A83-294C-4F59-B9BB-4B4C44CE5876}"/>
              </a:ext>
            </a:extLst>
          </p:cNvPr>
          <p:cNvSpPr>
            <a:spLocks noGrp="1"/>
          </p:cNvSpPr>
          <p:nvPr>
            <p:ph type="body" sz="quarter" idx="14"/>
          </p:nvPr>
        </p:nvSpPr>
        <p:spPr>
          <a:xfrm>
            <a:off x="406800" y="1202400"/>
            <a:ext cx="5490000" cy="5252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Textplatzhalter 14">
            <a:extLst>
              <a:ext uri="{FF2B5EF4-FFF2-40B4-BE49-F238E27FC236}">
                <a16:creationId xmlns:a16="http://schemas.microsoft.com/office/drawing/2014/main" id="{64D2D679-EDB6-41D0-81B7-8B686C2EF1A9}"/>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11" name="Textplatzhalter 20">
            <a:extLst>
              <a:ext uri="{FF2B5EF4-FFF2-40B4-BE49-F238E27FC236}">
                <a16:creationId xmlns:a16="http://schemas.microsoft.com/office/drawing/2014/main" id="{EDF32DE3-A7FD-4EB8-8A38-00718701E95E}"/>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1414029847"/>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ext/Bild schwarz (W)">
    <p:bg>
      <p:bgPr>
        <a:solidFill>
          <a:schemeClr val="tx1"/>
        </a:solidFill>
        <a:effectLst/>
      </p:bgPr>
    </p:bg>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85A61A5A-310A-45F7-B782-C7AEB3A87C82}"/>
              </a:ext>
            </a:extLst>
          </p:cNvPr>
          <p:cNvSpPr>
            <a:spLocks noGrp="1"/>
          </p:cNvSpPr>
          <p:nvPr>
            <p:ph type="pic" sz="quarter" idx="13"/>
          </p:nvPr>
        </p:nvSpPr>
        <p:spPr>
          <a:xfrm>
            <a:off x="6296400" y="0"/>
            <a:ext cx="5899150" cy="6858000"/>
          </a:xfrm>
        </p:spPr>
        <p:txBody>
          <a:bodyPr/>
          <a:lstStyle>
            <a:lvl1pPr>
              <a:defRPr>
                <a:solidFill>
                  <a:schemeClr val="bg1"/>
                </a:solidFill>
              </a:defRPr>
            </a:lvl1pPr>
          </a:lstStyle>
          <a:p>
            <a:r>
              <a:rPr lang="de-DE"/>
              <a:t>Bild durch Klicken auf Symbol hinzufügen</a:t>
            </a:r>
          </a:p>
        </p:txBody>
      </p:sp>
      <p:sp>
        <p:nvSpPr>
          <p:cNvPr id="2" name="Titel 1">
            <a:extLst>
              <a:ext uri="{FF2B5EF4-FFF2-40B4-BE49-F238E27FC236}">
                <a16:creationId xmlns:a16="http://schemas.microsoft.com/office/drawing/2014/main" id="{47AE2317-BD62-43A2-B6B8-C5B3DB2EB473}"/>
              </a:ext>
            </a:extLst>
          </p:cNvPr>
          <p:cNvSpPr>
            <a:spLocks noGrp="1"/>
          </p:cNvSpPr>
          <p:nvPr>
            <p:ph type="title"/>
          </p:nvPr>
        </p:nvSpPr>
        <p:spPr>
          <a:xfrm>
            <a:off x="406799" y="334800"/>
            <a:ext cx="5490000" cy="648000"/>
          </a:xfrm>
        </p:spPr>
        <p:txBody>
          <a:bodyPr/>
          <a:lstStyle>
            <a:lvl1pPr>
              <a:defRPr>
                <a:solidFill>
                  <a:schemeClr val="bg1"/>
                </a:solidFill>
              </a:defRPr>
            </a:lvl1pPr>
          </a:lstStyle>
          <a:p>
            <a:r>
              <a:rPr lang="de-DE"/>
              <a:t>Mastertitelformat bearbeiten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lvl1pPr>
              <a:defRPr>
                <a:solidFill>
                  <a:schemeClr val="bg1"/>
                </a:solidFill>
              </a:defRPr>
            </a:lvl1pPr>
          </a:lstStyle>
          <a:p>
            <a:fld id="{C82B87E0-21BB-4D49-B792-81075BA35C91}" type="datetime1">
              <a:rPr lang="de-DE" smtClean="0"/>
              <a:pPr/>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lvl1pPr>
              <a:defRPr>
                <a:solidFill>
                  <a:schemeClr val="bg1"/>
                </a:solidFill>
              </a:defRPr>
            </a:lvl1p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lvl1pPr>
              <a:defRPr>
                <a:solidFill>
                  <a:schemeClr val="bg1"/>
                </a:solidFill>
              </a:defRPr>
            </a:lvl1pPr>
          </a:lstStyle>
          <a:p>
            <a:fld id="{A61A45D9-AFF8-4E2B-849B-EEF5C2FC97D6}" type="slidenum">
              <a:rPr lang="de-DE" smtClean="0"/>
              <a:pPr/>
              <a:t>‹Nr.›</a:t>
            </a:fld>
            <a:endParaRPr lang="de-DE"/>
          </a:p>
        </p:txBody>
      </p:sp>
      <p:sp>
        <p:nvSpPr>
          <p:cNvPr id="12" name="Textplatzhalter 11">
            <a:extLst>
              <a:ext uri="{FF2B5EF4-FFF2-40B4-BE49-F238E27FC236}">
                <a16:creationId xmlns:a16="http://schemas.microsoft.com/office/drawing/2014/main" id="{AEC08A83-294C-4F59-B9BB-4B4C44CE5876}"/>
              </a:ext>
            </a:extLst>
          </p:cNvPr>
          <p:cNvSpPr>
            <a:spLocks noGrp="1"/>
          </p:cNvSpPr>
          <p:nvPr>
            <p:ph type="body" sz="quarter" idx="14"/>
          </p:nvPr>
        </p:nvSpPr>
        <p:spPr>
          <a:xfrm>
            <a:off x="406800" y="1202400"/>
            <a:ext cx="5490000" cy="5252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Textplatzhalter 14">
            <a:extLst>
              <a:ext uri="{FF2B5EF4-FFF2-40B4-BE49-F238E27FC236}">
                <a16:creationId xmlns:a16="http://schemas.microsoft.com/office/drawing/2014/main" id="{64D2D679-EDB6-41D0-81B7-8B686C2EF1A9}"/>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16" name="Textplatzhalter 20">
            <a:extLst>
              <a:ext uri="{FF2B5EF4-FFF2-40B4-BE49-F238E27FC236}">
                <a16:creationId xmlns:a16="http://schemas.microsoft.com/office/drawing/2014/main" id="{CF86AFB8-C0E6-4937-98FB-F4589C88A992}"/>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2003288666"/>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8948044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13" imgH="416" progId="TCLayout.ActiveDocument.1">
                  <p:embed/>
                </p:oleObj>
              </mc:Choice>
              <mc:Fallback>
                <p:oleObj name="think-cell Foli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EEEEEE"/>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anchor="b">
            <a:noAutofit/>
          </a:bodyPr>
          <a:lstStyle>
            <a:lvl1pPr rtl="0">
              <a:defRPr>
                <a:solidFill>
                  <a:schemeClr val="tx1"/>
                </a:solidFill>
              </a:defRPr>
            </a:lvl1pPr>
          </a:lstStyle>
          <a:p>
            <a:r>
              <a:rPr lang="en-US"/>
              <a:t>Click to edit Master title style</a:t>
            </a:r>
            <a:endParaRPr lang="de-DE"/>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de-DE"/>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8" name="Slide Number">
            <a:extLst>
              <a:ext uri="{FF2B5EF4-FFF2-40B4-BE49-F238E27FC236}">
                <a16:creationId xmlns:a16="http://schemas.microsoft.com/office/drawing/2014/main" id="{1F02D12E-C823-6350-09CC-8A25E5837C73}"/>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9DF01873-E670-5DDA-D027-FF807BF2B1F0}"/>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11" name="Grafik 13">
            <a:extLst>
              <a:ext uri="{FF2B5EF4-FFF2-40B4-BE49-F238E27FC236}">
                <a16:creationId xmlns:a16="http://schemas.microsoft.com/office/drawing/2014/main" id="{59160C5A-44DB-A3B4-E67F-EB8D56C33283}"/>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2" name="Grafik 43">
            <a:extLst>
              <a:ext uri="{FF2B5EF4-FFF2-40B4-BE49-F238E27FC236}">
                <a16:creationId xmlns:a16="http://schemas.microsoft.com/office/drawing/2014/main" id="{65BD149D-0285-5004-F3B3-913E61760ED7}"/>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15" name="Date Placeholder 14">
            <a:extLst>
              <a:ext uri="{FF2B5EF4-FFF2-40B4-BE49-F238E27FC236}">
                <a16:creationId xmlns:a16="http://schemas.microsoft.com/office/drawing/2014/main" id="{21FD602B-696F-5314-2174-C1E8E972D766}"/>
              </a:ext>
            </a:extLst>
          </p:cNvPr>
          <p:cNvSpPr>
            <a:spLocks noGrp="1"/>
          </p:cNvSpPr>
          <p:nvPr>
            <p:ph type="dt" sz="half" idx="11"/>
          </p:nvPr>
        </p:nvSpPr>
        <p:spPr/>
        <p:txBody>
          <a:bodyPr/>
          <a:lstStyle/>
          <a:p>
            <a:fld id="{9151B117-406A-48E4-9394-509EA0AD4D3E}" type="datetime1">
              <a:rPr lang="de-DE" smtClean="0"/>
              <a:t>03.02.2026</a:t>
            </a:fld>
            <a:endParaRPr lang="de-DE"/>
          </a:p>
        </p:txBody>
      </p:sp>
    </p:spTree>
    <p:extLst>
      <p:ext uri="{BB962C8B-B14F-4D97-AF65-F5344CB8AC3E}">
        <p14:creationId xmlns:p14="http://schemas.microsoft.com/office/powerpoint/2010/main" val="24703695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ext/Bild schwarz (B)">
    <p:bg>
      <p:bgPr>
        <a:solidFill>
          <a:schemeClr val="tx1"/>
        </a:solidFill>
        <a:effectLst/>
      </p:bgPr>
    </p:bg>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85A61A5A-310A-45F7-B782-C7AEB3A87C82}"/>
              </a:ext>
            </a:extLst>
          </p:cNvPr>
          <p:cNvSpPr>
            <a:spLocks noGrp="1"/>
          </p:cNvSpPr>
          <p:nvPr>
            <p:ph type="pic" sz="quarter" idx="13"/>
          </p:nvPr>
        </p:nvSpPr>
        <p:spPr>
          <a:xfrm>
            <a:off x="6296400" y="0"/>
            <a:ext cx="5899150" cy="6858000"/>
          </a:xfrm>
        </p:spPr>
        <p:txBody>
          <a:bodyPr/>
          <a:lstStyle>
            <a:lvl1pPr>
              <a:defRPr>
                <a:solidFill>
                  <a:schemeClr val="bg1"/>
                </a:solidFill>
              </a:defRPr>
            </a:lvl1pPr>
          </a:lstStyle>
          <a:p>
            <a:r>
              <a:rPr lang="de-DE"/>
              <a:t>Bild durch Klicken auf Symbol hinzufügen</a:t>
            </a:r>
          </a:p>
        </p:txBody>
      </p:sp>
      <p:sp>
        <p:nvSpPr>
          <p:cNvPr id="2" name="Titel 1">
            <a:extLst>
              <a:ext uri="{FF2B5EF4-FFF2-40B4-BE49-F238E27FC236}">
                <a16:creationId xmlns:a16="http://schemas.microsoft.com/office/drawing/2014/main" id="{47AE2317-BD62-43A2-B6B8-C5B3DB2EB473}"/>
              </a:ext>
            </a:extLst>
          </p:cNvPr>
          <p:cNvSpPr>
            <a:spLocks noGrp="1"/>
          </p:cNvSpPr>
          <p:nvPr>
            <p:ph type="title"/>
          </p:nvPr>
        </p:nvSpPr>
        <p:spPr>
          <a:xfrm>
            <a:off x="406799" y="334800"/>
            <a:ext cx="5490000" cy="648000"/>
          </a:xfrm>
        </p:spPr>
        <p:txBody>
          <a:bodyPr/>
          <a:lstStyle>
            <a:lvl1pPr>
              <a:defRPr>
                <a:solidFill>
                  <a:schemeClr val="bg1"/>
                </a:solidFill>
              </a:defRPr>
            </a:lvl1pPr>
          </a:lstStyle>
          <a:p>
            <a:r>
              <a:rPr lang="de-DE"/>
              <a:t>Mastertitelformat bearbeiten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lvl1pPr>
              <a:defRPr>
                <a:solidFill>
                  <a:schemeClr val="bg1"/>
                </a:solidFill>
              </a:defRPr>
            </a:lvl1pPr>
          </a:lstStyle>
          <a:p>
            <a:fld id="{C82B87E0-21BB-4D49-B792-81075BA35C91}" type="datetime1">
              <a:rPr lang="de-DE" smtClean="0"/>
              <a:pPr/>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lvl1pPr>
              <a:defRPr>
                <a:solidFill>
                  <a:schemeClr val="bg1"/>
                </a:solidFill>
              </a:defRPr>
            </a:lvl1p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lvl1pPr>
              <a:defRPr>
                <a:solidFill>
                  <a:schemeClr val="bg1"/>
                </a:solidFill>
              </a:defRPr>
            </a:lvl1pPr>
          </a:lstStyle>
          <a:p>
            <a:fld id="{A61A45D9-AFF8-4E2B-849B-EEF5C2FC97D6}" type="slidenum">
              <a:rPr lang="de-DE" smtClean="0"/>
              <a:pPr/>
              <a:t>‹Nr.›</a:t>
            </a:fld>
            <a:endParaRPr lang="de-DE"/>
          </a:p>
        </p:txBody>
      </p:sp>
      <p:sp>
        <p:nvSpPr>
          <p:cNvPr id="12" name="Textplatzhalter 11">
            <a:extLst>
              <a:ext uri="{FF2B5EF4-FFF2-40B4-BE49-F238E27FC236}">
                <a16:creationId xmlns:a16="http://schemas.microsoft.com/office/drawing/2014/main" id="{AEC08A83-294C-4F59-B9BB-4B4C44CE5876}"/>
              </a:ext>
            </a:extLst>
          </p:cNvPr>
          <p:cNvSpPr>
            <a:spLocks noGrp="1"/>
          </p:cNvSpPr>
          <p:nvPr>
            <p:ph type="body" sz="quarter" idx="14"/>
          </p:nvPr>
        </p:nvSpPr>
        <p:spPr>
          <a:xfrm>
            <a:off x="406800" y="1202400"/>
            <a:ext cx="5490000" cy="5252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Textplatzhalter 14">
            <a:extLst>
              <a:ext uri="{FF2B5EF4-FFF2-40B4-BE49-F238E27FC236}">
                <a16:creationId xmlns:a16="http://schemas.microsoft.com/office/drawing/2014/main" id="{64D2D679-EDB6-41D0-81B7-8B686C2EF1A9}"/>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16" name="Textplatzhalter 20">
            <a:extLst>
              <a:ext uri="{FF2B5EF4-FFF2-40B4-BE49-F238E27FC236}">
                <a16:creationId xmlns:a16="http://schemas.microsoft.com/office/drawing/2014/main" id="{CF86AFB8-C0E6-4937-98FB-F4589C88A992}"/>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3877942018"/>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iagramm">
    <p:spTree>
      <p:nvGrpSpPr>
        <p:cNvPr id="1" name=""/>
        <p:cNvGrpSpPr/>
        <p:nvPr/>
      </p:nvGrpSpPr>
      <p:grpSpPr>
        <a:xfrm>
          <a:off x="0" y="0"/>
          <a:ext cx="0" cy="0"/>
          <a:chOff x="0" y="0"/>
          <a:chExt cx="0" cy="0"/>
        </a:xfrm>
      </p:grpSpPr>
      <p:sp>
        <p:nvSpPr>
          <p:cNvPr id="13" name="Textplatzhalter 11">
            <a:extLst>
              <a:ext uri="{FF2B5EF4-FFF2-40B4-BE49-F238E27FC236}">
                <a16:creationId xmlns:a16="http://schemas.microsoft.com/office/drawing/2014/main" id="{A5140E14-3BAC-42A9-B7AE-4F7D1373509E}"/>
              </a:ext>
            </a:extLst>
          </p:cNvPr>
          <p:cNvSpPr>
            <a:spLocks noGrp="1"/>
          </p:cNvSpPr>
          <p:nvPr>
            <p:ph type="body" sz="quarter" idx="14"/>
          </p:nvPr>
        </p:nvSpPr>
        <p:spPr>
          <a:xfrm>
            <a:off x="6296400" y="0"/>
            <a:ext cx="5895600" cy="6857999"/>
          </a:xfrm>
          <a:solidFill>
            <a:schemeClr val="tx1"/>
          </a:solidFill>
        </p:spPr>
        <p:txBody>
          <a:bodyPr lIns="198000" tIns="1202400" rIns="406800" bIns="406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 1">
            <a:extLst>
              <a:ext uri="{FF2B5EF4-FFF2-40B4-BE49-F238E27FC236}">
                <a16:creationId xmlns:a16="http://schemas.microsoft.com/office/drawing/2014/main" id="{47AE2317-BD62-43A2-B6B8-C5B3DB2EB473}"/>
              </a:ext>
            </a:extLst>
          </p:cNvPr>
          <p:cNvSpPr>
            <a:spLocks noGrp="1"/>
          </p:cNvSpPr>
          <p:nvPr>
            <p:ph type="title"/>
          </p:nvPr>
        </p:nvSpPr>
        <p:spPr>
          <a:xfrm>
            <a:off x="406799" y="334800"/>
            <a:ext cx="5490000" cy="648000"/>
          </a:xfrm>
        </p:spPr>
        <p:txBody>
          <a:bodyPr/>
          <a:lstStyle>
            <a:lvl1pPr>
              <a:defRPr>
                <a:solidFill>
                  <a:schemeClr val="tx1"/>
                </a:solidFill>
              </a:defRPr>
            </a:lvl1pPr>
          </a:lstStyle>
          <a:p>
            <a:r>
              <a:rPr lang="de-DE"/>
              <a:t>Mastertitelformat bearbeiten</a:t>
            </a:r>
          </a:p>
        </p:txBody>
      </p:sp>
      <p:sp>
        <p:nvSpPr>
          <p:cNvPr id="5" name="Datumsplatzhalter 4">
            <a:extLst>
              <a:ext uri="{FF2B5EF4-FFF2-40B4-BE49-F238E27FC236}">
                <a16:creationId xmlns:a16="http://schemas.microsoft.com/office/drawing/2014/main" id="{DFDA73DC-C9E0-488E-BC79-00F645595578}"/>
              </a:ext>
            </a:extLst>
          </p:cNvPr>
          <p:cNvSpPr>
            <a:spLocks noGrp="1"/>
          </p:cNvSpPr>
          <p:nvPr>
            <p:ph type="dt" sz="half" idx="10"/>
          </p:nvPr>
        </p:nvSpPr>
        <p:spPr/>
        <p:txBody>
          <a:bodyPr/>
          <a:lstStyle>
            <a:lvl1pPr>
              <a:defRPr>
                <a:solidFill>
                  <a:schemeClr val="tx1"/>
                </a:solidFill>
              </a:defRPr>
            </a:lvl1pPr>
          </a:lstStyle>
          <a:p>
            <a:fld id="{C82B87E0-21BB-4D49-B792-81075BA35C91}" type="datetime1">
              <a:rPr lang="de-DE" smtClean="0"/>
              <a:pPr/>
              <a:t>03.02.2026</a:t>
            </a:fld>
            <a:endParaRPr lang="de-DE"/>
          </a:p>
        </p:txBody>
      </p:sp>
      <p:sp>
        <p:nvSpPr>
          <p:cNvPr id="6" name="Fußzeilenplatzhalter 5">
            <a:extLst>
              <a:ext uri="{FF2B5EF4-FFF2-40B4-BE49-F238E27FC236}">
                <a16:creationId xmlns:a16="http://schemas.microsoft.com/office/drawing/2014/main" id="{B676766B-7398-4129-AB9C-16B2C38A0CFD}"/>
              </a:ext>
            </a:extLst>
          </p:cNvPr>
          <p:cNvSpPr>
            <a:spLocks noGrp="1"/>
          </p:cNvSpPr>
          <p:nvPr>
            <p:ph type="ftr" sz="quarter" idx="11"/>
          </p:nvPr>
        </p:nvSpPr>
        <p:spPr/>
        <p:txBody>
          <a:bodyPr/>
          <a:lstStyle>
            <a:lvl1pPr>
              <a:defRPr>
                <a:solidFill>
                  <a:schemeClr val="tx1"/>
                </a:solidFill>
              </a:defRPr>
            </a:lvl1pPr>
          </a:lstStyle>
          <a:p>
            <a:r>
              <a:rPr lang="en-US"/>
              <a:t>Department abbreviation | Author | Short title | SECRET or CONFIDENTIAL if applicable</a:t>
            </a:r>
            <a:endParaRPr lang="de-DE"/>
          </a:p>
        </p:txBody>
      </p:sp>
      <p:sp>
        <p:nvSpPr>
          <p:cNvPr id="7" name="Foliennummernplatzhalter 6">
            <a:extLst>
              <a:ext uri="{FF2B5EF4-FFF2-40B4-BE49-F238E27FC236}">
                <a16:creationId xmlns:a16="http://schemas.microsoft.com/office/drawing/2014/main" id="{92D60261-8CA3-4EDF-9A85-52FC7937D393}"/>
              </a:ext>
            </a:extLst>
          </p:cNvPr>
          <p:cNvSpPr>
            <a:spLocks noGrp="1"/>
          </p:cNvSpPr>
          <p:nvPr>
            <p:ph type="sldNum" sz="quarter" idx="12"/>
          </p:nvPr>
        </p:nvSpPr>
        <p:spPr/>
        <p:txBody>
          <a:bodyPr/>
          <a:lstStyle>
            <a:lvl1pPr>
              <a:defRPr>
                <a:solidFill>
                  <a:schemeClr val="bg1"/>
                </a:solidFill>
              </a:defRPr>
            </a:lvl1pPr>
          </a:lstStyle>
          <a:p>
            <a:fld id="{A61A45D9-AFF8-4E2B-849B-EEF5C2FC97D6}" type="slidenum">
              <a:rPr lang="de-DE" smtClean="0"/>
              <a:pPr/>
              <a:t>‹Nr.›</a:t>
            </a:fld>
            <a:endParaRPr lang="de-DE"/>
          </a:p>
        </p:txBody>
      </p:sp>
      <p:sp>
        <p:nvSpPr>
          <p:cNvPr id="15" name="Textplatzhalter 14">
            <a:extLst>
              <a:ext uri="{FF2B5EF4-FFF2-40B4-BE49-F238E27FC236}">
                <a16:creationId xmlns:a16="http://schemas.microsoft.com/office/drawing/2014/main" id="{64D2D679-EDB6-41D0-81B7-8B686C2EF1A9}"/>
              </a:ext>
            </a:extLst>
          </p:cNvPr>
          <p:cNvSpPr>
            <a:spLocks noGrp="1"/>
          </p:cNvSpPr>
          <p:nvPr>
            <p:ph type="body" sz="quarter" idx="16" hasCustomPrompt="1"/>
          </p:nvPr>
        </p:nvSpPr>
        <p:spPr>
          <a:xfrm>
            <a:off x="9158400" y="6624000"/>
            <a:ext cx="2019600" cy="126000"/>
          </a:xfrm>
          <a:blipFill>
            <a:blip r:embed="rId2"/>
            <a:stretch>
              <a:fillRect/>
            </a:stretch>
          </a:blipFill>
        </p:spPr>
        <p:txBody>
          <a:bodyPr/>
          <a:lstStyle>
            <a:lvl1pPr>
              <a:defRPr sz="100"/>
            </a:lvl1pPr>
          </a:lstStyle>
          <a:p>
            <a:pPr lvl="0"/>
            <a:r>
              <a:rPr lang="de-DE"/>
              <a:t>.</a:t>
            </a:r>
          </a:p>
        </p:txBody>
      </p:sp>
      <p:sp>
        <p:nvSpPr>
          <p:cNvPr id="8" name="Diagrammplatzhalter 7">
            <a:extLst>
              <a:ext uri="{FF2B5EF4-FFF2-40B4-BE49-F238E27FC236}">
                <a16:creationId xmlns:a16="http://schemas.microsoft.com/office/drawing/2014/main" id="{2498C31B-910A-4A29-9472-63E9C733B40B}"/>
              </a:ext>
            </a:extLst>
          </p:cNvPr>
          <p:cNvSpPr>
            <a:spLocks noGrp="1"/>
          </p:cNvSpPr>
          <p:nvPr>
            <p:ph type="chart" sz="quarter" idx="17"/>
          </p:nvPr>
        </p:nvSpPr>
        <p:spPr>
          <a:xfrm>
            <a:off x="406800" y="1202400"/>
            <a:ext cx="5490000" cy="5252400"/>
          </a:xfrm>
        </p:spPr>
        <p:txBody>
          <a:bodyPr/>
          <a:lstStyle/>
          <a:p>
            <a:r>
              <a:rPr lang="de-DE"/>
              <a:t>Diagramm durch Klicken auf Symbol hinzufügen</a:t>
            </a:r>
          </a:p>
        </p:txBody>
      </p:sp>
      <p:sp>
        <p:nvSpPr>
          <p:cNvPr id="16" name="Textplatzhalter 20">
            <a:extLst>
              <a:ext uri="{FF2B5EF4-FFF2-40B4-BE49-F238E27FC236}">
                <a16:creationId xmlns:a16="http://schemas.microsoft.com/office/drawing/2014/main" id="{9AED747C-C618-4DF9-BD0B-EFE6EB075351}"/>
              </a:ext>
            </a:extLst>
          </p:cNvPr>
          <p:cNvSpPr>
            <a:spLocks noGrp="1" noChangeAspect="1"/>
          </p:cNvSpPr>
          <p:nvPr>
            <p:ph type="body" sz="quarter" idx="18" hasCustomPrompt="1"/>
          </p:nvPr>
        </p:nvSpPr>
        <p:spPr>
          <a:xfrm>
            <a:off x="11365200" y="327600"/>
            <a:ext cx="428400" cy="374400"/>
          </a:xfrm>
          <a:blipFill>
            <a:blip r:embed="rId3"/>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1272357106"/>
      </p:ext>
    </p:extLst>
  </p:cSld>
  <p:clrMapOvr>
    <a:masterClrMapping/>
  </p:clrMapOvr>
  <p:extLst>
    <p:ext uri="{DCECCB84-F9BA-43D5-87BE-67443E8EF086}">
      <p15:sldGuideLst xmlns:p15="http://schemas.microsoft.com/office/powerpoint/2012/main">
        <p15:guide id="1" pos="3840">
          <p15:clr>
            <a:srgbClr val="FBAE40"/>
          </p15:clr>
        </p15:guide>
        <p15:guide id="2" pos="5201">
          <p15:clr>
            <a:srgbClr val="FBAE40"/>
          </p15:clr>
        </p15:guide>
        <p15:guide id="3" pos="3716">
          <p15:clr>
            <a:srgbClr val="FBAE40"/>
          </p15:clr>
        </p15:guide>
        <p15:guide id="4" pos="2480">
          <p15:clr>
            <a:srgbClr val="FBAE40"/>
          </p15:clr>
        </p15:guide>
        <p15:guide id="5" pos="3965">
          <p15:clr>
            <a:srgbClr val="FBAE40"/>
          </p15:clr>
        </p15:guide>
        <p15:guide id="6" pos="2729">
          <p15:clr>
            <a:srgbClr val="FBAE40"/>
          </p15:clr>
        </p15:guide>
        <p15:guide id="7" pos="495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Nur Titel weiß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FE447D-4080-4B3C-B45B-623564CF0B3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E3F9490-51D0-484F-8AC1-F665481D8BAE}"/>
              </a:ext>
            </a:extLst>
          </p:cNvPr>
          <p:cNvSpPr>
            <a:spLocks noGrp="1"/>
          </p:cNvSpPr>
          <p:nvPr>
            <p:ph type="dt" sz="half" idx="10"/>
          </p:nvPr>
        </p:nvSpPr>
        <p:spPr/>
        <p:txBody>
          <a:bodyPr/>
          <a:lstStyle/>
          <a:p>
            <a:fld id="{FB24A68E-3749-42AF-944F-1885C2BA922F}" type="datetime1">
              <a:rPr lang="de-DE" smtClean="0"/>
              <a:t>03.02.2026</a:t>
            </a:fld>
            <a:endParaRPr lang="de-DE"/>
          </a:p>
        </p:txBody>
      </p:sp>
      <p:sp>
        <p:nvSpPr>
          <p:cNvPr id="4" name="Fußzeilenplatzhalter 3">
            <a:extLst>
              <a:ext uri="{FF2B5EF4-FFF2-40B4-BE49-F238E27FC236}">
                <a16:creationId xmlns:a16="http://schemas.microsoft.com/office/drawing/2014/main" id="{5F6CD78B-5B4F-4AEA-BCE5-9CA628CF9D20}"/>
              </a:ext>
            </a:extLst>
          </p:cNvPr>
          <p:cNvSpPr>
            <a:spLocks noGrp="1"/>
          </p:cNvSpPr>
          <p:nvPr>
            <p:ph type="ftr" sz="quarter" idx="11"/>
          </p:nvPr>
        </p:nvSpPr>
        <p:spPr/>
        <p:txBody>
          <a:bodyPr/>
          <a:lstStyle/>
          <a:p>
            <a:r>
              <a:rPr lang="en-US"/>
              <a:t>Department abbreviation | Author | Short title | SECRET or CONFIDENTIAL if applicable</a:t>
            </a:r>
            <a:endParaRPr lang="de-DE"/>
          </a:p>
        </p:txBody>
      </p:sp>
      <p:sp>
        <p:nvSpPr>
          <p:cNvPr id="5" name="Foliennummernplatzhalter 4">
            <a:extLst>
              <a:ext uri="{FF2B5EF4-FFF2-40B4-BE49-F238E27FC236}">
                <a16:creationId xmlns:a16="http://schemas.microsoft.com/office/drawing/2014/main" id="{782B58DF-7288-4EAB-9B99-0691377D2102}"/>
              </a:ext>
            </a:extLst>
          </p:cNvPr>
          <p:cNvSpPr>
            <a:spLocks noGrp="1"/>
          </p:cNvSpPr>
          <p:nvPr>
            <p:ph type="sldNum" sz="quarter" idx="12"/>
          </p:nvPr>
        </p:nvSpPr>
        <p:spPr/>
        <p:txBody>
          <a:bodyPr/>
          <a:lstStyle/>
          <a:p>
            <a:fld id="{A61A45D9-AFF8-4E2B-849B-EEF5C2FC97D6}" type="slidenum">
              <a:rPr lang="de-DE" smtClean="0"/>
              <a:t>‹Nr.›</a:t>
            </a:fld>
            <a:endParaRPr lang="de-DE"/>
          </a:p>
        </p:txBody>
      </p:sp>
    </p:spTree>
    <p:extLst>
      <p:ext uri="{BB962C8B-B14F-4D97-AF65-F5344CB8AC3E}">
        <p14:creationId xmlns:p14="http://schemas.microsoft.com/office/powerpoint/2010/main" val="11016174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Nur Titel schwarz">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FE447D-4080-4B3C-B45B-623564CF0B30}"/>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3" name="Datumsplatzhalter 2">
            <a:extLst>
              <a:ext uri="{FF2B5EF4-FFF2-40B4-BE49-F238E27FC236}">
                <a16:creationId xmlns:a16="http://schemas.microsoft.com/office/drawing/2014/main" id="{3E3F9490-51D0-484F-8AC1-F665481D8BAE}"/>
              </a:ext>
            </a:extLst>
          </p:cNvPr>
          <p:cNvSpPr>
            <a:spLocks noGrp="1"/>
          </p:cNvSpPr>
          <p:nvPr>
            <p:ph type="dt" sz="half" idx="10"/>
          </p:nvPr>
        </p:nvSpPr>
        <p:spPr/>
        <p:txBody>
          <a:bodyPr/>
          <a:lstStyle>
            <a:lvl1pPr>
              <a:defRPr>
                <a:solidFill>
                  <a:schemeClr val="bg1"/>
                </a:solidFill>
              </a:defRPr>
            </a:lvl1pPr>
          </a:lstStyle>
          <a:p>
            <a:fld id="{FB24A68E-3749-42AF-944F-1885C2BA922F}" type="datetime1">
              <a:rPr lang="de-DE" smtClean="0"/>
              <a:pPr/>
              <a:t>03.02.2026</a:t>
            </a:fld>
            <a:endParaRPr lang="de-DE"/>
          </a:p>
        </p:txBody>
      </p:sp>
      <p:sp>
        <p:nvSpPr>
          <p:cNvPr id="4" name="Fußzeilenplatzhalter 3">
            <a:extLst>
              <a:ext uri="{FF2B5EF4-FFF2-40B4-BE49-F238E27FC236}">
                <a16:creationId xmlns:a16="http://schemas.microsoft.com/office/drawing/2014/main" id="{5F6CD78B-5B4F-4AEA-BCE5-9CA628CF9D20}"/>
              </a:ext>
            </a:extLst>
          </p:cNvPr>
          <p:cNvSpPr>
            <a:spLocks noGrp="1"/>
          </p:cNvSpPr>
          <p:nvPr>
            <p:ph type="ftr" sz="quarter" idx="11"/>
          </p:nvPr>
        </p:nvSpPr>
        <p:spPr/>
        <p:txBody>
          <a:bodyPr/>
          <a:lstStyle>
            <a:lvl1pPr>
              <a:defRPr>
                <a:solidFill>
                  <a:schemeClr val="bg1"/>
                </a:solidFill>
              </a:defRPr>
            </a:lvl1pPr>
          </a:lstStyle>
          <a:p>
            <a:r>
              <a:rPr lang="en-US"/>
              <a:t>Department abbreviation | Author | Short title | SECRET or CONFIDENTIAL if applicable</a:t>
            </a:r>
            <a:endParaRPr lang="de-DE"/>
          </a:p>
        </p:txBody>
      </p:sp>
      <p:sp>
        <p:nvSpPr>
          <p:cNvPr id="5" name="Foliennummernplatzhalter 4">
            <a:extLst>
              <a:ext uri="{FF2B5EF4-FFF2-40B4-BE49-F238E27FC236}">
                <a16:creationId xmlns:a16="http://schemas.microsoft.com/office/drawing/2014/main" id="{782B58DF-7288-4EAB-9B99-0691377D2102}"/>
              </a:ext>
            </a:extLst>
          </p:cNvPr>
          <p:cNvSpPr>
            <a:spLocks noGrp="1"/>
          </p:cNvSpPr>
          <p:nvPr>
            <p:ph type="sldNum" sz="quarter" idx="12"/>
          </p:nvPr>
        </p:nvSpPr>
        <p:spPr/>
        <p:txBody>
          <a:bodyPr/>
          <a:lstStyle>
            <a:lvl1pPr>
              <a:defRPr>
                <a:solidFill>
                  <a:schemeClr val="bg1"/>
                </a:solidFill>
              </a:defRPr>
            </a:lvl1pPr>
          </a:lstStyle>
          <a:p>
            <a:fld id="{A61A45D9-AFF8-4E2B-849B-EEF5C2FC97D6}" type="slidenum">
              <a:rPr lang="de-DE" smtClean="0"/>
              <a:pPr/>
              <a:t>‹Nr.›</a:t>
            </a:fld>
            <a:endParaRPr lang="de-DE"/>
          </a:p>
        </p:txBody>
      </p:sp>
      <p:pic>
        <p:nvPicPr>
          <p:cNvPr id="9" name="Grafik 8">
            <a:extLst>
              <a:ext uri="{FF2B5EF4-FFF2-40B4-BE49-F238E27FC236}">
                <a16:creationId xmlns:a16="http://schemas.microsoft.com/office/drawing/2014/main" id="{58DDB2A7-A96F-42CA-987B-6E7017AC238D}"/>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9158142" y="6624000"/>
            <a:ext cx="2018376" cy="126809"/>
          </a:xfrm>
          <a:prstGeom prst="rect">
            <a:avLst/>
          </a:prstGeom>
        </p:spPr>
      </p:pic>
      <p:pic>
        <p:nvPicPr>
          <p:cNvPr id="10" name="Grafik 9">
            <a:extLst>
              <a:ext uri="{FF2B5EF4-FFF2-40B4-BE49-F238E27FC236}">
                <a16:creationId xmlns:a16="http://schemas.microsoft.com/office/drawing/2014/main" id="{D2BFDF8E-EEE4-4F85-AEF9-2C98E997157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1365358" y="328526"/>
            <a:ext cx="429875" cy="372785"/>
          </a:xfrm>
          <a:prstGeom prst="rect">
            <a:avLst/>
          </a:prstGeom>
        </p:spPr>
      </p:pic>
    </p:spTree>
    <p:extLst>
      <p:ext uri="{BB962C8B-B14F-4D97-AF65-F5344CB8AC3E}">
        <p14:creationId xmlns:p14="http://schemas.microsoft.com/office/powerpoint/2010/main" val="13177758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r weiß">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D48B882-A114-4A26-9197-30BE84D2EB36}"/>
              </a:ext>
            </a:extLst>
          </p:cNvPr>
          <p:cNvSpPr>
            <a:spLocks noGrp="1"/>
          </p:cNvSpPr>
          <p:nvPr>
            <p:ph type="dt" sz="half" idx="10"/>
          </p:nvPr>
        </p:nvSpPr>
        <p:spPr/>
        <p:txBody>
          <a:bodyPr/>
          <a:lstStyle/>
          <a:p>
            <a:fld id="{34866390-A049-45B7-8B23-E90D17CBB35B}" type="datetime1">
              <a:rPr lang="de-DE" smtClean="0"/>
              <a:t>03.02.2026</a:t>
            </a:fld>
            <a:endParaRPr lang="de-DE"/>
          </a:p>
        </p:txBody>
      </p:sp>
      <p:sp>
        <p:nvSpPr>
          <p:cNvPr id="3" name="Fußzeilenplatzhalter 2">
            <a:extLst>
              <a:ext uri="{FF2B5EF4-FFF2-40B4-BE49-F238E27FC236}">
                <a16:creationId xmlns:a16="http://schemas.microsoft.com/office/drawing/2014/main" id="{5A0186C2-D5EA-423A-82F3-48DF20A97362}"/>
              </a:ext>
            </a:extLst>
          </p:cNvPr>
          <p:cNvSpPr>
            <a:spLocks noGrp="1"/>
          </p:cNvSpPr>
          <p:nvPr>
            <p:ph type="ftr" sz="quarter" idx="11"/>
          </p:nvPr>
        </p:nvSpPr>
        <p:spPr/>
        <p:txBody>
          <a:bodyPr/>
          <a:lstStyle/>
          <a:p>
            <a:r>
              <a:rPr lang="en-US"/>
              <a:t>Department abbreviation | Author | Short title | SECRET or CONFIDENTIAL if applicable</a:t>
            </a:r>
            <a:endParaRPr lang="de-DE"/>
          </a:p>
        </p:txBody>
      </p:sp>
      <p:sp>
        <p:nvSpPr>
          <p:cNvPr id="4" name="Foliennummernplatzhalter 3">
            <a:extLst>
              <a:ext uri="{FF2B5EF4-FFF2-40B4-BE49-F238E27FC236}">
                <a16:creationId xmlns:a16="http://schemas.microsoft.com/office/drawing/2014/main" id="{E0C8D0C2-AD22-46CF-BD6B-46763FBA58FD}"/>
              </a:ext>
            </a:extLst>
          </p:cNvPr>
          <p:cNvSpPr>
            <a:spLocks noGrp="1"/>
          </p:cNvSpPr>
          <p:nvPr>
            <p:ph type="sldNum" sz="quarter" idx="12"/>
          </p:nvPr>
        </p:nvSpPr>
        <p:spPr/>
        <p:txBody>
          <a:bodyPr/>
          <a:lstStyle/>
          <a:p>
            <a:fld id="{A61A45D9-AFF8-4E2B-849B-EEF5C2FC97D6}" type="slidenum">
              <a:rPr lang="de-DE" smtClean="0"/>
              <a:t>‹Nr.›</a:t>
            </a:fld>
            <a:endParaRPr lang="de-DE"/>
          </a:p>
        </p:txBody>
      </p:sp>
    </p:spTree>
    <p:extLst>
      <p:ext uri="{BB962C8B-B14F-4D97-AF65-F5344CB8AC3E}">
        <p14:creationId xmlns:p14="http://schemas.microsoft.com/office/powerpoint/2010/main" val="36213255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Leer schwarz">
    <p:bg>
      <p:bgPr>
        <a:solidFill>
          <a:schemeClr val="tx1"/>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D48B882-A114-4A26-9197-30BE84D2EB36}"/>
              </a:ext>
            </a:extLst>
          </p:cNvPr>
          <p:cNvSpPr>
            <a:spLocks noGrp="1"/>
          </p:cNvSpPr>
          <p:nvPr>
            <p:ph type="dt" sz="half" idx="10"/>
          </p:nvPr>
        </p:nvSpPr>
        <p:spPr/>
        <p:txBody>
          <a:bodyPr/>
          <a:lstStyle>
            <a:lvl1pPr>
              <a:defRPr>
                <a:solidFill>
                  <a:schemeClr val="bg1"/>
                </a:solidFill>
              </a:defRPr>
            </a:lvl1pPr>
          </a:lstStyle>
          <a:p>
            <a:fld id="{34866390-A049-45B7-8B23-E90D17CBB35B}" type="datetime1">
              <a:rPr lang="de-DE" smtClean="0"/>
              <a:pPr/>
              <a:t>03.02.2026</a:t>
            </a:fld>
            <a:endParaRPr lang="de-DE"/>
          </a:p>
        </p:txBody>
      </p:sp>
      <p:sp>
        <p:nvSpPr>
          <p:cNvPr id="3" name="Fußzeilenplatzhalter 2">
            <a:extLst>
              <a:ext uri="{FF2B5EF4-FFF2-40B4-BE49-F238E27FC236}">
                <a16:creationId xmlns:a16="http://schemas.microsoft.com/office/drawing/2014/main" id="{5A0186C2-D5EA-423A-82F3-48DF20A97362}"/>
              </a:ext>
            </a:extLst>
          </p:cNvPr>
          <p:cNvSpPr>
            <a:spLocks noGrp="1"/>
          </p:cNvSpPr>
          <p:nvPr>
            <p:ph type="ftr" sz="quarter" idx="11"/>
          </p:nvPr>
        </p:nvSpPr>
        <p:spPr/>
        <p:txBody>
          <a:bodyPr/>
          <a:lstStyle>
            <a:lvl1pPr>
              <a:defRPr>
                <a:solidFill>
                  <a:schemeClr val="bg1"/>
                </a:solidFill>
              </a:defRPr>
            </a:lvl1pPr>
          </a:lstStyle>
          <a:p>
            <a:r>
              <a:rPr lang="en-US"/>
              <a:t>Department abbreviation | Author | Short title | SECRET or CONFIDENTIAL if applicable</a:t>
            </a:r>
            <a:endParaRPr lang="de-DE"/>
          </a:p>
        </p:txBody>
      </p:sp>
      <p:sp>
        <p:nvSpPr>
          <p:cNvPr id="4" name="Foliennummernplatzhalter 3">
            <a:extLst>
              <a:ext uri="{FF2B5EF4-FFF2-40B4-BE49-F238E27FC236}">
                <a16:creationId xmlns:a16="http://schemas.microsoft.com/office/drawing/2014/main" id="{E0C8D0C2-AD22-46CF-BD6B-46763FBA58FD}"/>
              </a:ext>
            </a:extLst>
          </p:cNvPr>
          <p:cNvSpPr>
            <a:spLocks noGrp="1"/>
          </p:cNvSpPr>
          <p:nvPr>
            <p:ph type="sldNum" sz="quarter" idx="12"/>
          </p:nvPr>
        </p:nvSpPr>
        <p:spPr/>
        <p:txBody>
          <a:bodyPr/>
          <a:lstStyle>
            <a:lvl1pPr>
              <a:defRPr>
                <a:solidFill>
                  <a:schemeClr val="bg1"/>
                </a:solidFill>
              </a:defRPr>
            </a:lvl1pPr>
          </a:lstStyle>
          <a:p>
            <a:fld id="{A61A45D9-AFF8-4E2B-849B-EEF5C2FC97D6}" type="slidenum">
              <a:rPr lang="de-DE" smtClean="0"/>
              <a:pPr/>
              <a:t>‹Nr.›</a:t>
            </a:fld>
            <a:endParaRPr lang="de-DE"/>
          </a:p>
        </p:txBody>
      </p:sp>
      <p:pic>
        <p:nvPicPr>
          <p:cNvPr id="8" name="Grafik 7">
            <a:extLst>
              <a:ext uri="{FF2B5EF4-FFF2-40B4-BE49-F238E27FC236}">
                <a16:creationId xmlns:a16="http://schemas.microsoft.com/office/drawing/2014/main" id="{512F86B9-B38C-4DD4-9B65-9B48673966EC}"/>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9158142" y="6624000"/>
            <a:ext cx="2018376" cy="126809"/>
          </a:xfrm>
          <a:prstGeom prst="rect">
            <a:avLst/>
          </a:prstGeom>
        </p:spPr>
      </p:pic>
      <p:pic>
        <p:nvPicPr>
          <p:cNvPr id="9" name="Grafik 8">
            <a:extLst>
              <a:ext uri="{FF2B5EF4-FFF2-40B4-BE49-F238E27FC236}">
                <a16:creationId xmlns:a16="http://schemas.microsoft.com/office/drawing/2014/main" id="{9B0D20C1-CD81-4B33-A49D-246DCDB8B7BF}"/>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1365358" y="328526"/>
            <a:ext cx="429875" cy="372785"/>
          </a:xfrm>
          <a:prstGeom prst="rect">
            <a:avLst/>
          </a:prstGeom>
        </p:spPr>
      </p:pic>
    </p:spTree>
    <p:extLst>
      <p:ext uri="{BB962C8B-B14F-4D97-AF65-F5344CB8AC3E}">
        <p14:creationId xmlns:p14="http://schemas.microsoft.com/office/powerpoint/2010/main" val="35077093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Film">
    <p:spTree>
      <p:nvGrpSpPr>
        <p:cNvPr id="1" name=""/>
        <p:cNvGrpSpPr/>
        <p:nvPr/>
      </p:nvGrpSpPr>
      <p:grpSpPr>
        <a:xfrm>
          <a:off x="0" y="0"/>
          <a:ext cx="0" cy="0"/>
          <a:chOff x="0" y="0"/>
          <a:chExt cx="0" cy="0"/>
        </a:xfrm>
      </p:grpSpPr>
      <p:sp>
        <p:nvSpPr>
          <p:cNvPr id="6" name="Medienplatzhalter 5">
            <a:extLst>
              <a:ext uri="{FF2B5EF4-FFF2-40B4-BE49-F238E27FC236}">
                <a16:creationId xmlns:a16="http://schemas.microsoft.com/office/drawing/2014/main" id="{4B876795-4713-4676-8962-015CACD0D213}"/>
              </a:ext>
            </a:extLst>
          </p:cNvPr>
          <p:cNvSpPr>
            <a:spLocks noGrp="1"/>
          </p:cNvSpPr>
          <p:nvPr>
            <p:ph type="media" sz="quarter" idx="10"/>
          </p:nvPr>
        </p:nvSpPr>
        <p:spPr>
          <a:xfrm>
            <a:off x="0" y="0"/>
            <a:ext cx="12192000" cy="6858000"/>
          </a:xfrm>
        </p:spPr>
        <p:txBody>
          <a:bodyPr/>
          <a:lstStyle/>
          <a:p>
            <a:r>
              <a:rPr lang="de-DE"/>
              <a:t>Mediaclip durch Klicken auf Symbol hinzufügen</a:t>
            </a:r>
          </a:p>
        </p:txBody>
      </p:sp>
      <p:sp>
        <p:nvSpPr>
          <p:cNvPr id="2" name="Datumsplatzhalter 1">
            <a:extLst>
              <a:ext uri="{FF2B5EF4-FFF2-40B4-BE49-F238E27FC236}">
                <a16:creationId xmlns:a16="http://schemas.microsoft.com/office/drawing/2014/main" id="{77C4D999-5CDB-4A72-909A-F12B5DBCAE08}"/>
              </a:ext>
            </a:extLst>
          </p:cNvPr>
          <p:cNvSpPr>
            <a:spLocks noGrp="1"/>
          </p:cNvSpPr>
          <p:nvPr>
            <p:ph type="dt" sz="half" idx="11"/>
          </p:nvPr>
        </p:nvSpPr>
        <p:spPr/>
        <p:txBody>
          <a:bodyPr/>
          <a:lstStyle>
            <a:lvl1pPr>
              <a:defRPr>
                <a:solidFill>
                  <a:schemeClr val="bg1"/>
                </a:solidFill>
              </a:defRPr>
            </a:lvl1pPr>
          </a:lstStyle>
          <a:p>
            <a:fld id="{0D4B3D5C-D158-467F-9662-78F5764EA5E6}" type="datetime1">
              <a:rPr lang="de-DE" smtClean="0"/>
              <a:pPr/>
              <a:t>03.02.2026</a:t>
            </a:fld>
            <a:endParaRPr lang="de-DE"/>
          </a:p>
        </p:txBody>
      </p:sp>
      <p:sp>
        <p:nvSpPr>
          <p:cNvPr id="3" name="Fußzeilenplatzhalter 2">
            <a:extLst>
              <a:ext uri="{FF2B5EF4-FFF2-40B4-BE49-F238E27FC236}">
                <a16:creationId xmlns:a16="http://schemas.microsoft.com/office/drawing/2014/main" id="{01D05973-8B15-4072-AF11-DA0377C416F8}"/>
              </a:ext>
            </a:extLst>
          </p:cNvPr>
          <p:cNvSpPr>
            <a:spLocks noGrp="1"/>
          </p:cNvSpPr>
          <p:nvPr>
            <p:ph type="ftr" sz="quarter" idx="12"/>
          </p:nvPr>
        </p:nvSpPr>
        <p:spPr/>
        <p:txBody>
          <a:bodyPr/>
          <a:lstStyle>
            <a:lvl1pPr>
              <a:defRPr>
                <a:solidFill>
                  <a:schemeClr val="bg1"/>
                </a:solidFill>
              </a:defRPr>
            </a:lvl1pPr>
          </a:lstStyle>
          <a:p>
            <a:r>
              <a:rPr lang="en-US"/>
              <a:t>Department abbreviation | Author | Short title | SECRET or CONFIDENTIAL if applicable</a:t>
            </a:r>
            <a:endParaRPr lang="de-DE"/>
          </a:p>
        </p:txBody>
      </p:sp>
      <p:sp>
        <p:nvSpPr>
          <p:cNvPr id="4" name="Foliennummernplatzhalter 3">
            <a:extLst>
              <a:ext uri="{FF2B5EF4-FFF2-40B4-BE49-F238E27FC236}">
                <a16:creationId xmlns:a16="http://schemas.microsoft.com/office/drawing/2014/main" id="{DFC71DAD-70E0-4331-A78F-04D612F3F632}"/>
              </a:ext>
            </a:extLst>
          </p:cNvPr>
          <p:cNvSpPr>
            <a:spLocks noGrp="1"/>
          </p:cNvSpPr>
          <p:nvPr>
            <p:ph type="sldNum" sz="quarter" idx="13"/>
          </p:nvPr>
        </p:nvSpPr>
        <p:spPr/>
        <p:txBody>
          <a:bodyPr/>
          <a:lstStyle>
            <a:lvl1pPr>
              <a:defRPr>
                <a:solidFill>
                  <a:schemeClr val="bg1"/>
                </a:solidFill>
              </a:defRPr>
            </a:lvl1pPr>
          </a:lstStyle>
          <a:p>
            <a:fld id="{A61A45D9-AFF8-4E2B-849B-EEF5C2FC97D6}" type="slidenum">
              <a:rPr lang="de-DE" smtClean="0"/>
              <a:pPr/>
              <a:t>‹Nr.›</a:t>
            </a:fld>
            <a:endParaRPr lang="de-DE"/>
          </a:p>
        </p:txBody>
      </p:sp>
    </p:spTree>
    <p:extLst>
      <p:ext uri="{BB962C8B-B14F-4D97-AF65-F5344CB8AC3E}">
        <p14:creationId xmlns:p14="http://schemas.microsoft.com/office/powerpoint/2010/main" val="36331965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Final weiß (CO)">
    <p:spTree>
      <p:nvGrpSpPr>
        <p:cNvPr id="1" name=""/>
        <p:cNvGrpSpPr/>
        <p:nvPr/>
      </p:nvGrpSpPr>
      <p:grpSpPr>
        <a:xfrm>
          <a:off x="0" y="0"/>
          <a:ext cx="0" cy="0"/>
          <a:chOff x="0" y="0"/>
          <a:chExt cx="0" cy="0"/>
        </a:xfrm>
      </p:grpSpPr>
      <p:sp>
        <p:nvSpPr>
          <p:cNvPr id="6" name="Bildplatzhalter 2">
            <a:extLst>
              <a:ext uri="{FF2B5EF4-FFF2-40B4-BE49-F238E27FC236}">
                <a16:creationId xmlns:a16="http://schemas.microsoft.com/office/drawing/2014/main" id="{F0A25C12-5AAB-433B-A391-F6617144AE70}"/>
              </a:ext>
            </a:extLst>
          </p:cNvPr>
          <p:cNvSpPr>
            <a:spLocks noGrp="1"/>
          </p:cNvSpPr>
          <p:nvPr>
            <p:ph type="pic" sz="quarter" idx="17"/>
          </p:nvPr>
        </p:nvSpPr>
        <p:spPr>
          <a:xfrm>
            <a:off x="0" y="0"/>
            <a:ext cx="12192000" cy="6858000"/>
          </a:xfrm>
        </p:spPr>
        <p:txBody>
          <a:bodyPr/>
          <a:lstStyle/>
          <a:p>
            <a:r>
              <a:rPr lang="de-DE"/>
              <a:t>Bild durch Klicken auf Symbol hinzufügen</a:t>
            </a:r>
          </a:p>
        </p:txBody>
      </p:sp>
      <p:sp>
        <p:nvSpPr>
          <p:cNvPr id="7" name="Textplatzhalter 19">
            <a:extLst>
              <a:ext uri="{FF2B5EF4-FFF2-40B4-BE49-F238E27FC236}">
                <a16:creationId xmlns:a16="http://schemas.microsoft.com/office/drawing/2014/main" id="{81544F19-A79F-4965-A57D-2C3078DDF136}"/>
              </a:ext>
            </a:extLst>
          </p:cNvPr>
          <p:cNvSpPr>
            <a:spLocks noGrp="1" noChangeAspect="1"/>
          </p:cNvSpPr>
          <p:nvPr>
            <p:ph type="body" sz="quarter" idx="16" hasCustomPrompt="1"/>
          </p:nvPr>
        </p:nvSpPr>
        <p:spPr>
          <a:xfrm>
            <a:off x="403200" y="331200"/>
            <a:ext cx="2926800" cy="522000"/>
          </a:xfrm>
          <a:blipFill>
            <a:blip r:embed="rId2"/>
            <a:stretch>
              <a:fillRect/>
            </a:stretch>
          </a:blipFill>
        </p:spPr>
        <p:txBody>
          <a:bodyPr/>
          <a:lstStyle>
            <a:lvl1pPr>
              <a:defRPr sz="100"/>
            </a:lvl1pPr>
          </a:lstStyle>
          <a:p>
            <a:pPr lvl="0"/>
            <a:r>
              <a:rPr lang="de-DE"/>
              <a:t>.</a:t>
            </a:r>
          </a:p>
        </p:txBody>
      </p:sp>
      <p:sp>
        <p:nvSpPr>
          <p:cNvPr id="12" name="Textplatzhalter 11">
            <a:extLst>
              <a:ext uri="{FF2B5EF4-FFF2-40B4-BE49-F238E27FC236}">
                <a16:creationId xmlns:a16="http://schemas.microsoft.com/office/drawing/2014/main" id="{AEC08A83-294C-4F59-B9BB-4B4C44CE5876}"/>
              </a:ext>
            </a:extLst>
          </p:cNvPr>
          <p:cNvSpPr>
            <a:spLocks noGrp="1"/>
          </p:cNvSpPr>
          <p:nvPr>
            <p:ph type="body" sz="quarter" idx="14" hasCustomPrompt="1"/>
          </p:nvPr>
        </p:nvSpPr>
        <p:spPr>
          <a:xfrm>
            <a:off x="6818400" y="3952800"/>
            <a:ext cx="4965613" cy="2500388"/>
          </a:xfrm>
        </p:spPr>
        <p:txBody>
          <a:bodyPr/>
          <a:lstStyle>
            <a:lvl1pPr>
              <a:spcAft>
                <a:spcPts val="0"/>
              </a:spcAft>
              <a:defRPr sz="4800" b="1">
                <a:latin typeface="+mj-lt"/>
              </a:defRPr>
            </a:lvl1pPr>
            <a:lvl2pPr marL="0" indent="0">
              <a:lnSpc>
                <a:spcPct val="110000"/>
              </a:lnSpc>
              <a:spcAft>
                <a:spcPts val="0"/>
              </a:spcAft>
              <a:buFontTx/>
              <a:buNone/>
              <a:defRPr/>
            </a:lvl2pPr>
            <a:lvl3pPr marL="0" indent="0">
              <a:lnSpc>
                <a:spcPct val="110000"/>
              </a:lnSpc>
              <a:spcAft>
                <a:spcPts val="0"/>
              </a:spcAft>
              <a:buFontTx/>
              <a:buNone/>
              <a:defRPr/>
            </a:lvl3pPr>
          </a:lstStyle>
          <a:p>
            <a:pPr lvl="0"/>
            <a:r>
              <a:rPr lang="de-DE"/>
              <a:t>Thank You!</a:t>
            </a:r>
          </a:p>
          <a:p>
            <a:pPr lvl="1"/>
            <a:r>
              <a:rPr lang="de-DE"/>
              <a:t>Zweite Ebene</a:t>
            </a:r>
          </a:p>
          <a:p>
            <a:pPr lvl="2"/>
            <a:r>
              <a:rPr lang="de-DE"/>
              <a:t>Dritte Ebene</a:t>
            </a:r>
          </a:p>
        </p:txBody>
      </p:sp>
      <p:sp>
        <p:nvSpPr>
          <p:cNvPr id="13" name="Textplatzhalter 12">
            <a:extLst>
              <a:ext uri="{FF2B5EF4-FFF2-40B4-BE49-F238E27FC236}">
                <a16:creationId xmlns:a16="http://schemas.microsoft.com/office/drawing/2014/main" id="{04E05F4E-C207-4D76-9E21-6FB53A6FAE25}"/>
              </a:ext>
            </a:extLst>
          </p:cNvPr>
          <p:cNvSpPr>
            <a:spLocks noGrp="1"/>
          </p:cNvSpPr>
          <p:nvPr>
            <p:ph type="body" sz="quarter" idx="13" hasCustomPrompt="1"/>
          </p:nvPr>
        </p:nvSpPr>
        <p:spPr>
          <a:xfrm>
            <a:off x="5897198" y="1464014"/>
            <a:ext cx="7891200" cy="1699200"/>
          </a:xfrm>
          <a:blipFill>
            <a:blip r:embed="rId3"/>
            <a:stretch>
              <a:fillRect/>
            </a:stretch>
          </a:blipFill>
        </p:spPr>
        <p:txBody>
          <a:bodyPr/>
          <a:lstStyle>
            <a:lvl1pPr>
              <a:defRPr sz="100"/>
            </a:lvl1pPr>
          </a:lstStyle>
          <a:p>
            <a:pPr lvl="0"/>
            <a:r>
              <a:rPr lang="de-DE"/>
              <a:t>.</a:t>
            </a:r>
          </a:p>
        </p:txBody>
      </p:sp>
      <p:sp>
        <p:nvSpPr>
          <p:cNvPr id="14" name="Textplatzhalter 12">
            <a:extLst>
              <a:ext uri="{FF2B5EF4-FFF2-40B4-BE49-F238E27FC236}">
                <a16:creationId xmlns:a16="http://schemas.microsoft.com/office/drawing/2014/main" id="{1B8CCEC1-A2A7-4D76-9FB3-10907A4A2789}"/>
              </a:ext>
            </a:extLst>
          </p:cNvPr>
          <p:cNvSpPr>
            <a:spLocks noGrp="1"/>
          </p:cNvSpPr>
          <p:nvPr>
            <p:ph type="body" sz="quarter" idx="15" hasCustomPrompt="1"/>
          </p:nvPr>
        </p:nvSpPr>
        <p:spPr>
          <a:xfrm flipH="1" flipV="1">
            <a:off x="-1979681" y="2905710"/>
            <a:ext cx="7891200" cy="1699200"/>
          </a:xfrm>
          <a:blipFill>
            <a:blip r:embed="rId3"/>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256593346"/>
      </p:ext>
    </p:extLst>
  </p:cSld>
  <p:clrMapOvr>
    <a:masterClrMapping/>
  </p:clrMapOvr>
  <p:extLst>
    <p:ext uri="{DCECCB84-F9BA-43D5-87BE-67443E8EF086}">
      <p15:sldGuideLst xmlns:p15="http://schemas.microsoft.com/office/powerpoint/2012/main">
        <p15:guide id="7" pos="429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Final schwarz (CO W)">
    <p:bg>
      <p:bgPr>
        <a:solidFill>
          <a:schemeClr val="tx1"/>
        </a:solidFill>
        <a:effectLst/>
      </p:bgPr>
    </p:bg>
    <p:spTree>
      <p:nvGrpSpPr>
        <p:cNvPr id="1" name=""/>
        <p:cNvGrpSpPr/>
        <p:nvPr/>
      </p:nvGrpSpPr>
      <p:grpSpPr>
        <a:xfrm>
          <a:off x="0" y="0"/>
          <a:ext cx="0" cy="0"/>
          <a:chOff x="0" y="0"/>
          <a:chExt cx="0" cy="0"/>
        </a:xfrm>
      </p:grpSpPr>
      <p:sp>
        <p:nvSpPr>
          <p:cNvPr id="6" name="Bildplatzhalter 2">
            <a:extLst>
              <a:ext uri="{FF2B5EF4-FFF2-40B4-BE49-F238E27FC236}">
                <a16:creationId xmlns:a16="http://schemas.microsoft.com/office/drawing/2014/main" id="{61491B03-FCE8-4995-96A2-29DE7911FE9C}"/>
              </a:ext>
            </a:extLst>
          </p:cNvPr>
          <p:cNvSpPr>
            <a:spLocks noGrp="1"/>
          </p:cNvSpPr>
          <p:nvPr>
            <p:ph type="pic" sz="quarter" idx="17"/>
          </p:nvPr>
        </p:nvSpPr>
        <p:spPr>
          <a:xfrm>
            <a:off x="0" y="0"/>
            <a:ext cx="12192000" cy="6858000"/>
          </a:xfrm>
        </p:spPr>
        <p:txBody>
          <a:bodyPr/>
          <a:lstStyle/>
          <a:p>
            <a:r>
              <a:rPr lang="de-DE"/>
              <a:t>Bild durch Klicken auf Symbol hinzufügen</a:t>
            </a:r>
          </a:p>
        </p:txBody>
      </p:sp>
      <p:sp>
        <p:nvSpPr>
          <p:cNvPr id="7" name="Textplatzhalter 19">
            <a:extLst>
              <a:ext uri="{FF2B5EF4-FFF2-40B4-BE49-F238E27FC236}">
                <a16:creationId xmlns:a16="http://schemas.microsoft.com/office/drawing/2014/main" id="{38D7B189-9759-40C7-BE66-87C0F31D1F0D}"/>
              </a:ext>
            </a:extLst>
          </p:cNvPr>
          <p:cNvSpPr>
            <a:spLocks noGrp="1" noChangeAspect="1"/>
          </p:cNvSpPr>
          <p:nvPr>
            <p:ph type="body" sz="quarter" idx="16" hasCustomPrompt="1"/>
          </p:nvPr>
        </p:nvSpPr>
        <p:spPr>
          <a:xfrm>
            <a:off x="403200" y="331200"/>
            <a:ext cx="2926800" cy="522000"/>
          </a:xfrm>
          <a:blipFill>
            <a:blip r:embed="rId2"/>
            <a:stretch>
              <a:fillRect/>
            </a:stretch>
          </a:blipFill>
        </p:spPr>
        <p:txBody>
          <a:bodyPr/>
          <a:lstStyle>
            <a:lvl1pPr>
              <a:defRPr sz="100"/>
            </a:lvl1pPr>
          </a:lstStyle>
          <a:p>
            <a:pPr lvl="0"/>
            <a:r>
              <a:rPr lang="de-DE"/>
              <a:t>.</a:t>
            </a:r>
          </a:p>
        </p:txBody>
      </p:sp>
      <p:sp>
        <p:nvSpPr>
          <p:cNvPr id="12" name="Textplatzhalter 11">
            <a:extLst>
              <a:ext uri="{FF2B5EF4-FFF2-40B4-BE49-F238E27FC236}">
                <a16:creationId xmlns:a16="http://schemas.microsoft.com/office/drawing/2014/main" id="{AEC08A83-294C-4F59-B9BB-4B4C44CE5876}"/>
              </a:ext>
            </a:extLst>
          </p:cNvPr>
          <p:cNvSpPr>
            <a:spLocks noGrp="1"/>
          </p:cNvSpPr>
          <p:nvPr>
            <p:ph type="body" sz="quarter" idx="14" hasCustomPrompt="1"/>
          </p:nvPr>
        </p:nvSpPr>
        <p:spPr>
          <a:xfrm>
            <a:off x="6818400" y="3952800"/>
            <a:ext cx="4965613" cy="2500388"/>
          </a:xfrm>
        </p:spPr>
        <p:txBody>
          <a:bodyPr/>
          <a:lstStyle>
            <a:lvl1pPr>
              <a:spcAft>
                <a:spcPts val="0"/>
              </a:spcAft>
              <a:defRPr sz="4800" b="1">
                <a:solidFill>
                  <a:schemeClr val="bg1"/>
                </a:solidFill>
                <a:latin typeface="+mj-lt"/>
              </a:defRPr>
            </a:lvl1pPr>
            <a:lvl2pPr marL="0" indent="0">
              <a:lnSpc>
                <a:spcPct val="110000"/>
              </a:lnSpc>
              <a:spcAft>
                <a:spcPts val="0"/>
              </a:spcAft>
              <a:buFontTx/>
              <a:buNone/>
              <a:defRPr>
                <a:solidFill>
                  <a:schemeClr val="bg1"/>
                </a:solidFill>
              </a:defRPr>
            </a:lvl2pPr>
            <a:lvl3pPr marL="0" indent="0">
              <a:lnSpc>
                <a:spcPct val="110000"/>
              </a:lnSpc>
              <a:spcAft>
                <a:spcPts val="0"/>
              </a:spcAft>
              <a:buFontTx/>
              <a:buNone/>
              <a:defRPr>
                <a:solidFill>
                  <a:schemeClr val="bg1"/>
                </a:solidFill>
              </a:defRPr>
            </a:lvl3pPr>
          </a:lstStyle>
          <a:p>
            <a:pPr lvl="0"/>
            <a:r>
              <a:rPr lang="de-DE"/>
              <a:t>Thank You!</a:t>
            </a:r>
          </a:p>
          <a:p>
            <a:pPr lvl="1"/>
            <a:r>
              <a:rPr lang="de-DE"/>
              <a:t>Zweite Ebene</a:t>
            </a:r>
          </a:p>
          <a:p>
            <a:pPr lvl="2"/>
            <a:r>
              <a:rPr lang="de-DE"/>
              <a:t>Dritte Ebene</a:t>
            </a:r>
          </a:p>
        </p:txBody>
      </p:sp>
      <p:sp>
        <p:nvSpPr>
          <p:cNvPr id="13" name="Textplatzhalter 12">
            <a:extLst>
              <a:ext uri="{FF2B5EF4-FFF2-40B4-BE49-F238E27FC236}">
                <a16:creationId xmlns:a16="http://schemas.microsoft.com/office/drawing/2014/main" id="{04E05F4E-C207-4D76-9E21-6FB53A6FAE25}"/>
              </a:ext>
            </a:extLst>
          </p:cNvPr>
          <p:cNvSpPr>
            <a:spLocks noGrp="1"/>
          </p:cNvSpPr>
          <p:nvPr>
            <p:ph type="body" sz="quarter" idx="13" hasCustomPrompt="1"/>
          </p:nvPr>
        </p:nvSpPr>
        <p:spPr>
          <a:xfrm>
            <a:off x="5897198" y="1464014"/>
            <a:ext cx="7891200" cy="1699200"/>
          </a:xfrm>
          <a:blipFill>
            <a:blip r:embed="rId3"/>
            <a:stretch>
              <a:fillRect/>
            </a:stretch>
          </a:blipFill>
        </p:spPr>
        <p:txBody>
          <a:bodyPr/>
          <a:lstStyle>
            <a:lvl1pPr>
              <a:defRPr sz="100"/>
            </a:lvl1pPr>
          </a:lstStyle>
          <a:p>
            <a:pPr lvl="0"/>
            <a:r>
              <a:rPr lang="de-DE"/>
              <a:t>.</a:t>
            </a:r>
          </a:p>
        </p:txBody>
      </p:sp>
      <p:sp>
        <p:nvSpPr>
          <p:cNvPr id="14" name="Textplatzhalter 12">
            <a:extLst>
              <a:ext uri="{FF2B5EF4-FFF2-40B4-BE49-F238E27FC236}">
                <a16:creationId xmlns:a16="http://schemas.microsoft.com/office/drawing/2014/main" id="{1B8CCEC1-A2A7-4D76-9FB3-10907A4A2789}"/>
              </a:ext>
            </a:extLst>
          </p:cNvPr>
          <p:cNvSpPr>
            <a:spLocks noGrp="1"/>
          </p:cNvSpPr>
          <p:nvPr>
            <p:ph type="body" sz="quarter" idx="15" hasCustomPrompt="1"/>
          </p:nvPr>
        </p:nvSpPr>
        <p:spPr>
          <a:xfrm flipH="1" flipV="1">
            <a:off x="-1979681" y="2905710"/>
            <a:ext cx="7891200" cy="1699200"/>
          </a:xfrm>
          <a:blipFill>
            <a:blip r:embed="rId3"/>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1573076205"/>
      </p:ext>
    </p:extLst>
  </p:cSld>
  <p:clrMapOvr>
    <a:masterClrMapping/>
  </p:clrMapOvr>
  <p:extLst>
    <p:ext uri="{DCECCB84-F9BA-43D5-87BE-67443E8EF086}">
      <p15:sldGuideLst xmlns:p15="http://schemas.microsoft.com/office/powerpoint/2012/main">
        <p15:guide id="7" pos="429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Final weiß (B)">
    <p:spTree>
      <p:nvGrpSpPr>
        <p:cNvPr id="1" name=""/>
        <p:cNvGrpSpPr/>
        <p:nvPr/>
      </p:nvGrpSpPr>
      <p:grpSpPr>
        <a:xfrm>
          <a:off x="0" y="0"/>
          <a:ext cx="0" cy="0"/>
          <a:chOff x="0" y="0"/>
          <a:chExt cx="0" cy="0"/>
        </a:xfrm>
      </p:grpSpPr>
      <p:sp>
        <p:nvSpPr>
          <p:cNvPr id="6" name="Bildplatzhalter 2">
            <a:extLst>
              <a:ext uri="{FF2B5EF4-FFF2-40B4-BE49-F238E27FC236}">
                <a16:creationId xmlns:a16="http://schemas.microsoft.com/office/drawing/2014/main" id="{F0A25C12-5AAB-433B-A391-F6617144AE70}"/>
              </a:ext>
            </a:extLst>
          </p:cNvPr>
          <p:cNvSpPr>
            <a:spLocks noGrp="1"/>
          </p:cNvSpPr>
          <p:nvPr>
            <p:ph type="pic" sz="quarter" idx="17"/>
          </p:nvPr>
        </p:nvSpPr>
        <p:spPr>
          <a:xfrm>
            <a:off x="0" y="0"/>
            <a:ext cx="12192000" cy="6858000"/>
          </a:xfrm>
        </p:spPr>
        <p:txBody>
          <a:bodyPr/>
          <a:lstStyle/>
          <a:p>
            <a:r>
              <a:rPr lang="de-DE"/>
              <a:t>Bild durch Klicken auf Symbol hinzufügen</a:t>
            </a:r>
          </a:p>
        </p:txBody>
      </p:sp>
      <p:sp>
        <p:nvSpPr>
          <p:cNvPr id="7" name="Textplatzhalter 19">
            <a:extLst>
              <a:ext uri="{FF2B5EF4-FFF2-40B4-BE49-F238E27FC236}">
                <a16:creationId xmlns:a16="http://schemas.microsoft.com/office/drawing/2014/main" id="{81544F19-A79F-4965-A57D-2C3078DDF136}"/>
              </a:ext>
            </a:extLst>
          </p:cNvPr>
          <p:cNvSpPr>
            <a:spLocks noGrp="1" noChangeAspect="1"/>
          </p:cNvSpPr>
          <p:nvPr>
            <p:ph type="body" sz="quarter" idx="16" hasCustomPrompt="1"/>
          </p:nvPr>
        </p:nvSpPr>
        <p:spPr>
          <a:xfrm>
            <a:off x="403200" y="331200"/>
            <a:ext cx="2926800" cy="522000"/>
          </a:xfrm>
          <a:blipFill>
            <a:blip r:embed="rId2"/>
            <a:stretch>
              <a:fillRect/>
            </a:stretch>
          </a:blipFill>
        </p:spPr>
        <p:txBody>
          <a:bodyPr/>
          <a:lstStyle>
            <a:lvl1pPr>
              <a:defRPr sz="100"/>
            </a:lvl1pPr>
          </a:lstStyle>
          <a:p>
            <a:pPr lvl="0"/>
            <a:r>
              <a:rPr lang="de-DE"/>
              <a:t>.</a:t>
            </a:r>
          </a:p>
        </p:txBody>
      </p:sp>
      <p:sp>
        <p:nvSpPr>
          <p:cNvPr id="12" name="Textplatzhalter 11">
            <a:extLst>
              <a:ext uri="{FF2B5EF4-FFF2-40B4-BE49-F238E27FC236}">
                <a16:creationId xmlns:a16="http://schemas.microsoft.com/office/drawing/2014/main" id="{AEC08A83-294C-4F59-B9BB-4B4C44CE5876}"/>
              </a:ext>
            </a:extLst>
          </p:cNvPr>
          <p:cNvSpPr>
            <a:spLocks noGrp="1"/>
          </p:cNvSpPr>
          <p:nvPr>
            <p:ph type="body" sz="quarter" idx="14" hasCustomPrompt="1"/>
          </p:nvPr>
        </p:nvSpPr>
        <p:spPr>
          <a:xfrm>
            <a:off x="6818400" y="3952800"/>
            <a:ext cx="4965613" cy="2500388"/>
          </a:xfrm>
        </p:spPr>
        <p:txBody>
          <a:bodyPr/>
          <a:lstStyle>
            <a:lvl1pPr>
              <a:spcAft>
                <a:spcPts val="0"/>
              </a:spcAft>
              <a:defRPr sz="4800" b="1">
                <a:latin typeface="+mj-lt"/>
              </a:defRPr>
            </a:lvl1pPr>
            <a:lvl2pPr marL="0" indent="0">
              <a:lnSpc>
                <a:spcPct val="110000"/>
              </a:lnSpc>
              <a:spcAft>
                <a:spcPts val="0"/>
              </a:spcAft>
              <a:buFontTx/>
              <a:buNone/>
              <a:defRPr/>
            </a:lvl2pPr>
            <a:lvl3pPr marL="0" indent="0">
              <a:lnSpc>
                <a:spcPct val="110000"/>
              </a:lnSpc>
              <a:spcAft>
                <a:spcPts val="0"/>
              </a:spcAft>
              <a:buFontTx/>
              <a:buNone/>
              <a:defRPr/>
            </a:lvl3pPr>
          </a:lstStyle>
          <a:p>
            <a:pPr lvl="0"/>
            <a:r>
              <a:rPr lang="de-DE"/>
              <a:t>Thank You!</a:t>
            </a:r>
          </a:p>
          <a:p>
            <a:pPr lvl="1"/>
            <a:r>
              <a:rPr lang="de-DE"/>
              <a:t>Zweite Ebene</a:t>
            </a:r>
          </a:p>
          <a:p>
            <a:pPr lvl="2"/>
            <a:r>
              <a:rPr lang="de-DE"/>
              <a:t>Dritte Ebene</a:t>
            </a:r>
          </a:p>
        </p:txBody>
      </p:sp>
      <p:sp>
        <p:nvSpPr>
          <p:cNvPr id="13" name="Textplatzhalter 12">
            <a:extLst>
              <a:ext uri="{FF2B5EF4-FFF2-40B4-BE49-F238E27FC236}">
                <a16:creationId xmlns:a16="http://schemas.microsoft.com/office/drawing/2014/main" id="{04E05F4E-C207-4D76-9E21-6FB53A6FAE25}"/>
              </a:ext>
            </a:extLst>
          </p:cNvPr>
          <p:cNvSpPr>
            <a:spLocks noGrp="1"/>
          </p:cNvSpPr>
          <p:nvPr>
            <p:ph type="body" sz="quarter" idx="13" hasCustomPrompt="1"/>
          </p:nvPr>
        </p:nvSpPr>
        <p:spPr>
          <a:xfrm>
            <a:off x="5897198" y="1464014"/>
            <a:ext cx="7891200" cy="1699200"/>
          </a:xfrm>
          <a:blipFill>
            <a:blip r:embed="rId3"/>
            <a:stretch>
              <a:fillRect/>
            </a:stretch>
          </a:blipFill>
        </p:spPr>
        <p:txBody>
          <a:bodyPr/>
          <a:lstStyle>
            <a:lvl1pPr>
              <a:defRPr sz="100"/>
            </a:lvl1pPr>
          </a:lstStyle>
          <a:p>
            <a:pPr lvl="0"/>
            <a:r>
              <a:rPr lang="de-DE"/>
              <a:t>.</a:t>
            </a:r>
          </a:p>
        </p:txBody>
      </p:sp>
      <p:sp>
        <p:nvSpPr>
          <p:cNvPr id="14" name="Textplatzhalter 12">
            <a:extLst>
              <a:ext uri="{FF2B5EF4-FFF2-40B4-BE49-F238E27FC236}">
                <a16:creationId xmlns:a16="http://schemas.microsoft.com/office/drawing/2014/main" id="{1B8CCEC1-A2A7-4D76-9FB3-10907A4A2789}"/>
              </a:ext>
            </a:extLst>
          </p:cNvPr>
          <p:cNvSpPr>
            <a:spLocks noGrp="1"/>
          </p:cNvSpPr>
          <p:nvPr>
            <p:ph type="body" sz="quarter" idx="15" hasCustomPrompt="1"/>
          </p:nvPr>
        </p:nvSpPr>
        <p:spPr>
          <a:xfrm flipH="1" flipV="1">
            <a:off x="-1979681" y="2905710"/>
            <a:ext cx="7891200" cy="1699200"/>
          </a:xfrm>
          <a:blipFill>
            <a:blip r:embed="rId3"/>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2663360631"/>
      </p:ext>
    </p:extLst>
  </p:cSld>
  <p:clrMapOvr>
    <a:masterClrMapping/>
  </p:clrMapOvr>
  <p:extLst>
    <p:ext uri="{DCECCB84-F9BA-43D5-87BE-67443E8EF086}">
      <p15:sldGuideLst xmlns:p15="http://schemas.microsoft.com/office/powerpoint/2012/main">
        <p15:guide id="7" pos="429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737872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13" imgH="416" progId="TCLayout.ActiveDocument.1">
                  <p:embed/>
                </p:oleObj>
              </mc:Choice>
              <mc:Fallback>
                <p:oleObj name="think-cell Foli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a:spLocks/>
          </p:cNvSpPr>
          <p:nvPr userDrawn="1">
            <p:custDataLst>
              <p:tags r:id="rId3"/>
            </p:custDataLst>
          </p:nvPr>
        </p:nvSpPr>
        <p:spPr bwMode="ltGray">
          <a:xfrm>
            <a:off x="4364736" y="0"/>
            <a:ext cx="7827264" cy="6858000"/>
          </a:xfrm>
          <a:prstGeom prst="rect">
            <a:avLst/>
          </a:prstGeom>
          <a:solidFill>
            <a:srgbClr val="EEEEEE"/>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de-DE">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anchor="b">
            <a:spAutoFit/>
          </a:bodyPr>
          <a:lstStyle>
            <a:lvl1pPr algn="l" rtl="0">
              <a:defRPr>
                <a:solidFill>
                  <a:schemeClr val="tx1"/>
                </a:solidFill>
              </a:defRPr>
            </a:lvl1pPr>
          </a:lstStyle>
          <a:p>
            <a:r>
              <a:rPr lang="en-US"/>
              <a:t>Click to edit Master title style</a:t>
            </a:r>
            <a:endParaRPr lang="de-DE"/>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de-DE"/>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p>
        </p:txBody>
      </p:sp>
      <p:sp>
        <p:nvSpPr>
          <p:cNvPr id="7" name="Slide Number">
            <a:extLst>
              <a:ext uri="{FF2B5EF4-FFF2-40B4-BE49-F238E27FC236}">
                <a16:creationId xmlns:a16="http://schemas.microsoft.com/office/drawing/2014/main" id="{8B8B3CCA-0CFD-7CF8-3111-2D88B5DEA58E}"/>
              </a:ext>
            </a:extLst>
          </p:cNvPr>
          <p:cNvSpPr>
            <a:spLocks noChangeArrowheads="1"/>
          </p:cNvSpPr>
          <p:nvPr userDrawn="1">
            <p:custDataLst>
              <p:tags r:id="rId7"/>
            </p:custDataLst>
          </p:nvPr>
        </p:nvSpPr>
        <p:spPr bwMode="black">
          <a:xfrm>
            <a:off x="11496962" y="6498754"/>
            <a:ext cx="141064" cy="138499"/>
          </a:xfrm>
          <a:prstGeom prst="rect">
            <a:avLst/>
          </a:prstGeom>
          <a:noFill/>
          <a:ln w="9525" algn="ctr">
            <a:noFill/>
            <a:miter lim="800000"/>
            <a:headEnd/>
            <a:tailEnd/>
          </a:ln>
          <a:effectLst/>
        </p:spPr>
        <p:txBody>
          <a:bodyPr wrap="none" lIns="0" tIns="0" rIns="0" bIns="0" anchor="b">
            <a:spAutoFit/>
          </a:bodyPr>
          <a:lstStyle/>
          <a:p>
            <a:pPr algn="r"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de-DE"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D1712B01-5D6C-6ADC-7293-22EE7403BF86}"/>
              </a:ext>
            </a:extLst>
          </p:cNvPr>
          <p:cNvSpPr txBox="1">
            <a:spLocks/>
          </p:cNvSpPr>
          <p:nvPr userDrawn="1">
            <p:custDataLst>
              <p:tags r:id="rId8"/>
            </p:custDataLst>
          </p:nvPr>
        </p:nvSpPr>
        <p:spPr>
          <a:xfrm>
            <a:off x="117957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Quelle: …</a:t>
            </a:r>
          </a:p>
        </p:txBody>
      </p:sp>
      <p:pic>
        <p:nvPicPr>
          <p:cNvPr id="9" name="Grafik 13">
            <a:extLst>
              <a:ext uri="{FF2B5EF4-FFF2-40B4-BE49-F238E27FC236}">
                <a16:creationId xmlns:a16="http://schemas.microsoft.com/office/drawing/2014/main" id="{A0BEEA58-B251-082C-30FB-DBC46A5F24FA}"/>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9202286" y="6548280"/>
            <a:ext cx="2018377" cy="126809"/>
          </a:xfrm>
          <a:prstGeom prst="rect">
            <a:avLst/>
          </a:prstGeom>
        </p:spPr>
      </p:pic>
      <p:pic>
        <p:nvPicPr>
          <p:cNvPr id="11" name="Grafik 43">
            <a:extLst>
              <a:ext uri="{FF2B5EF4-FFF2-40B4-BE49-F238E27FC236}">
                <a16:creationId xmlns:a16="http://schemas.microsoft.com/office/drawing/2014/main" id="{70960CBE-74A5-EFF5-A3EC-E04902188FD5}"/>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a:stretch/>
        </p:blipFill>
        <p:spPr>
          <a:xfrm>
            <a:off x="11207389" y="328526"/>
            <a:ext cx="429875" cy="372785"/>
          </a:xfrm>
          <a:prstGeom prst="rect">
            <a:avLst/>
          </a:prstGeom>
        </p:spPr>
      </p:pic>
      <p:sp>
        <p:nvSpPr>
          <p:cNvPr id="14" name="Date Placeholder 13">
            <a:extLst>
              <a:ext uri="{FF2B5EF4-FFF2-40B4-BE49-F238E27FC236}">
                <a16:creationId xmlns:a16="http://schemas.microsoft.com/office/drawing/2014/main" id="{A2C21031-66EA-841A-9D4E-24D4E6B8D9DB}"/>
              </a:ext>
            </a:extLst>
          </p:cNvPr>
          <p:cNvSpPr>
            <a:spLocks noGrp="1"/>
          </p:cNvSpPr>
          <p:nvPr>
            <p:ph type="dt" sz="half" idx="11"/>
          </p:nvPr>
        </p:nvSpPr>
        <p:spPr/>
        <p:txBody>
          <a:bodyPr/>
          <a:lstStyle/>
          <a:p>
            <a:fld id="{8059E2A5-4A99-4B95-B7CF-791CD978543D}" type="datetime1">
              <a:rPr lang="de-DE" smtClean="0"/>
              <a:t>03.02.2026</a:t>
            </a:fld>
            <a:endParaRPr lang="de-DE"/>
          </a:p>
        </p:txBody>
      </p:sp>
    </p:spTree>
    <p:extLst>
      <p:ext uri="{BB962C8B-B14F-4D97-AF65-F5344CB8AC3E}">
        <p14:creationId xmlns:p14="http://schemas.microsoft.com/office/powerpoint/2010/main" val="26929100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Final schwarz (W)">
    <p:bg>
      <p:bgPr>
        <a:solidFill>
          <a:schemeClr val="tx1"/>
        </a:solidFill>
        <a:effectLst/>
      </p:bgPr>
    </p:bg>
    <p:spTree>
      <p:nvGrpSpPr>
        <p:cNvPr id="1" name=""/>
        <p:cNvGrpSpPr/>
        <p:nvPr/>
      </p:nvGrpSpPr>
      <p:grpSpPr>
        <a:xfrm>
          <a:off x="0" y="0"/>
          <a:ext cx="0" cy="0"/>
          <a:chOff x="0" y="0"/>
          <a:chExt cx="0" cy="0"/>
        </a:xfrm>
      </p:grpSpPr>
      <p:sp>
        <p:nvSpPr>
          <p:cNvPr id="6" name="Bildplatzhalter 2">
            <a:extLst>
              <a:ext uri="{FF2B5EF4-FFF2-40B4-BE49-F238E27FC236}">
                <a16:creationId xmlns:a16="http://schemas.microsoft.com/office/drawing/2014/main" id="{61491B03-FCE8-4995-96A2-29DE7911FE9C}"/>
              </a:ext>
            </a:extLst>
          </p:cNvPr>
          <p:cNvSpPr>
            <a:spLocks noGrp="1"/>
          </p:cNvSpPr>
          <p:nvPr>
            <p:ph type="pic" sz="quarter" idx="17"/>
          </p:nvPr>
        </p:nvSpPr>
        <p:spPr>
          <a:xfrm>
            <a:off x="0" y="0"/>
            <a:ext cx="12192000" cy="6858000"/>
          </a:xfrm>
        </p:spPr>
        <p:txBody>
          <a:bodyPr/>
          <a:lstStyle/>
          <a:p>
            <a:r>
              <a:rPr lang="de-DE"/>
              <a:t>Bild durch Klicken auf Symbol hinzufügen</a:t>
            </a:r>
          </a:p>
        </p:txBody>
      </p:sp>
      <p:sp>
        <p:nvSpPr>
          <p:cNvPr id="7" name="Textplatzhalter 19">
            <a:extLst>
              <a:ext uri="{FF2B5EF4-FFF2-40B4-BE49-F238E27FC236}">
                <a16:creationId xmlns:a16="http://schemas.microsoft.com/office/drawing/2014/main" id="{38D7B189-9759-40C7-BE66-87C0F31D1F0D}"/>
              </a:ext>
            </a:extLst>
          </p:cNvPr>
          <p:cNvSpPr>
            <a:spLocks noGrp="1" noChangeAspect="1"/>
          </p:cNvSpPr>
          <p:nvPr>
            <p:ph type="body" sz="quarter" idx="16" hasCustomPrompt="1"/>
          </p:nvPr>
        </p:nvSpPr>
        <p:spPr>
          <a:xfrm>
            <a:off x="403200" y="331200"/>
            <a:ext cx="2926800" cy="522000"/>
          </a:xfrm>
          <a:blipFill>
            <a:blip r:embed="rId2"/>
            <a:stretch>
              <a:fillRect/>
            </a:stretch>
          </a:blipFill>
        </p:spPr>
        <p:txBody>
          <a:bodyPr/>
          <a:lstStyle>
            <a:lvl1pPr>
              <a:defRPr sz="100"/>
            </a:lvl1pPr>
          </a:lstStyle>
          <a:p>
            <a:pPr lvl="0"/>
            <a:r>
              <a:rPr lang="de-DE"/>
              <a:t>.</a:t>
            </a:r>
          </a:p>
        </p:txBody>
      </p:sp>
      <p:sp>
        <p:nvSpPr>
          <p:cNvPr id="12" name="Textplatzhalter 11">
            <a:extLst>
              <a:ext uri="{FF2B5EF4-FFF2-40B4-BE49-F238E27FC236}">
                <a16:creationId xmlns:a16="http://schemas.microsoft.com/office/drawing/2014/main" id="{AEC08A83-294C-4F59-B9BB-4B4C44CE5876}"/>
              </a:ext>
            </a:extLst>
          </p:cNvPr>
          <p:cNvSpPr>
            <a:spLocks noGrp="1"/>
          </p:cNvSpPr>
          <p:nvPr>
            <p:ph type="body" sz="quarter" idx="14" hasCustomPrompt="1"/>
          </p:nvPr>
        </p:nvSpPr>
        <p:spPr>
          <a:xfrm>
            <a:off x="6818400" y="3952800"/>
            <a:ext cx="4965613" cy="2500388"/>
          </a:xfrm>
        </p:spPr>
        <p:txBody>
          <a:bodyPr/>
          <a:lstStyle>
            <a:lvl1pPr>
              <a:spcAft>
                <a:spcPts val="0"/>
              </a:spcAft>
              <a:defRPr sz="4800" b="1">
                <a:solidFill>
                  <a:schemeClr val="bg1"/>
                </a:solidFill>
                <a:latin typeface="+mj-lt"/>
              </a:defRPr>
            </a:lvl1pPr>
            <a:lvl2pPr marL="0" indent="0">
              <a:lnSpc>
                <a:spcPct val="110000"/>
              </a:lnSpc>
              <a:spcAft>
                <a:spcPts val="0"/>
              </a:spcAft>
              <a:buFontTx/>
              <a:buNone/>
              <a:defRPr>
                <a:solidFill>
                  <a:schemeClr val="bg1"/>
                </a:solidFill>
              </a:defRPr>
            </a:lvl2pPr>
            <a:lvl3pPr marL="0" indent="0">
              <a:lnSpc>
                <a:spcPct val="110000"/>
              </a:lnSpc>
              <a:spcAft>
                <a:spcPts val="0"/>
              </a:spcAft>
              <a:buFontTx/>
              <a:buNone/>
              <a:defRPr>
                <a:solidFill>
                  <a:schemeClr val="bg1"/>
                </a:solidFill>
              </a:defRPr>
            </a:lvl3pPr>
          </a:lstStyle>
          <a:p>
            <a:pPr lvl="0"/>
            <a:r>
              <a:rPr lang="de-DE"/>
              <a:t>Thank You!</a:t>
            </a:r>
          </a:p>
          <a:p>
            <a:pPr lvl="1"/>
            <a:r>
              <a:rPr lang="de-DE"/>
              <a:t>Zweite Ebene</a:t>
            </a:r>
          </a:p>
          <a:p>
            <a:pPr lvl="2"/>
            <a:r>
              <a:rPr lang="de-DE"/>
              <a:t>Dritte Ebene</a:t>
            </a:r>
          </a:p>
        </p:txBody>
      </p:sp>
      <p:sp>
        <p:nvSpPr>
          <p:cNvPr id="13" name="Textplatzhalter 12">
            <a:extLst>
              <a:ext uri="{FF2B5EF4-FFF2-40B4-BE49-F238E27FC236}">
                <a16:creationId xmlns:a16="http://schemas.microsoft.com/office/drawing/2014/main" id="{04E05F4E-C207-4D76-9E21-6FB53A6FAE25}"/>
              </a:ext>
            </a:extLst>
          </p:cNvPr>
          <p:cNvSpPr>
            <a:spLocks noGrp="1"/>
          </p:cNvSpPr>
          <p:nvPr>
            <p:ph type="body" sz="quarter" idx="13" hasCustomPrompt="1"/>
          </p:nvPr>
        </p:nvSpPr>
        <p:spPr>
          <a:xfrm>
            <a:off x="5897198" y="1464014"/>
            <a:ext cx="7891200" cy="1699200"/>
          </a:xfrm>
          <a:blipFill>
            <a:blip r:embed="rId3"/>
            <a:stretch>
              <a:fillRect/>
            </a:stretch>
          </a:blipFill>
        </p:spPr>
        <p:txBody>
          <a:bodyPr/>
          <a:lstStyle>
            <a:lvl1pPr>
              <a:defRPr sz="100"/>
            </a:lvl1pPr>
          </a:lstStyle>
          <a:p>
            <a:pPr lvl="0"/>
            <a:r>
              <a:rPr lang="de-DE"/>
              <a:t>.</a:t>
            </a:r>
          </a:p>
        </p:txBody>
      </p:sp>
      <p:sp>
        <p:nvSpPr>
          <p:cNvPr id="14" name="Textplatzhalter 12">
            <a:extLst>
              <a:ext uri="{FF2B5EF4-FFF2-40B4-BE49-F238E27FC236}">
                <a16:creationId xmlns:a16="http://schemas.microsoft.com/office/drawing/2014/main" id="{1B8CCEC1-A2A7-4D76-9FB3-10907A4A2789}"/>
              </a:ext>
            </a:extLst>
          </p:cNvPr>
          <p:cNvSpPr>
            <a:spLocks noGrp="1"/>
          </p:cNvSpPr>
          <p:nvPr>
            <p:ph type="body" sz="quarter" idx="15" hasCustomPrompt="1"/>
          </p:nvPr>
        </p:nvSpPr>
        <p:spPr>
          <a:xfrm flipH="1" flipV="1">
            <a:off x="-1979681" y="2905710"/>
            <a:ext cx="7891200" cy="1699200"/>
          </a:xfrm>
          <a:blipFill>
            <a:blip r:embed="rId3"/>
            <a:stretch>
              <a:fillRect/>
            </a:stretch>
          </a:blipFill>
        </p:spPr>
        <p:txBody>
          <a:bodyPr/>
          <a:lstStyle>
            <a:lvl1pPr>
              <a:defRPr sz="100"/>
            </a:lvl1pPr>
          </a:lstStyle>
          <a:p>
            <a:pPr lvl="0"/>
            <a:r>
              <a:rPr lang="de-DE"/>
              <a:t>.</a:t>
            </a:r>
          </a:p>
        </p:txBody>
      </p:sp>
    </p:spTree>
    <p:extLst>
      <p:ext uri="{BB962C8B-B14F-4D97-AF65-F5344CB8AC3E}">
        <p14:creationId xmlns:p14="http://schemas.microsoft.com/office/powerpoint/2010/main" val="625964993"/>
      </p:ext>
    </p:extLst>
  </p:cSld>
  <p:clrMapOvr>
    <a:masterClrMapping/>
  </p:clrMapOvr>
  <p:extLst>
    <p:ext uri="{DCECCB84-F9BA-43D5-87BE-67443E8EF086}">
      <p15:sldGuideLst xmlns:p15="http://schemas.microsoft.com/office/powerpoint/2012/main">
        <p15:guide id="7" pos="429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Background 6">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87B128FC-1A53-AB07-A1E3-15B62E21752B}"/>
              </a:ext>
            </a:extLst>
          </p:cNvPr>
          <p:cNvSpPr/>
          <p:nvPr userDrawn="1"/>
        </p:nvSpPr>
        <p:spPr>
          <a:xfrm>
            <a:off x="0" y="1"/>
            <a:ext cx="12192000"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363639"/>
          </a:solidFill>
        </p:spPr>
        <p:txBody>
          <a:bodyPr wrap="square" lIns="0" tIns="0" rIns="0" bIns="0" rtlCol="0"/>
          <a:lstStyle/>
          <a:p>
            <a:endParaRPr/>
          </a:p>
        </p:txBody>
      </p:sp>
      <p:sp>
        <p:nvSpPr>
          <p:cNvPr id="9" name="Foliennummernplatzhalter 5">
            <a:extLst>
              <a:ext uri="{FF2B5EF4-FFF2-40B4-BE49-F238E27FC236}">
                <a16:creationId xmlns:a16="http://schemas.microsoft.com/office/drawing/2014/main" id="{D9E66F2D-7BC0-48FE-395A-A7BD4A951FD6}"/>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bg1"/>
                </a:solidFill>
                <a:latin typeface="+mn-lt"/>
              </a:defRPr>
            </a:lvl1pPr>
          </a:lstStyle>
          <a:p>
            <a:fld id="{A61A45D9-AFF8-4E2B-849B-EEF5C2FC97D6}" type="slidenum">
              <a:rPr lang="de-DE" smtClean="0"/>
              <a:pPr/>
              <a:t>‹Nr.›</a:t>
            </a:fld>
            <a:endParaRPr lang="de-DE"/>
          </a:p>
        </p:txBody>
      </p:sp>
      <p:sp>
        <p:nvSpPr>
          <p:cNvPr id="5" name="Datumsplatzhalter 3">
            <a:extLst>
              <a:ext uri="{FF2B5EF4-FFF2-40B4-BE49-F238E27FC236}">
                <a16:creationId xmlns:a16="http://schemas.microsoft.com/office/drawing/2014/main" id="{45D716F3-6073-E7F8-EB43-DCAC158F8453}"/>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bg1"/>
                </a:solidFill>
                <a:latin typeface="+mn-lt"/>
              </a:defRPr>
            </a:lvl1pPr>
          </a:lstStyle>
          <a:p>
            <a:pPr algn="r"/>
            <a:fld id="{5CF31C80-579E-476E-ABBA-2DD14DFA4B5E}" type="datetime1">
              <a:rPr lang="de-DE" smtClean="0"/>
              <a:t>03.02.2026</a:t>
            </a:fld>
            <a:endParaRPr lang="de-DE"/>
          </a:p>
        </p:txBody>
      </p:sp>
      <p:sp>
        <p:nvSpPr>
          <p:cNvPr id="6" name="Fußzeilenplatzhalter 4">
            <a:extLst>
              <a:ext uri="{FF2B5EF4-FFF2-40B4-BE49-F238E27FC236}">
                <a16:creationId xmlns:a16="http://schemas.microsoft.com/office/drawing/2014/main" id="{931B4FD9-DE3A-329A-4B57-778265A738A2}"/>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bg1"/>
                </a:solidFill>
                <a:latin typeface="+mn-lt"/>
              </a:defRPr>
            </a:lvl1pPr>
          </a:lstStyle>
          <a:p>
            <a:r>
              <a:rPr lang="en-US"/>
              <a:t>GS-C1 | Media Day Salzgitter | Confidential</a:t>
            </a:r>
            <a:endParaRPr lang="de-DE"/>
          </a:p>
        </p:txBody>
      </p:sp>
      <p:pic>
        <p:nvPicPr>
          <p:cNvPr id="3" name="Grafik 2">
            <a:extLst>
              <a:ext uri="{FF2B5EF4-FFF2-40B4-BE49-F238E27FC236}">
                <a16:creationId xmlns:a16="http://schemas.microsoft.com/office/drawing/2014/main" id="{6B1D160D-958E-771B-DF1B-C0365C51FE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82272" y="568006"/>
            <a:ext cx="397765" cy="347473"/>
          </a:xfrm>
          <a:prstGeom prst="rect">
            <a:avLst/>
          </a:prstGeom>
        </p:spPr>
      </p:pic>
    </p:spTree>
    <p:extLst>
      <p:ext uri="{BB962C8B-B14F-4D97-AF65-F5344CB8AC3E}">
        <p14:creationId xmlns:p14="http://schemas.microsoft.com/office/powerpoint/2010/main" val="985567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bright image for bright and transparent image">
    <p:bg>
      <p:bgRef idx="1001">
        <a:schemeClr val="bg1"/>
      </p:bgRef>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D629CD53-29A4-BB9F-08B9-4EEE65EEA456}"/>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5"/>
          </a:solidFill>
        </p:spPr>
        <p:txBody>
          <a:bodyPr wrap="square" bIns="432000" anchor="ctr">
            <a:noAutofit/>
          </a:bodyPr>
          <a:lstStyle>
            <a:lvl1pPr algn="ctr">
              <a:defRPr/>
            </a:lvl1pPr>
          </a:lstStyle>
          <a:p>
            <a:r>
              <a:rPr lang="en-US"/>
              <a:t>Add image by clicking on icon</a:t>
            </a:r>
          </a:p>
        </p:txBody>
      </p:sp>
      <p:sp>
        <p:nvSpPr>
          <p:cNvPr id="3" name="Titelplatzhalter 1">
            <a:extLst>
              <a:ext uri="{FF2B5EF4-FFF2-40B4-BE49-F238E27FC236}">
                <a16:creationId xmlns:a16="http://schemas.microsoft.com/office/drawing/2014/main" id="{E308B722-AA4E-E0E0-D343-98B1C6012607}"/>
              </a:ext>
            </a:extLst>
          </p:cNvPr>
          <p:cNvSpPr>
            <a:spLocks noGrp="1"/>
          </p:cNvSpPr>
          <p:nvPr>
            <p:ph type="title" hasCustomPrompt="1"/>
          </p:nvPr>
        </p:nvSpPr>
        <p:spPr>
          <a:xfrm>
            <a:off x="407987" y="2882554"/>
            <a:ext cx="5490000" cy="1447897"/>
          </a:xfrm>
          <a:prstGeom prst="rect">
            <a:avLst/>
          </a:prstGeom>
        </p:spPr>
        <p:txBody>
          <a:bodyPr vert="horz" wrap="square" lIns="0" tIns="0" rIns="0" bIns="0" rtlCol="0" anchor="t" anchorCtr="0">
            <a:spAutoFit/>
          </a:bodyPr>
          <a:lstStyle>
            <a:lvl1pPr>
              <a:defRPr sz="4400">
                <a:solidFill>
                  <a:schemeClr val="tx1"/>
                </a:solidFill>
              </a:defRPr>
            </a:lvl1pPr>
          </a:lstStyle>
          <a:p>
            <a:r>
              <a:rPr lang="de-DE"/>
              <a:t>Title</a:t>
            </a:r>
            <a:br>
              <a:rPr lang="de-DE"/>
            </a:br>
            <a:r>
              <a:rPr lang="de-DE" err="1"/>
              <a:t>with</a:t>
            </a:r>
            <a:r>
              <a:rPr lang="de-DE"/>
              <a:t> </a:t>
            </a:r>
            <a:r>
              <a:rPr lang="de-DE" err="1"/>
              <a:t>image</a:t>
            </a:r>
            <a:endParaRPr lang="de-DE"/>
          </a:p>
        </p:txBody>
      </p:sp>
      <p:sp>
        <p:nvSpPr>
          <p:cNvPr id="5" name="Textplatzhalter 2">
            <a:extLst>
              <a:ext uri="{FF2B5EF4-FFF2-40B4-BE49-F238E27FC236}">
                <a16:creationId xmlns:a16="http://schemas.microsoft.com/office/drawing/2014/main" id="{43414BF8-E168-BD26-C732-88DCCD60CA31}"/>
              </a:ext>
            </a:extLst>
          </p:cNvPr>
          <p:cNvSpPr>
            <a:spLocks noGrp="1"/>
          </p:cNvSpPr>
          <p:nvPr>
            <p:ph idx="1" hasCustomPrompt="1"/>
          </p:nvPr>
        </p:nvSpPr>
        <p:spPr>
          <a:xfrm>
            <a:off x="407987" y="4442460"/>
            <a:ext cx="5490000" cy="255647"/>
          </a:xfrm>
          <a:prstGeom prst="rect">
            <a:avLst/>
          </a:prstGeom>
        </p:spPr>
        <p:txBody>
          <a:bodyPr vert="horz" wrap="square" lIns="0" tIns="0" rIns="0" bIns="0" rtlCol="0" anchor="t" anchorCtr="0">
            <a:spAutoFit/>
          </a:bodyPr>
          <a:lstStyle>
            <a:lvl1pPr>
              <a:defRPr sz="1600">
                <a:solidFill>
                  <a:schemeClr val="tx1"/>
                </a:solidFill>
              </a:defRPr>
            </a:lvl1pPr>
          </a:lstStyle>
          <a:p>
            <a:pPr lvl="0"/>
            <a:r>
              <a:rPr lang="en-US"/>
              <a:t>Click to edit Date / Department </a:t>
            </a:r>
          </a:p>
        </p:txBody>
      </p:sp>
      <p:pic>
        <p:nvPicPr>
          <p:cNvPr id="4" name="Grafik 3">
            <a:extLst>
              <a:ext uri="{FF2B5EF4-FFF2-40B4-BE49-F238E27FC236}">
                <a16:creationId xmlns:a16="http://schemas.microsoft.com/office/drawing/2014/main" id="{3D6A07D9-6B32-AD14-C4D5-EE47CBB03D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987" y="1052513"/>
            <a:ext cx="8253413" cy="792859"/>
          </a:xfrm>
          <a:prstGeom prst="rect">
            <a:avLst/>
          </a:prstGeom>
        </p:spPr>
      </p:pic>
    </p:spTree>
    <p:extLst>
      <p:ext uri="{BB962C8B-B14F-4D97-AF65-F5344CB8AC3E}">
        <p14:creationId xmlns:p14="http://schemas.microsoft.com/office/powerpoint/2010/main" val="1991469341"/>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blue background for transparent image">
    <p:bg>
      <p:bgPr>
        <a:solidFill>
          <a:schemeClr val="accent2"/>
        </a:solidFill>
        <a:effectLst/>
      </p:bgPr>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D629CD53-29A4-BB9F-08B9-4EEE65EEA456}"/>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2"/>
          </a:solidFill>
        </p:spPr>
        <p:txBody>
          <a:bodyPr wrap="square" bIns="432000" anchor="ctr">
            <a:noAutofit/>
          </a:bodyPr>
          <a:lstStyle>
            <a:lvl1pPr algn="ctr">
              <a:defRPr>
                <a:solidFill>
                  <a:schemeClr val="bg1"/>
                </a:solidFill>
              </a:defRPr>
            </a:lvl1pPr>
          </a:lstStyle>
          <a:p>
            <a:r>
              <a:rPr lang="en-US"/>
              <a:t>Add image by clicking on icon</a:t>
            </a:r>
          </a:p>
        </p:txBody>
      </p:sp>
      <p:sp>
        <p:nvSpPr>
          <p:cNvPr id="3" name="Titelplatzhalter 1">
            <a:extLst>
              <a:ext uri="{FF2B5EF4-FFF2-40B4-BE49-F238E27FC236}">
                <a16:creationId xmlns:a16="http://schemas.microsoft.com/office/drawing/2014/main" id="{E308B722-AA4E-E0E0-D343-98B1C6012607}"/>
              </a:ext>
            </a:extLst>
          </p:cNvPr>
          <p:cNvSpPr>
            <a:spLocks noGrp="1"/>
          </p:cNvSpPr>
          <p:nvPr>
            <p:ph type="title" hasCustomPrompt="1"/>
          </p:nvPr>
        </p:nvSpPr>
        <p:spPr>
          <a:xfrm>
            <a:off x="407987" y="2882554"/>
            <a:ext cx="5490000" cy="1447897"/>
          </a:xfrm>
          <a:prstGeom prst="rect">
            <a:avLst/>
          </a:prstGeom>
        </p:spPr>
        <p:txBody>
          <a:bodyPr vert="horz" wrap="square" lIns="0" tIns="0" rIns="0" bIns="0" rtlCol="0" anchor="t" anchorCtr="0">
            <a:spAutoFit/>
          </a:bodyPr>
          <a:lstStyle>
            <a:lvl1pPr>
              <a:defRPr sz="4400">
                <a:solidFill>
                  <a:schemeClr val="bg1"/>
                </a:solidFill>
              </a:defRPr>
            </a:lvl1pPr>
          </a:lstStyle>
          <a:p>
            <a:r>
              <a:rPr lang="de-DE"/>
              <a:t>Title</a:t>
            </a:r>
            <a:br>
              <a:rPr lang="de-DE"/>
            </a:br>
            <a:r>
              <a:rPr lang="de-DE" err="1"/>
              <a:t>with</a:t>
            </a:r>
            <a:r>
              <a:rPr lang="de-DE"/>
              <a:t> </a:t>
            </a:r>
            <a:r>
              <a:rPr lang="de-DE" err="1"/>
              <a:t>image</a:t>
            </a:r>
            <a:endParaRPr lang="de-DE"/>
          </a:p>
        </p:txBody>
      </p:sp>
      <p:sp>
        <p:nvSpPr>
          <p:cNvPr id="5" name="Textplatzhalter 2">
            <a:extLst>
              <a:ext uri="{FF2B5EF4-FFF2-40B4-BE49-F238E27FC236}">
                <a16:creationId xmlns:a16="http://schemas.microsoft.com/office/drawing/2014/main" id="{43414BF8-E168-BD26-C732-88DCCD60CA31}"/>
              </a:ext>
            </a:extLst>
          </p:cNvPr>
          <p:cNvSpPr>
            <a:spLocks noGrp="1"/>
          </p:cNvSpPr>
          <p:nvPr>
            <p:ph idx="1" hasCustomPrompt="1"/>
          </p:nvPr>
        </p:nvSpPr>
        <p:spPr>
          <a:xfrm>
            <a:off x="407987" y="4442460"/>
            <a:ext cx="5490000" cy="255647"/>
          </a:xfrm>
          <a:prstGeom prst="rect">
            <a:avLst/>
          </a:prstGeom>
        </p:spPr>
        <p:txBody>
          <a:bodyPr vert="horz" wrap="square" lIns="0" tIns="0" rIns="0" bIns="0" rtlCol="0" anchor="t" anchorCtr="0">
            <a:spAutoFit/>
          </a:bodyPr>
          <a:lstStyle>
            <a:lvl1pPr>
              <a:defRPr sz="1600">
                <a:solidFill>
                  <a:schemeClr val="bg1"/>
                </a:solidFill>
              </a:defRPr>
            </a:lvl1pPr>
          </a:lstStyle>
          <a:p>
            <a:pPr lvl="0"/>
            <a:r>
              <a:rPr lang="en-US"/>
              <a:t>Click to edit Date / Department </a:t>
            </a:r>
          </a:p>
        </p:txBody>
      </p:sp>
      <p:pic>
        <p:nvPicPr>
          <p:cNvPr id="4" name="Grafik 3">
            <a:extLst>
              <a:ext uri="{FF2B5EF4-FFF2-40B4-BE49-F238E27FC236}">
                <a16:creationId xmlns:a16="http://schemas.microsoft.com/office/drawing/2014/main" id="{51F9BE58-A76D-9A11-1F69-E92FB7E5401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07989" y="1052513"/>
            <a:ext cx="8253409" cy="792859"/>
          </a:xfrm>
          <a:prstGeom prst="rect">
            <a:avLst/>
          </a:prstGeom>
        </p:spPr>
      </p:pic>
    </p:spTree>
    <p:extLst>
      <p:ext uri="{BB962C8B-B14F-4D97-AF65-F5344CB8AC3E}">
        <p14:creationId xmlns:p14="http://schemas.microsoft.com/office/powerpoint/2010/main" val="3527354647"/>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image">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DBBC0A7-18D7-4501-200E-E5F87D658909}"/>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ildplatzhalter 6">
            <a:extLst>
              <a:ext uri="{FF2B5EF4-FFF2-40B4-BE49-F238E27FC236}">
                <a16:creationId xmlns:a16="http://schemas.microsoft.com/office/drawing/2014/main" id="{F92CC576-156E-6D3E-2426-3A46DDFD8FB3}"/>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bIns="432000" anchor="ctr">
            <a:noAutofit/>
          </a:bodyPr>
          <a:lstStyle>
            <a:lvl1pPr algn="ctr">
              <a:defRPr/>
            </a:lvl1pPr>
          </a:lstStyle>
          <a:p>
            <a:r>
              <a:rPr lang="en-US"/>
              <a:t>Add image by clicking on icon</a:t>
            </a:r>
          </a:p>
        </p:txBody>
      </p:sp>
      <p:sp>
        <p:nvSpPr>
          <p:cNvPr id="3" name="Titelplatzhalter 1">
            <a:extLst>
              <a:ext uri="{FF2B5EF4-FFF2-40B4-BE49-F238E27FC236}">
                <a16:creationId xmlns:a16="http://schemas.microsoft.com/office/drawing/2014/main" id="{E308B722-AA4E-E0E0-D343-98B1C6012607}"/>
              </a:ext>
            </a:extLst>
          </p:cNvPr>
          <p:cNvSpPr>
            <a:spLocks noGrp="1"/>
          </p:cNvSpPr>
          <p:nvPr>
            <p:ph type="title" hasCustomPrompt="1"/>
          </p:nvPr>
        </p:nvSpPr>
        <p:spPr>
          <a:xfrm>
            <a:off x="407987" y="2882554"/>
            <a:ext cx="5490000" cy="1447897"/>
          </a:xfrm>
          <a:prstGeom prst="rect">
            <a:avLst/>
          </a:prstGeom>
        </p:spPr>
        <p:txBody>
          <a:bodyPr vert="horz" wrap="square" lIns="0" tIns="0" rIns="0" bIns="0" rtlCol="0" anchor="t" anchorCtr="0">
            <a:spAutoFit/>
          </a:bodyPr>
          <a:lstStyle>
            <a:lvl1pPr>
              <a:defRPr sz="4400">
                <a:solidFill>
                  <a:schemeClr val="bg1"/>
                </a:solidFill>
              </a:defRPr>
            </a:lvl1pPr>
          </a:lstStyle>
          <a:p>
            <a:r>
              <a:rPr lang="de-DE"/>
              <a:t>Title</a:t>
            </a:r>
            <a:br>
              <a:rPr lang="de-DE"/>
            </a:br>
            <a:r>
              <a:rPr lang="de-DE" err="1"/>
              <a:t>with</a:t>
            </a:r>
            <a:r>
              <a:rPr lang="de-DE"/>
              <a:t> </a:t>
            </a:r>
            <a:r>
              <a:rPr lang="de-DE" err="1"/>
              <a:t>image</a:t>
            </a:r>
            <a:endParaRPr lang="de-DE"/>
          </a:p>
        </p:txBody>
      </p:sp>
      <p:sp>
        <p:nvSpPr>
          <p:cNvPr id="5" name="Textplatzhalter 2">
            <a:extLst>
              <a:ext uri="{FF2B5EF4-FFF2-40B4-BE49-F238E27FC236}">
                <a16:creationId xmlns:a16="http://schemas.microsoft.com/office/drawing/2014/main" id="{43414BF8-E168-BD26-C732-88DCCD60CA31}"/>
              </a:ext>
            </a:extLst>
          </p:cNvPr>
          <p:cNvSpPr>
            <a:spLocks noGrp="1"/>
          </p:cNvSpPr>
          <p:nvPr>
            <p:ph idx="1" hasCustomPrompt="1"/>
          </p:nvPr>
        </p:nvSpPr>
        <p:spPr>
          <a:xfrm>
            <a:off x="407987" y="4442460"/>
            <a:ext cx="5490000" cy="255647"/>
          </a:xfrm>
          <a:prstGeom prst="rect">
            <a:avLst/>
          </a:prstGeom>
        </p:spPr>
        <p:txBody>
          <a:bodyPr vert="horz" wrap="square" lIns="0" tIns="0" rIns="0" bIns="0" rtlCol="0" anchor="t" anchorCtr="0">
            <a:spAutoFit/>
          </a:bodyPr>
          <a:lstStyle>
            <a:lvl1pPr>
              <a:defRPr sz="1600">
                <a:solidFill>
                  <a:schemeClr val="bg1"/>
                </a:solidFill>
              </a:defRPr>
            </a:lvl1pPr>
          </a:lstStyle>
          <a:p>
            <a:pPr lvl="0"/>
            <a:r>
              <a:rPr lang="en-US"/>
              <a:t>Click to edit Date / Department </a:t>
            </a:r>
          </a:p>
        </p:txBody>
      </p:sp>
      <p:pic>
        <p:nvPicPr>
          <p:cNvPr id="6" name="Grafik 5">
            <a:extLst>
              <a:ext uri="{FF2B5EF4-FFF2-40B4-BE49-F238E27FC236}">
                <a16:creationId xmlns:a16="http://schemas.microsoft.com/office/drawing/2014/main" id="{88B4E237-3382-6A78-4267-9F36B5B5949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07989" y="1052513"/>
            <a:ext cx="8253409" cy="792859"/>
          </a:xfrm>
          <a:prstGeom prst="rect">
            <a:avLst/>
          </a:prstGeom>
        </p:spPr>
      </p:pic>
    </p:spTree>
    <p:extLst>
      <p:ext uri="{BB962C8B-B14F-4D97-AF65-F5344CB8AC3E}">
        <p14:creationId xmlns:p14="http://schemas.microsoft.com/office/powerpoint/2010/main" val="4121344454"/>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round corner image">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DBBC0A7-18D7-4501-200E-E5F87D658909}"/>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ildplatzhalter 7">
            <a:extLst>
              <a:ext uri="{FF2B5EF4-FFF2-40B4-BE49-F238E27FC236}">
                <a16:creationId xmlns:a16="http://schemas.microsoft.com/office/drawing/2014/main" id="{C25A70AD-5541-7647-ADD9-1C3069BC77D3}"/>
              </a:ext>
            </a:extLst>
          </p:cNvPr>
          <p:cNvSpPr>
            <a:spLocks noGrp="1"/>
          </p:cNvSpPr>
          <p:nvPr>
            <p:ph type="pic" sz="quarter" idx="10" hasCustomPrompt="1"/>
          </p:nvPr>
        </p:nvSpPr>
        <p:spPr>
          <a:xfrm>
            <a:off x="206587" y="199813"/>
            <a:ext cx="11778826" cy="6458374"/>
          </a:xfrm>
          <a:custGeom>
            <a:avLst/>
            <a:gdLst>
              <a:gd name="connsiteX0" fmla="*/ 158618 w 11778826"/>
              <a:gd name="connsiteY0" fmla="*/ 0 h 6458374"/>
              <a:gd name="connsiteX1" fmla="*/ 11620208 w 11778826"/>
              <a:gd name="connsiteY1" fmla="*/ 0 h 6458374"/>
              <a:gd name="connsiteX2" fmla="*/ 11778826 w 11778826"/>
              <a:gd name="connsiteY2" fmla="*/ 158618 h 6458374"/>
              <a:gd name="connsiteX3" fmla="*/ 11778826 w 11778826"/>
              <a:gd name="connsiteY3" fmla="*/ 6299756 h 6458374"/>
              <a:gd name="connsiteX4" fmla="*/ 11620208 w 11778826"/>
              <a:gd name="connsiteY4" fmla="*/ 6458374 h 6458374"/>
              <a:gd name="connsiteX5" fmla="*/ 158618 w 11778826"/>
              <a:gd name="connsiteY5" fmla="*/ 6458374 h 6458374"/>
              <a:gd name="connsiteX6" fmla="*/ 0 w 11778826"/>
              <a:gd name="connsiteY6" fmla="*/ 6299756 h 6458374"/>
              <a:gd name="connsiteX7" fmla="*/ 0 w 11778826"/>
              <a:gd name="connsiteY7" fmla="*/ 158618 h 6458374"/>
              <a:gd name="connsiteX8" fmla="*/ 158618 w 11778826"/>
              <a:gd name="connsiteY8" fmla="*/ 0 h 6458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8826" h="6458374">
                <a:moveTo>
                  <a:pt x="158618" y="0"/>
                </a:moveTo>
                <a:lnTo>
                  <a:pt x="11620208" y="0"/>
                </a:lnTo>
                <a:cubicBezTo>
                  <a:pt x="11707810" y="0"/>
                  <a:pt x="11778826" y="71016"/>
                  <a:pt x="11778826" y="158618"/>
                </a:cubicBezTo>
                <a:lnTo>
                  <a:pt x="11778826" y="6299756"/>
                </a:lnTo>
                <a:cubicBezTo>
                  <a:pt x="11778826" y="6387358"/>
                  <a:pt x="11707810" y="6458374"/>
                  <a:pt x="11620208" y="6458374"/>
                </a:cubicBezTo>
                <a:lnTo>
                  <a:pt x="158618" y="6458374"/>
                </a:lnTo>
                <a:cubicBezTo>
                  <a:pt x="71016" y="6458374"/>
                  <a:pt x="0" y="6387358"/>
                  <a:pt x="0" y="6299756"/>
                </a:cubicBezTo>
                <a:lnTo>
                  <a:pt x="0" y="158618"/>
                </a:lnTo>
                <a:cubicBezTo>
                  <a:pt x="0" y="71016"/>
                  <a:pt x="71016" y="0"/>
                  <a:pt x="158618" y="0"/>
                </a:cubicBezTo>
                <a:close/>
              </a:path>
            </a:pathLst>
          </a:custGeom>
          <a:noFill/>
        </p:spPr>
        <p:txBody>
          <a:bodyPr wrap="square" bIns="432000" anchor="ctr">
            <a:noAutofit/>
          </a:bodyPr>
          <a:lstStyle>
            <a:lvl1pPr algn="ctr">
              <a:defRPr/>
            </a:lvl1pPr>
          </a:lstStyle>
          <a:p>
            <a:r>
              <a:rPr lang="en-US"/>
              <a:t>Add image by clicking on icon</a:t>
            </a:r>
          </a:p>
        </p:txBody>
      </p:sp>
      <p:sp>
        <p:nvSpPr>
          <p:cNvPr id="3" name="Titelplatzhalter 1">
            <a:extLst>
              <a:ext uri="{FF2B5EF4-FFF2-40B4-BE49-F238E27FC236}">
                <a16:creationId xmlns:a16="http://schemas.microsoft.com/office/drawing/2014/main" id="{E308B722-AA4E-E0E0-D343-98B1C6012607}"/>
              </a:ext>
            </a:extLst>
          </p:cNvPr>
          <p:cNvSpPr>
            <a:spLocks noGrp="1"/>
          </p:cNvSpPr>
          <p:nvPr>
            <p:ph type="title" hasCustomPrompt="1"/>
          </p:nvPr>
        </p:nvSpPr>
        <p:spPr>
          <a:xfrm>
            <a:off x="407987" y="2882554"/>
            <a:ext cx="5490000" cy="1447897"/>
          </a:xfrm>
          <a:prstGeom prst="rect">
            <a:avLst/>
          </a:prstGeom>
        </p:spPr>
        <p:txBody>
          <a:bodyPr vert="horz" wrap="square" lIns="0" tIns="0" rIns="0" bIns="0" rtlCol="0" anchor="t" anchorCtr="0">
            <a:spAutoFit/>
          </a:bodyPr>
          <a:lstStyle>
            <a:lvl1pPr>
              <a:defRPr sz="4400">
                <a:solidFill>
                  <a:schemeClr val="bg1"/>
                </a:solidFill>
              </a:defRPr>
            </a:lvl1pPr>
          </a:lstStyle>
          <a:p>
            <a:r>
              <a:rPr lang="de-DE"/>
              <a:t>Title</a:t>
            </a:r>
            <a:br>
              <a:rPr lang="de-DE"/>
            </a:br>
            <a:r>
              <a:rPr lang="de-DE" err="1"/>
              <a:t>with</a:t>
            </a:r>
            <a:r>
              <a:rPr lang="de-DE"/>
              <a:t> </a:t>
            </a:r>
            <a:r>
              <a:rPr lang="de-DE" err="1"/>
              <a:t>image</a:t>
            </a:r>
            <a:endParaRPr lang="de-DE"/>
          </a:p>
        </p:txBody>
      </p:sp>
      <p:sp>
        <p:nvSpPr>
          <p:cNvPr id="5" name="Textplatzhalter 2">
            <a:extLst>
              <a:ext uri="{FF2B5EF4-FFF2-40B4-BE49-F238E27FC236}">
                <a16:creationId xmlns:a16="http://schemas.microsoft.com/office/drawing/2014/main" id="{43414BF8-E168-BD26-C732-88DCCD60CA31}"/>
              </a:ext>
            </a:extLst>
          </p:cNvPr>
          <p:cNvSpPr>
            <a:spLocks noGrp="1"/>
          </p:cNvSpPr>
          <p:nvPr>
            <p:ph idx="1" hasCustomPrompt="1"/>
          </p:nvPr>
        </p:nvSpPr>
        <p:spPr>
          <a:xfrm>
            <a:off x="407987" y="4442460"/>
            <a:ext cx="5490000" cy="255647"/>
          </a:xfrm>
          <a:prstGeom prst="rect">
            <a:avLst/>
          </a:prstGeom>
        </p:spPr>
        <p:txBody>
          <a:bodyPr vert="horz" wrap="square" lIns="0" tIns="0" rIns="0" bIns="0" rtlCol="0" anchor="t" anchorCtr="0">
            <a:spAutoFit/>
          </a:bodyPr>
          <a:lstStyle>
            <a:lvl1pPr>
              <a:defRPr sz="1600">
                <a:solidFill>
                  <a:schemeClr val="bg1"/>
                </a:solidFill>
              </a:defRPr>
            </a:lvl1pPr>
          </a:lstStyle>
          <a:p>
            <a:pPr lvl="0"/>
            <a:r>
              <a:rPr lang="en-US"/>
              <a:t>Click to edit Date / Department </a:t>
            </a:r>
          </a:p>
        </p:txBody>
      </p:sp>
      <p:pic>
        <p:nvPicPr>
          <p:cNvPr id="6" name="Grafik 5">
            <a:extLst>
              <a:ext uri="{FF2B5EF4-FFF2-40B4-BE49-F238E27FC236}">
                <a16:creationId xmlns:a16="http://schemas.microsoft.com/office/drawing/2014/main" id="{2D8EE703-55DE-E8BD-2FBB-DB1CBB9D5C1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07989" y="1052513"/>
            <a:ext cx="8253409" cy="792859"/>
          </a:xfrm>
          <a:prstGeom prst="rect">
            <a:avLst/>
          </a:prstGeom>
        </p:spPr>
      </p:pic>
    </p:spTree>
    <p:extLst>
      <p:ext uri="{BB962C8B-B14F-4D97-AF65-F5344CB8AC3E}">
        <p14:creationId xmlns:p14="http://schemas.microsoft.com/office/powerpoint/2010/main" val="3047659464"/>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Ref idx="1001">
        <a:schemeClr val="bg1"/>
      </p:bgRef>
    </p:bg>
    <p:spTree>
      <p:nvGrpSpPr>
        <p:cNvPr id="1" name=""/>
        <p:cNvGrpSpPr/>
        <p:nvPr/>
      </p:nvGrpSpPr>
      <p:grpSpPr>
        <a:xfrm>
          <a:off x="0" y="0"/>
          <a:ext cx="0" cy="0"/>
          <a:chOff x="0" y="0"/>
          <a:chExt cx="0" cy="0"/>
        </a:xfrm>
      </p:grpSpPr>
      <p:sp>
        <p:nvSpPr>
          <p:cNvPr id="3" name="Titelplatzhalter 1">
            <a:extLst>
              <a:ext uri="{FF2B5EF4-FFF2-40B4-BE49-F238E27FC236}">
                <a16:creationId xmlns:a16="http://schemas.microsoft.com/office/drawing/2014/main" id="{E308B722-AA4E-E0E0-D343-98B1C6012607}"/>
              </a:ext>
            </a:extLst>
          </p:cNvPr>
          <p:cNvSpPr>
            <a:spLocks noGrp="1"/>
          </p:cNvSpPr>
          <p:nvPr>
            <p:ph type="title" hasCustomPrompt="1"/>
          </p:nvPr>
        </p:nvSpPr>
        <p:spPr>
          <a:xfrm>
            <a:off x="407987" y="2882554"/>
            <a:ext cx="11376026" cy="1447897"/>
          </a:xfrm>
          <a:prstGeom prst="rect">
            <a:avLst/>
          </a:prstGeom>
        </p:spPr>
        <p:txBody>
          <a:bodyPr vert="horz" lIns="0" tIns="0" rIns="0" bIns="0" rtlCol="0" anchor="t" anchorCtr="0">
            <a:spAutoFit/>
          </a:bodyPr>
          <a:lstStyle>
            <a:lvl1pPr>
              <a:defRPr sz="4400"/>
            </a:lvl1pPr>
          </a:lstStyle>
          <a:p>
            <a:r>
              <a:rPr lang="de-DE"/>
              <a:t>Title in </a:t>
            </a:r>
            <a:r>
              <a:rPr lang="de-DE" err="1"/>
              <a:t>Antarctica</a:t>
            </a:r>
            <a:r>
              <a:rPr lang="de-DE"/>
              <a:t> </a:t>
            </a:r>
            <a:br>
              <a:rPr lang="de-DE"/>
            </a:br>
            <a:r>
              <a:rPr lang="de-DE"/>
              <a:t>Light 44pt</a:t>
            </a:r>
          </a:p>
        </p:txBody>
      </p:sp>
      <p:sp>
        <p:nvSpPr>
          <p:cNvPr id="5" name="Textplatzhalter 2">
            <a:extLst>
              <a:ext uri="{FF2B5EF4-FFF2-40B4-BE49-F238E27FC236}">
                <a16:creationId xmlns:a16="http://schemas.microsoft.com/office/drawing/2014/main" id="{43414BF8-E168-BD26-C732-88DCCD60CA31}"/>
              </a:ext>
            </a:extLst>
          </p:cNvPr>
          <p:cNvSpPr>
            <a:spLocks noGrp="1"/>
          </p:cNvSpPr>
          <p:nvPr>
            <p:ph idx="1" hasCustomPrompt="1"/>
          </p:nvPr>
        </p:nvSpPr>
        <p:spPr>
          <a:xfrm>
            <a:off x="407987" y="4442460"/>
            <a:ext cx="11376026" cy="255647"/>
          </a:xfrm>
          <a:prstGeom prst="rect">
            <a:avLst/>
          </a:prstGeom>
        </p:spPr>
        <p:txBody>
          <a:bodyPr vert="horz" lIns="0" tIns="0" rIns="0" bIns="0" rtlCol="0" anchor="t" anchorCtr="0">
            <a:spAutoFit/>
          </a:bodyPr>
          <a:lstStyle>
            <a:lvl1pPr>
              <a:defRPr sz="1600">
                <a:solidFill>
                  <a:schemeClr val="tx1"/>
                </a:solidFill>
              </a:defRPr>
            </a:lvl1pPr>
          </a:lstStyle>
          <a:p>
            <a:pPr lvl="0"/>
            <a:r>
              <a:rPr lang="en-US"/>
              <a:t>Click to edit Date / Department </a:t>
            </a:r>
          </a:p>
        </p:txBody>
      </p:sp>
      <p:pic>
        <p:nvPicPr>
          <p:cNvPr id="4" name="Grafik 3">
            <a:extLst>
              <a:ext uri="{FF2B5EF4-FFF2-40B4-BE49-F238E27FC236}">
                <a16:creationId xmlns:a16="http://schemas.microsoft.com/office/drawing/2014/main" id="{59E56623-FE0C-10A7-1346-3FB50F56C3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987" y="1052513"/>
            <a:ext cx="8253413" cy="792859"/>
          </a:xfrm>
          <a:prstGeom prst="rect">
            <a:avLst/>
          </a:prstGeom>
        </p:spPr>
      </p:pic>
    </p:spTree>
    <p:extLst>
      <p:ext uri="{BB962C8B-B14F-4D97-AF65-F5344CB8AC3E}">
        <p14:creationId xmlns:p14="http://schemas.microsoft.com/office/powerpoint/2010/main" val="2831023409"/>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Title slide 1">
    <p:bg>
      <p:bgPr>
        <a:solidFill>
          <a:schemeClr val="accent6"/>
        </a:solidFill>
        <a:effectLst/>
      </p:bgPr>
    </p:bg>
    <p:spTree>
      <p:nvGrpSpPr>
        <p:cNvPr id="1" name=""/>
        <p:cNvGrpSpPr/>
        <p:nvPr/>
      </p:nvGrpSpPr>
      <p:grpSpPr>
        <a:xfrm>
          <a:off x="0" y="0"/>
          <a:ext cx="0" cy="0"/>
          <a:chOff x="0" y="0"/>
          <a:chExt cx="0" cy="0"/>
        </a:xfrm>
      </p:grpSpPr>
      <p:sp>
        <p:nvSpPr>
          <p:cNvPr id="3" name="Titelplatzhalter 1">
            <a:extLst>
              <a:ext uri="{FF2B5EF4-FFF2-40B4-BE49-F238E27FC236}">
                <a16:creationId xmlns:a16="http://schemas.microsoft.com/office/drawing/2014/main" id="{E308B722-AA4E-E0E0-D343-98B1C6012607}"/>
              </a:ext>
            </a:extLst>
          </p:cNvPr>
          <p:cNvSpPr>
            <a:spLocks noGrp="1"/>
          </p:cNvSpPr>
          <p:nvPr>
            <p:ph type="title" hasCustomPrompt="1"/>
          </p:nvPr>
        </p:nvSpPr>
        <p:spPr>
          <a:xfrm>
            <a:off x="407987" y="2882554"/>
            <a:ext cx="11376026" cy="1447897"/>
          </a:xfrm>
          <a:prstGeom prst="rect">
            <a:avLst/>
          </a:prstGeom>
        </p:spPr>
        <p:txBody>
          <a:bodyPr vert="horz" lIns="0" tIns="0" rIns="0" bIns="0" rtlCol="0" anchor="t" anchorCtr="0">
            <a:spAutoFit/>
          </a:bodyPr>
          <a:lstStyle>
            <a:lvl1pPr>
              <a:defRPr sz="4400"/>
            </a:lvl1pPr>
          </a:lstStyle>
          <a:p>
            <a:r>
              <a:rPr lang="de-DE"/>
              <a:t>Title in </a:t>
            </a:r>
            <a:r>
              <a:rPr lang="de-DE" err="1"/>
              <a:t>Antarctica</a:t>
            </a:r>
            <a:r>
              <a:rPr lang="de-DE"/>
              <a:t> </a:t>
            </a:r>
            <a:br>
              <a:rPr lang="de-DE"/>
            </a:br>
            <a:r>
              <a:rPr lang="de-DE"/>
              <a:t>Light 44pt</a:t>
            </a:r>
          </a:p>
        </p:txBody>
      </p:sp>
      <p:sp>
        <p:nvSpPr>
          <p:cNvPr id="5" name="Textplatzhalter 2">
            <a:extLst>
              <a:ext uri="{FF2B5EF4-FFF2-40B4-BE49-F238E27FC236}">
                <a16:creationId xmlns:a16="http://schemas.microsoft.com/office/drawing/2014/main" id="{43414BF8-E168-BD26-C732-88DCCD60CA31}"/>
              </a:ext>
            </a:extLst>
          </p:cNvPr>
          <p:cNvSpPr>
            <a:spLocks noGrp="1"/>
          </p:cNvSpPr>
          <p:nvPr>
            <p:ph idx="1" hasCustomPrompt="1"/>
          </p:nvPr>
        </p:nvSpPr>
        <p:spPr>
          <a:xfrm>
            <a:off x="407987" y="4442460"/>
            <a:ext cx="11376026" cy="255647"/>
          </a:xfrm>
          <a:prstGeom prst="rect">
            <a:avLst/>
          </a:prstGeom>
        </p:spPr>
        <p:txBody>
          <a:bodyPr vert="horz" lIns="0" tIns="0" rIns="0" bIns="0" rtlCol="0" anchor="t" anchorCtr="0">
            <a:spAutoFit/>
          </a:bodyPr>
          <a:lstStyle>
            <a:lvl1pPr>
              <a:defRPr sz="1600">
                <a:solidFill>
                  <a:schemeClr val="tx1"/>
                </a:solidFill>
              </a:defRPr>
            </a:lvl1pPr>
          </a:lstStyle>
          <a:p>
            <a:pPr lvl="0"/>
            <a:r>
              <a:rPr lang="en-US"/>
              <a:t>Click to edit Date / Department </a:t>
            </a:r>
          </a:p>
        </p:txBody>
      </p:sp>
      <p:pic>
        <p:nvPicPr>
          <p:cNvPr id="4" name="Grafik 3">
            <a:extLst>
              <a:ext uri="{FF2B5EF4-FFF2-40B4-BE49-F238E27FC236}">
                <a16:creationId xmlns:a16="http://schemas.microsoft.com/office/drawing/2014/main" id="{11644263-EE9C-6CA7-6B0B-A7DB198B45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07989" y="1052513"/>
            <a:ext cx="8253409" cy="792859"/>
          </a:xfrm>
          <a:prstGeom prst="rect">
            <a:avLst/>
          </a:prstGeom>
        </p:spPr>
      </p:pic>
    </p:spTree>
    <p:extLst>
      <p:ext uri="{BB962C8B-B14F-4D97-AF65-F5344CB8AC3E}">
        <p14:creationId xmlns:p14="http://schemas.microsoft.com/office/powerpoint/2010/main" val="1361903607"/>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accent5"/>
        </a:solidFill>
        <a:effectLst/>
      </p:bgPr>
    </p:bg>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D03698CC-31A2-8983-B15E-D27A659CE17B}"/>
              </a:ext>
            </a:extLst>
          </p:cNvPr>
          <p:cNvSpPr/>
          <p:nvPr userDrawn="1"/>
        </p:nvSpPr>
        <p:spPr>
          <a:xfrm>
            <a:off x="0" y="1"/>
            <a:ext cx="12192000"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F0E4"/>
          </a:solidFill>
        </p:spPr>
        <p:txBody>
          <a:bodyPr wrap="square" lIns="0" tIns="0" rIns="0" bIns="0" rtlCol="0"/>
          <a:lstStyle/>
          <a:p>
            <a:pPr lvl="0"/>
            <a:endParaRPr/>
          </a:p>
        </p:txBody>
      </p:sp>
      <p:sp>
        <p:nvSpPr>
          <p:cNvPr id="3" name="Titelplatzhalter 1">
            <a:extLst>
              <a:ext uri="{FF2B5EF4-FFF2-40B4-BE49-F238E27FC236}">
                <a16:creationId xmlns:a16="http://schemas.microsoft.com/office/drawing/2014/main" id="{E308B722-AA4E-E0E0-D343-98B1C6012607}"/>
              </a:ext>
            </a:extLst>
          </p:cNvPr>
          <p:cNvSpPr>
            <a:spLocks noGrp="1"/>
          </p:cNvSpPr>
          <p:nvPr>
            <p:ph type="title" hasCustomPrompt="1"/>
          </p:nvPr>
        </p:nvSpPr>
        <p:spPr>
          <a:xfrm>
            <a:off x="407987" y="2882554"/>
            <a:ext cx="11376026" cy="1447897"/>
          </a:xfrm>
          <a:prstGeom prst="rect">
            <a:avLst/>
          </a:prstGeom>
        </p:spPr>
        <p:txBody>
          <a:bodyPr vert="horz" lIns="0" tIns="0" rIns="0" bIns="0" rtlCol="0" anchor="t" anchorCtr="0">
            <a:spAutoFit/>
          </a:bodyPr>
          <a:lstStyle>
            <a:lvl1pPr>
              <a:defRPr sz="4400">
                <a:solidFill>
                  <a:schemeClr val="tx1"/>
                </a:solidFill>
              </a:defRPr>
            </a:lvl1pPr>
          </a:lstStyle>
          <a:p>
            <a:r>
              <a:rPr lang="de-DE"/>
              <a:t>Title in </a:t>
            </a:r>
            <a:r>
              <a:rPr lang="de-DE" err="1"/>
              <a:t>Antarctica</a:t>
            </a:r>
            <a:r>
              <a:rPr lang="de-DE"/>
              <a:t> </a:t>
            </a:r>
            <a:br>
              <a:rPr lang="de-DE"/>
            </a:br>
            <a:r>
              <a:rPr lang="de-DE"/>
              <a:t>Light 44pt</a:t>
            </a:r>
          </a:p>
        </p:txBody>
      </p:sp>
      <p:sp>
        <p:nvSpPr>
          <p:cNvPr id="7" name="Textplatzhalter 2">
            <a:extLst>
              <a:ext uri="{FF2B5EF4-FFF2-40B4-BE49-F238E27FC236}">
                <a16:creationId xmlns:a16="http://schemas.microsoft.com/office/drawing/2014/main" id="{55C0DFE3-81DC-9F8C-1D1C-2BEB5329266D}"/>
              </a:ext>
            </a:extLst>
          </p:cNvPr>
          <p:cNvSpPr>
            <a:spLocks noGrp="1"/>
          </p:cNvSpPr>
          <p:nvPr>
            <p:ph idx="1" hasCustomPrompt="1"/>
          </p:nvPr>
        </p:nvSpPr>
        <p:spPr>
          <a:xfrm>
            <a:off x="407987" y="4442460"/>
            <a:ext cx="11376026" cy="255647"/>
          </a:xfrm>
          <a:prstGeom prst="rect">
            <a:avLst/>
          </a:prstGeom>
        </p:spPr>
        <p:txBody>
          <a:bodyPr vert="horz" lIns="0" tIns="0" rIns="0" bIns="0" rtlCol="0" anchor="t" anchorCtr="0">
            <a:spAutoFit/>
          </a:bodyPr>
          <a:lstStyle>
            <a:lvl1pPr>
              <a:defRPr sz="1600">
                <a:solidFill>
                  <a:schemeClr val="tx1"/>
                </a:solidFill>
              </a:defRPr>
            </a:lvl1pPr>
          </a:lstStyle>
          <a:p>
            <a:pPr lvl="0"/>
            <a:r>
              <a:rPr lang="en-US"/>
              <a:t>Click to edit Date / Department </a:t>
            </a:r>
          </a:p>
        </p:txBody>
      </p:sp>
      <p:pic>
        <p:nvPicPr>
          <p:cNvPr id="2" name="Grafik 1">
            <a:extLst>
              <a:ext uri="{FF2B5EF4-FFF2-40B4-BE49-F238E27FC236}">
                <a16:creationId xmlns:a16="http://schemas.microsoft.com/office/drawing/2014/main" id="{3AC11C20-C57E-B0E3-AFB5-C2CBAAFE7E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987" y="1052513"/>
            <a:ext cx="8253413" cy="792859"/>
          </a:xfrm>
          <a:prstGeom prst="rect">
            <a:avLst/>
          </a:prstGeom>
        </p:spPr>
      </p:pic>
    </p:spTree>
    <p:extLst>
      <p:ext uri="{BB962C8B-B14F-4D97-AF65-F5344CB8AC3E}">
        <p14:creationId xmlns:p14="http://schemas.microsoft.com/office/powerpoint/2010/main" val="7291123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accent5"/>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DD8AFF-190A-DBBA-A8A7-2664C61AA4F7}"/>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4" name="Datumsplatzhalter 3">
            <a:extLst>
              <a:ext uri="{FF2B5EF4-FFF2-40B4-BE49-F238E27FC236}">
                <a16:creationId xmlns:a16="http://schemas.microsoft.com/office/drawing/2014/main" id="{3DA98631-AD90-9E94-533D-F8409FA3A757}"/>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7" name="Fußzeilenplatzhalter 4">
            <a:extLst>
              <a:ext uri="{FF2B5EF4-FFF2-40B4-BE49-F238E27FC236}">
                <a16:creationId xmlns:a16="http://schemas.microsoft.com/office/drawing/2014/main" id="{C57837B9-B54D-E743-5A68-D149C63D01B7}"/>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9" name="Titel 8">
            <a:extLst>
              <a:ext uri="{FF2B5EF4-FFF2-40B4-BE49-F238E27FC236}">
                <a16:creationId xmlns:a16="http://schemas.microsoft.com/office/drawing/2014/main" id="{B58FBCB7-3B1B-28FD-FA32-BB81D934672A}"/>
              </a:ext>
            </a:extLst>
          </p:cNvPr>
          <p:cNvSpPr>
            <a:spLocks noGrp="1"/>
          </p:cNvSpPr>
          <p:nvPr>
            <p:ph type="title"/>
          </p:nvPr>
        </p:nvSpPr>
        <p:spPr>
          <a:xfrm>
            <a:off x="407987" y="2514904"/>
            <a:ext cx="11376024" cy="1828193"/>
          </a:xfrm>
        </p:spPr>
        <p:txBody>
          <a:bodyPr anchor="ctr"/>
          <a:lstStyle>
            <a:lvl1pPr>
              <a:defRPr lang="en-US" sz="4400">
                <a:latin typeface="+mn-lt"/>
                <a:ea typeface="+mn-ea"/>
                <a:cs typeface="+mn-cs"/>
              </a:defRPr>
            </a:lvl1pPr>
          </a:lstStyle>
          <a:p>
            <a:pPr marL="0" lvl="0" indent="0" algn="ctr">
              <a:lnSpc>
                <a:spcPct val="90000"/>
              </a:lnSpc>
              <a:spcBef>
                <a:spcPts val="0"/>
              </a:spcBef>
              <a:spcAft>
                <a:spcPts val="450"/>
              </a:spcAft>
              <a:buFontTx/>
            </a:pPr>
            <a:r>
              <a:rPr lang="en-US"/>
              <a:t>Click to edit Master title style</a:t>
            </a:r>
          </a:p>
        </p:txBody>
      </p:sp>
      <p:sp>
        <p:nvSpPr>
          <p:cNvPr id="11" name="Textplatzhalter 10">
            <a:extLst>
              <a:ext uri="{FF2B5EF4-FFF2-40B4-BE49-F238E27FC236}">
                <a16:creationId xmlns:a16="http://schemas.microsoft.com/office/drawing/2014/main" id="{1738698F-6409-0650-F362-13DC1B4F8934}"/>
              </a:ext>
            </a:extLst>
          </p:cNvPr>
          <p:cNvSpPr>
            <a:spLocks noGrp="1"/>
          </p:cNvSpPr>
          <p:nvPr>
            <p:ph type="body" sz="quarter" idx="10" hasCustomPrompt="1"/>
          </p:nvPr>
        </p:nvSpPr>
        <p:spPr>
          <a:xfrm>
            <a:off x="406801" y="4697838"/>
            <a:ext cx="11376024" cy="704742"/>
          </a:xfrm>
        </p:spPr>
        <p:txBody>
          <a:bodyPr/>
          <a:lstStyle>
            <a:lvl1pPr>
              <a:defRPr lang="de-DE" smtClean="0">
                <a:solidFill>
                  <a:schemeClr val="tx1"/>
                </a:solidFill>
              </a:defRPr>
            </a:lvl1pPr>
            <a:lvl2pPr>
              <a:defRPr lang="de-DE" smtClean="0"/>
            </a:lvl2pPr>
            <a:lvl3pPr>
              <a:defRPr lang="de-DE" smtClean="0"/>
            </a:lvl3pPr>
            <a:lvl4pPr>
              <a:defRPr lang="de-DE" smtClean="0"/>
            </a:lvl4pPr>
            <a:lvl5pPr>
              <a:defRPr lang="en-US"/>
            </a:lvl5pPr>
          </a:lstStyle>
          <a:p>
            <a:pPr lvl="0" algn="ctr"/>
            <a:r>
              <a:rPr lang="de-DE" err="1"/>
              <a:t>Subline</a:t>
            </a:r>
            <a:endParaRPr lang="en-US"/>
          </a:p>
        </p:txBody>
      </p:sp>
      <p:pic>
        <p:nvPicPr>
          <p:cNvPr id="2" name="Grafik 1" descr="Ein Bild, das Screenshot, Farbigkeit enthält.&#10;&#10;Automatisch generierte Beschreibung">
            <a:extLst>
              <a:ext uri="{FF2B5EF4-FFF2-40B4-BE49-F238E27FC236}">
                <a16:creationId xmlns:a16="http://schemas.microsoft.com/office/drawing/2014/main" id="{04D0B21B-3E2B-4729-DDD7-8F91547282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spTree>
    <p:extLst>
      <p:ext uri="{BB962C8B-B14F-4D97-AF65-F5344CB8AC3E}">
        <p14:creationId xmlns:p14="http://schemas.microsoft.com/office/powerpoint/2010/main" val="143510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ags" Target="../tags/tag3.xml"/><Relationship Id="rId26" Type="http://schemas.openxmlformats.org/officeDocument/2006/relationships/tags" Target="../tags/tag11.xml"/><Relationship Id="rId21" Type="http://schemas.openxmlformats.org/officeDocument/2006/relationships/tags" Target="../tags/tag6.xml"/><Relationship Id="rId34" Type="http://schemas.openxmlformats.org/officeDocument/2006/relationships/tags" Target="../tags/tag19.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5" Type="http://schemas.openxmlformats.org/officeDocument/2006/relationships/tags" Target="../tags/tag10.xml"/><Relationship Id="rId33" Type="http://schemas.openxmlformats.org/officeDocument/2006/relationships/tags" Target="../tags/tag18.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tags" Target="../tags/tag5.xml"/><Relationship Id="rId29" Type="http://schemas.openxmlformats.org/officeDocument/2006/relationships/tags" Target="../tags/tag1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9.xml"/><Relationship Id="rId32" Type="http://schemas.openxmlformats.org/officeDocument/2006/relationships/tags" Target="../tags/tag17.xml"/><Relationship Id="rId37"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8.xml"/><Relationship Id="rId28" Type="http://schemas.openxmlformats.org/officeDocument/2006/relationships/tags" Target="../tags/tag13.xml"/><Relationship Id="rId36" Type="http://schemas.openxmlformats.org/officeDocument/2006/relationships/tags" Target="../tags/tag21.xml"/><Relationship Id="rId10" Type="http://schemas.openxmlformats.org/officeDocument/2006/relationships/slideLayout" Target="../slideLayouts/slideLayout10.xml"/><Relationship Id="rId19" Type="http://schemas.openxmlformats.org/officeDocument/2006/relationships/tags" Target="../tags/tag4.xml"/><Relationship Id="rId31" Type="http://schemas.openxmlformats.org/officeDocument/2006/relationships/tags" Target="../tags/tag1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7.xml"/><Relationship Id="rId27" Type="http://schemas.openxmlformats.org/officeDocument/2006/relationships/tags" Target="../tags/tag12.xml"/><Relationship Id="rId30" Type="http://schemas.openxmlformats.org/officeDocument/2006/relationships/tags" Target="../tags/tag15.xml"/><Relationship Id="rId35" Type="http://schemas.openxmlformats.org/officeDocument/2006/relationships/tags" Target="../tags/tag20.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tags" Target="../tags/tag121.xml"/><Relationship Id="rId39" Type="http://schemas.openxmlformats.org/officeDocument/2006/relationships/tags" Target="../tags/tag134.xml"/><Relationship Id="rId21" Type="http://schemas.openxmlformats.org/officeDocument/2006/relationships/theme" Target="../theme/theme2.xml"/><Relationship Id="rId34" Type="http://schemas.openxmlformats.org/officeDocument/2006/relationships/tags" Target="../tags/tag129.xml"/><Relationship Id="rId42" Type="http://schemas.openxmlformats.org/officeDocument/2006/relationships/tags" Target="../tags/tag137.xml"/><Relationship Id="rId47" Type="http://schemas.openxmlformats.org/officeDocument/2006/relationships/tags" Target="../tags/tag142.xml"/><Relationship Id="rId50" Type="http://schemas.openxmlformats.org/officeDocument/2006/relationships/tags" Target="../tags/tag145.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tags" Target="../tags/tag124.xml"/><Relationship Id="rId11" Type="http://schemas.openxmlformats.org/officeDocument/2006/relationships/slideLayout" Target="../slideLayouts/slideLayout26.xml"/><Relationship Id="rId24" Type="http://schemas.openxmlformats.org/officeDocument/2006/relationships/tags" Target="../tags/tag119.xml"/><Relationship Id="rId32" Type="http://schemas.openxmlformats.org/officeDocument/2006/relationships/tags" Target="../tags/tag127.xml"/><Relationship Id="rId37" Type="http://schemas.openxmlformats.org/officeDocument/2006/relationships/tags" Target="../tags/tag132.xml"/><Relationship Id="rId40" Type="http://schemas.openxmlformats.org/officeDocument/2006/relationships/tags" Target="../tags/tag135.xml"/><Relationship Id="rId45" Type="http://schemas.openxmlformats.org/officeDocument/2006/relationships/tags" Target="../tags/tag140.xml"/><Relationship Id="rId53" Type="http://schemas.openxmlformats.org/officeDocument/2006/relationships/oleObject" Target="../embeddings/oleObject3.bin"/><Relationship Id="rId5" Type="http://schemas.openxmlformats.org/officeDocument/2006/relationships/slideLayout" Target="../slideLayouts/slideLayout2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tags" Target="../tags/tag126.xml"/><Relationship Id="rId44" Type="http://schemas.openxmlformats.org/officeDocument/2006/relationships/tags" Target="../tags/tag139.xml"/><Relationship Id="rId52" Type="http://schemas.openxmlformats.org/officeDocument/2006/relationships/tags" Target="../tags/tag147.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tags" Target="../tags/tag117.xml"/><Relationship Id="rId27" Type="http://schemas.openxmlformats.org/officeDocument/2006/relationships/tags" Target="../tags/tag122.xml"/><Relationship Id="rId30" Type="http://schemas.openxmlformats.org/officeDocument/2006/relationships/tags" Target="../tags/tag125.xml"/><Relationship Id="rId35" Type="http://schemas.openxmlformats.org/officeDocument/2006/relationships/tags" Target="../tags/tag130.xml"/><Relationship Id="rId43" Type="http://schemas.openxmlformats.org/officeDocument/2006/relationships/tags" Target="../tags/tag138.xml"/><Relationship Id="rId48" Type="http://schemas.openxmlformats.org/officeDocument/2006/relationships/tags" Target="../tags/tag143.xml"/><Relationship Id="rId8" Type="http://schemas.openxmlformats.org/officeDocument/2006/relationships/slideLayout" Target="../slideLayouts/slideLayout23.xml"/><Relationship Id="rId51" Type="http://schemas.openxmlformats.org/officeDocument/2006/relationships/tags" Target="../tags/tag146.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tags" Target="../tags/tag120.xml"/><Relationship Id="rId33" Type="http://schemas.openxmlformats.org/officeDocument/2006/relationships/tags" Target="../tags/tag128.xml"/><Relationship Id="rId38" Type="http://schemas.openxmlformats.org/officeDocument/2006/relationships/tags" Target="../tags/tag133.xml"/><Relationship Id="rId46" Type="http://schemas.openxmlformats.org/officeDocument/2006/relationships/tags" Target="../tags/tag141.xml"/><Relationship Id="rId20" Type="http://schemas.openxmlformats.org/officeDocument/2006/relationships/slideLayout" Target="../slideLayouts/slideLayout35.xml"/><Relationship Id="rId41" Type="http://schemas.openxmlformats.org/officeDocument/2006/relationships/tags" Target="../tags/tag136.xml"/><Relationship Id="rId54" Type="http://schemas.openxmlformats.org/officeDocument/2006/relationships/image" Target="../media/image2.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5" Type="http://schemas.openxmlformats.org/officeDocument/2006/relationships/slideLayout" Target="../slideLayouts/slideLayout30.xml"/><Relationship Id="rId23" Type="http://schemas.openxmlformats.org/officeDocument/2006/relationships/tags" Target="../tags/tag118.xml"/><Relationship Id="rId28" Type="http://schemas.openxmlformats.org/officeDocument/2006/relationships/tags" Target="../tags/tag123.xml"/><Relationship Id="rId36" Type="http://schemas.openxmlformats.org/officeDocument/2006/relationships/tags" Target="../tags/tag131.xml"/><Relationship Id="rId49" Type="http://schemas.openxmlformats.org/officeDocument/2006/relationships/tags" Target="../tags/tag1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tags" Target="../tags/tag271.xml"/><Relationship Id="rId39" Type="http://schemas.openxmlformats.org/officeDocument/2006/relationships/tags" Target="../tags/tag284.xml"/><Relationship Id="rId21" Type="http://schemas.openxmlformats.org/officeDocument/2006/relationships/tags" Target="../tags/tag266.xml"/><Relationship Id="rId34" Type="http://schemas.openxmlformats.org/officeDocument/2006/relationships/tags" Target="../tags/tag279.xml"/><Relationship Id="rId42" Type="http://schemas.openxmlformats.org/officeDocument/2006/relationships/tags" Target="../tags/tag287.xml"/><Relationship Id="rId47" Type="http://schemas.openxmlformats.org/officeDocument/2006/relationships/tags" Target="../tags/tag292.xml"/><Relationship Id="rId50" Type="http://schemas.openxmlformats.org/officeDocument/2006/relationships/tags" Target="../tags/tag295.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9" Type="http://schemas.openxmlformats.org/officeDocument/2006/relationships/tags" Target="../tags/tag274.xml"/><Relationship Id="rId11" Type="http://schemas.openxmlformats.org/officeDocument/2006/relationships/slideLayout" Target="../slideLayouts/slideLayout46.xml"/><Relationship Id="rId24" Type="http://schemas.openxmlformats.org/officeDocument/2006/relationships/tags" Target="../tags/tag269.xml"/><Relationship Id="rId32" Type="http://schemas.openxmlformats.org/officeDocument/2006/relationships/tags" Target="../tags/tag277.xml"/><Relationship Id="rId37" Type="http://schemas.openxmlformats.org/officeDocument/2006/relationships/tags" Target="../tags/tag282.xml"/><Relationship Id="rId40" Type="http://schemas.openxmlformats.org/officeDocument/2006/relationships/tags" Target="../tags/tag285.xml"/><Relationship Id="rId45" Type="http://schemas.openxmlformats.org/officeDocument/2006/relationships/tags" Target="../tags/tag290.xml"/><Relationship Id="rId53" Type="http://schemas.openxmlformats.org/officeDocument/2006/relationships/image" Target="../media/image2.emf"/><Relationship Id="rId5" Type="http://schemas.openxmlformats.org/officeDocument/2006/relationships/slideLayout" Target="../slideLayouts/slideLayout4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tags" Target="../tags/tag276.xml"/><Relationship Id="rId44" Type="http://schemas.openxmlformats.org/officeDocument/2006/relationships/tags" Target="../tags/tag289.xml"/><Relationship Id="rId52" Type="http://schemas.openxmlformats.org/officeDocument/2006/relationships/oleObject" Target="../embeddings/oleObject3.bin"/><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tags" Target="../tags/tag267.xml"/><Relationship Id="rId27" Type="http://schemas.openxmlformats.org/officeDocument/2006/relationships/tags" Target="../tags/tag272.xml"/><Relationship Id="rId30" Type="http://schemas.openxmlformats.org/officeDocument/2006/relationships/tags" Target="../tags/tag275.xml"/><Relationship Id="rId35" Type="http://schemas.openxmlformats.org/officeDocument/2006/relationships/tags" Target="../tags/tag280.xml"/><Relationship Id="rId43" Type="http://schemas.openxmlformats.org/officeDocument/2006/relationships/tags" Target="../tags/tag288.xml"/><Relationship Id="rId48" Type="http://schemas.openxmlformats.org/officeDocument/2006/relationships/tags" Target="../tags/tag293.xml"/><Relationship Id="rId8" Type="http://schemas.openxmlformats.org/officeDocument/2006/relationships/slideLayout" Target="../slideLayouts/slideLayout43.xml"/><Relationship Id="rId51" Type="http://schemas.openxmlformats.org/officeDocument/2006/relationships/tags" Target="../tags/tag296.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ags" Target="../tags/tag270.xml"/><Relationship Id="rId33" Type="http://schemas.openxmlformats.org/officeDocument/2006/relationships/tags" Target="../tags/tag278.xml"/><Relationship Id="rId38" Type="http://schemas.openxmlformats.org/officeDocument/2006/relationships/tags" Target="../tags/tag283.xml"/><Relationship Id="rId46" Type="http://schemas.openxmlformats.org/officeDocument/2006/relationships/tags" Target="../tags/tag291.xml"/><Relationship Id="rId20" Type="http://schemas.openxmlformats.org/officeDocument/2006/relationships/theme" Target="../theme/theme3.xml"/><Relationship Id="rId41" Type="http://schemas.openxmlformats.org/officeDocument/2006/relationships/tags" Target="../tags/tag286.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5" Type="http://schemas.openxmlformats.org/officeDocument/2006/relationships/slideLayout" Target="../slideLayouts/slideLayout50.xml"/><Relationship Id="rId23" Type="http://schemas.openxmlformats.org/officeDocument/2006/relationships/tags" Target="../tags/tag268.xml"/><Relationship Id="rId28" Type="http://schemas.openxmlformats.org/officeDocument/2006/relationships/tags" Target="../tags/tag273.xml"/><Relationship Id="rId36" Type="http://schemas.openxmlformats.org/officeDocument/2006/relationships/tags" Target="../tags/tag281.xml"/><Relationship Id="rId49" Type="http://schemas.openxmlformats.org/officeDocument/2006/relationships/tags" Target="../tags/tag29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tags" Target="../tags/tag416.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42" Type="http://schemas.openxmlformats.org/officeDocument/2006/relationships/image" Target="../media/image5.wmf"/><Relationship Id="rId7" Type="http://schemas.openxmlformats.org/officeDocument/2006/relationships/slideLayout" Target="../slideLayouts/slideLayout6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41" Type="http://schemas.openxmlformats.org/officeDocument/2006/relationships/image" Target="../media/image20.emf"/><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oleObject" Target="../embeddings/oleObject12.bin"/><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43" Type="http://schemas.openxmlformats.org/officeDocument/2006/relationships/image" Target="../media/image6.emf"/><Relationship Id="rId8" Type="http://schemas.openxmlformats.org/officeDocument/2006/relationships/slideLayout" Target="../slideLayouts/slideLayout62.xml"/><Relationship Id="rId3" Type="http://schemas.openxmlformats.org/officeDocument/2006/relationships/slideLayout" Target="../slideLayouts/slideLayout57.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17.xml"/><Relationship Id="rId21" Type="http://schemas.openxmlformats.org/officeDocument/2006/relationships/slideLayout" Target="../slideLayouts/slideLayout112.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63" Type="http://schemas.openxmlformats.org/officeDocument/2006/relationships/slideLayout" Target="../slideLayouts/slideLayout154.xml"/><Relationship Id="rId68" Type="http://schemas.openxmlformats.org/officeDocument/2006/relationships/slideLayout" Target="../slideLayouts/slideLayout159.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9" Type="http://schemas.openxmlformats.org/officeDocument/2006/relationships/slideLayout" Target="../slideLayouts/slideLayout120.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3" Type="http://schemas.openxmlformats.org/officeDocument/2006/relationships/slideLayout" Target="../slideLayouts/slideLayout144.xml"/><Relationship Id="rId58" Type="http://schemas.openxmlformats.org/officeDocument/2006/relationships/slideLayout" Target="../slideLayouts/slideLayout149.xml"/><Relationship Id="rId66" Type="http://schemas.openxmlformats.org/officeDocument/2006/relationships/slideLayout" Target="../slideLayouts/slideLayout157.xml"/><Relationship Id="rId74" Type="http://schemas.openxmlformats.org/officeDocument/2006/relationships/image" Target="../media/image30.emf"/><Relationship Id="rId5" Type="http://schemas.openxmlformats.org/officeDocument/2006/relationships/slideLayout" Target="../slideLayouts/slideLayout96.xml"/><Relationship Id="rId61" Type="http://schemas.openxmlformats.org/officeDocument/2006/relationships/slideLayout" Target="../slideLayouts/slideLayout152.xml"/><Relationship Id="rId19" Type="http://schemas.openxmlformats.org/officeDocument/2006/relationships/slideLayout" Target="../slideLayouts/slideLayout11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56" Type="http://schemas.openxmlformats.org/officeDocument/2006/relationships/slideLayout" Target="../slideLayouts/slideLayout147.xml"/><Relationship Id="rId64" Type="http://schemas.openxmlformats.org/officeDocument/2006/relationships/slideLayout" Target="../slideLayouts/slideLayout155.xml"/><Relationship Id="rId69" Type="http://schemas.openxmlformats.org/officeDocument/2006/relationships/slideLayout" Target="../slideLayouts/slideLayout160.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72" Type="http://schemas.openxmlformats.org/officeDocument/2006/relationships/image" Target="../media/image29.png"/><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59" Type="http://schemas.openxmlformats.org/officeDocument/2006/relationships/slideLayout" Target="../slideLayouts/slideLayout150.xml"/><Relationship Id="rId67" Type="http://schemas.openxmlformats.org/officeDocument/2006/relationships/slideLayout" Target="../slideLayouts/slideLayout158.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slideLayout" Target="../slideLayouts/slideLayout145.xml"/><Relationship Id="rId62" Type="http://schemas.openxmlformats.org/officeDocument/2006/relationships/slideLayout" Target="../slideLayouts/slideLayout153.xml"/><Relationship Id="rId70" Type="http://schemas.openxmlformats.org/officeDocument/2006/relationships/theme" Target="../theme/theme5.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57" Type="http://schemas.openxmlformats.org/officeDocument/2006/relationships/slideLayout" Target="../slideLayouts/slideLayout148.xml"/><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60" Type="http://schemas.openxmlformats.org/officeDocument/2006/relationships/slideLayout" Target="../slideLayouts/slideLayout151.xml"/><Relationship Id="rId65" Type="http://schemas.openxmlformats.org/officeDocument/2006/relationships/slideLayout" Target="../slideLayouts/slideLayout156.xml"/><Relationship Id="rId73" Type="http://schemas.openxmlformats.org/officeDocument/2006/relationships/oleObject" Target="../embeddings/oleObject13.bin"/><Relationship Id="rId4" Type="http://schemas.openxmlformats.org/officeDocument/2006/relationships/slideLayout" Target="../slideLayouts/slideLayout95.xml"/><Relationship Id="rId9" Type="http://schemas.openxmlformats.org/officeDocument/2006/relationships/slideLayout" Target="../slideLayouts/slideLayout100.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9" Type="http://schemas.openxmlformats.org/officeDocument/2006/relationships/slideLayout" Target="../slideLayouts/slideLayout130.xml"/><Relationship Id="rId34" Type="http://schemas.openxmlformats.org/officeDocument/2006/relationships/slideLayout" Target="../slideLayouts/slideLayout125.xml"/><Relationship Id="rId50" Type="http://schemas.openxmlformats.org/officeDocument/2006/relationships/slideLayout" Target="../slideLayouts/slideLayout141.xml"/><Relationship Id="rId55" Type="http://schemas.openxmlformats.org/officeDocument/2006/relationships/slideLayout" Target="../slideLayouts/slideLayout146.xml"/><Relationship Id="rId7" Type="http://schemas.openxmlformats.org/officeDocument/2006/relationships/slideLayout" Target="../slideLayouts/slideLayout98.xml"/><Relationship Id="rId71" Type="http://schemas.openxmlformats.org/officeDocument/2006/relationships/tags" Target="../tags/tag4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ags" Target="../tags/tag425.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6.xml"/><Relationship Id="rId2" Type="http://schemas.openxmlformats.org/officeDocument/2006/relationships/slideLayout" Target="../slideLayouts/slideLayout162.xml"/><Relationship Id="rId16" Type="http://schemas.openxmlformats.org/officeDocument/2006/relationships/image" Target="../media/image30.emf"/><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oleObject" Target="../embeddings/oleObject14.bin"/><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image" Target="../media/image3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7"/>
            </p:custDataLst>
            <p:extLst>
              <p:ext uri="{D42A27DB-BD31-4B8C-83A1-F6EECF244321}">
                <p14:modId xmlns:p14="http://schemas.microsoft.com/office/powerpoint/2010/main" val="2743773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7" imgW="413" imgH="416" progId="TCLayout.ActiveDocument.1">
                  <p:embed/>
                </p:oleObj>
              </mc:Choice>
              <mc:Fallback>
                <p:oleObj name="think-cell Folie" r:id="rId37"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8"/>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9"/>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de-DE"/>
              <a:t>Fußnotes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0"/>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p>
            <a:pPr lvl="0"/>
            <a:r>
              <a:rPr lang="en-US"/>
              <a:t>Click to edit Master title style</a:t>
            </a:r>
            <a:endParaRPr lang="de-DE"/>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de-DE">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de-DE"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30832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de-DE"/>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1"/>
            </p:custDataLst>
          </p:nvPr>
        </p:nvSpPr>
        <p:spPr>
          <a:xfrm>
            <a:off x="5987738" y="2170800"/>
            <a:ext cx="3049253" cy="46166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Above </a:t>
            </a:r>
            <a:r>
              <a:rPr lang="de-DE" noProof="0"/>
              <a:t>Chart</a:t>
            </a:r>
            <a:r>
              <a:rPr lang="de-DE"/>
              <a:t> Exhibit Title</a:t>
            </a:r>
            <a:br>
              <a:rPr lang="de-DE"/>
            </a:br>
            <a:r>
              <a:rPr lang="de-DE"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5" y="2170800"/>
            <a:ext cx="3036989"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grpSp>
        <p:nvGrpSpPr>
          <p:cNvPr id="7" name="LegendLines" hidden="1">
            <a:extLst>
              <a:ext uri="{FF2B5EF4-FFF2-40B4-BE49-F238E27FC236}">
                <a16:creationId xmlns:a16="http://schemas.microsoft.com/office/drawing/2014/main" id="{70A54897-13DB-76A1-3253-5EBE1193A57A}"/>
              </a:ext>
            </a:extLst>
          </p:cNvPr>
          <p:cNvGrpSpPr/>
          <p:nvPr userDrawn="1"/>
        </p:nvGrpSpPr>
        <p:grpSpPr>
          <a:xfrm>
            <a:off x="10217918" y="3231698"/>
            <a:ext cx="1419346" cy="958286"/>
            <a:chOff x="10162879" y="3243772"/>
            <a:chExt cx="1419346" cy="958286"/>
          </a:xfrm>
        </p:grpSpPr>
        <p:sp>
          <p:nvSpPr>
            <p:cNvPr id="8" name="Legend1">
              <a:extLst>
                <a:ext uri="{FF2B5EF4-FFF2-40B4-BE49-F238E27FC236}">
                  <a16:creationId xmlns:a16="http://schemas.microsoft.com/office/drawing/2014/main" id="{8F85F403-500E-2D0C-C764-3FEEDD83577B}"/>
                </a:ext>
              </a:extLst>
            </p:cNvPr>
            <p:cNvSpPr txBox="1"/>
            <p:nvPr/>
          </p:nvSpPr>
          <p:spPr>
            <a:xfrm>
              <a:off x="10886522" y="3243772"/>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9" name="Legend2">
              <a:extLst>
                <a:ext uri="{FF2B5EF4-FFF2-40B4-BE49-F238E27FC236}">
                  <a16:creationId xmlns:a16="http://schemas.microsoft.com/office/drawing/2014/main" id="{722EB89B-7258-D9BF-E374-74A7871176C8}"/>
                </a:ext>
              </a:extLst>
            </p:cNvPr>
            <p:cNvSpPr txBox="1"/>
            <p:nvPr/>
          </p:nvSpPr>
          <p:spPr>
            <a:xfrm>
              <a:off x="10886522" y="3615193"/>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10" name="Legend3">
              <a:extLst>
                <a:ext uri="{FF2B5EF4-FFF2-40B4-BE49-F238E27FC236}">
                  <a16:creationId xmlns:a16="http://schemas.microsoft.com/office/drawing/2014/main" id="{745E35C0-4C5C-7B45-83BC-896771699288}"/>
                </a:ext>
              </a:extLst>
            </p:cNvPr>
            <p:cNvSpPr txBox="1"/>
            <p:nvPr/>
          </p:nvSpPr>
          <p:spPr>
            <a:xfrm>
              <a:off x="10886522" y="3986614"/>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11" name="LineLegend3">
              <a:extLst>
                <a:ext uri="{FF2B5EF4-FFF2-40B4-BE49-F238E27FC236}">
                  <a16:creationId xmlns:a16="http://schemas.microsoft.com/office/drawing/2014/main" id="{9383F9D5-D093-7B34-DEC7-D287CAF1AFE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de-DE" sz="1400" baseline="0">
                <a:ea typeface="+mn-ea"/>
              </a:endParaRPr>
            </a:p>
          </p:txBody>
        </p:sp>
        <p:sp>
          <p:nvSpPr>
            <p:cNvPr id="12" name="LineLegend2">
              <a:extLst>
                <a:ext uri="{FF2B5EF4-FFF2-40B4-BE49-F238E27FC236}">
                  <a16:creationId xmlns:a16="http://schemas.microsoft.com/office/drawing/2014/main" id="{F9FEB622-8D46-D8BB-25BF-A7EC0DECF0EC}"/>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de-DE" sz="1400" baseline="0">
                <a:ea typeface="+mn-ea"/>
              </a:endParaRPr>
            </a:p>
          </p:txBody>
        </p:sp>
        <p:sp>
          <p:nvSpPr>
            <p:cNvPr id="13" name="LineLegend1">
              <a:extLst>
                <a:ext uri="{FF2B5EF4-FFF2-40B4-BE49-F238E27FC236}">
                  <a16:creationId xmlns:a16="http://schemas.microsoft.com/office/drawing/2014/main" id="{46539F54-1C27-FAD4-876A-6B60A9733AC6}"/>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de-DE" sz="1400" baseline="0">
                <a:ea typeface="+mn-ea"/>
              </a:endParaRPr>
            </a:p>
          </p:txBody>
        </p:sp>
      </p:grpSp>
      <p:grpSp>
        <p:nvGrpSpPr>
          <p:cNvPr id="14" name="LegendMoons" hidden="1">
            <a:extLst>
              <a:ext uri="{FF2B5EF4-FFF2-40B4-BE49-F238E27FC236}">
                <a16:creationId xmlns:a16="http://schemas.microsoft.com/office/drawing/2014/main" id="{94460190-9CEA-7539-5BAB-FC00C270DCB4}"/>
              </a:ext>
            </a:extLst>
          </p:cNvPr>
          <p:cNvGrpSpPr/>
          <p:nvPr userDrawn="1"/>
        </p:nvGrpSpPr>
        <p:grpSpPr>
          <a:xfrm>
            <a:off x="10588929" y="1308323"/>
            <a:ext cx="1048335" cy="1731859"/>
            <a:chOff x="7723680" y="1702457"/>
            <a:chExt cx="1048335" cy="1731859"/>
          </a:xfrm>
        </p:grpSpPr>
        <p:sp>
          <p:nvSpPr>
            <p:cNvPr id="15" name="Legend1">
              <a:extLst>
                <a:ext uri="{FF2B5EF4-FFF2-40B4-BE49-F238E27FC236}">
                  <a16:creationId xmlns:a16="http://schemas.microsoft.com/office/drawing/2014/main" id="{69AADF8D-278A-D176-0038-77E001BBF7B9}"/>
                </a:ext>
              </a:extLst>
            </p:cNvPr>
            <p:cNvSpPr txBox="1"/>
            <p:nvPr/>
          </p:nvSpPr>
          <p:spPr>
            <a:xfrm>
              <a:off x="8076312" y="1709816"/>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17" name="Legend2">
              <a:extLst>
                <a:ext uri="{FF2B5EF4-FFF2-40B4-BE49-F238E27FC236}">
                  <a16:creationId xmlns:a16="http://schemas.microsoft.com/office/drawing/2014/main" id="{FA903744-6962-F888-1D6A-6A1B7E5D1DFE}"/>
                </a:ext>
              </a:extLst>
            </p:cNvPr>
            <p:cNvSpPr txBox="1"/>
            <p:nvPr/>
          </p:nvSpPr>
          <p:spPr>
            <a:xfrm>
              <a:off x="8076312" y="2085275"/>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18" name="Legend3">
              <a:extLst>
                <a:ext uri="{FF2B5EF4-FFF2-40B4-BE49-F238E27FC236}">
                  <a16:creationId xmlns:a16="http://schemas.microsoft.com/office/drawing/2014/main" id="{B7029878-3525-5893-D3C6-5B50E72471D3}"/>
                </a:ext>
              </a:extLst>
            </p:cNvPr>
            <p:cNvSpPr txBox="1"/>
            <p:nvPr/>
          </p:nvSpPr>
          <p:spPr>
            <a:xfrm>
              <a:off x="8076312" y="2460734"/>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19" name="Legend4">
              <a:extLst>
                <a:ext uri="{FF2B5EF4-FFF2-40B4-BE49-F238E27FC236}">
                  <a16:creationId xmlns:a16="http://schemas.microsoft.com/office/drawing/2014/main" id="{E19857A9-E13B-F51D-AA8C-6736D4F9F663}"/>
                </a:ext>
              </a:extLst>
            </p:cNvPr>
            <p:cNvSpPr txBox="1"/>
            <p:nvPr/>
          </p:nvSpPr>
          <p:spPr>
            <a:xfrm>
              <a:off x="8076312" y="2836193"/>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20" name="Legend5">
              <a:extLst>
                <a:ext uri="{FF2B5EF4-FFF2-40B4-BE49-F238E27FC236}">
                  <a16:creationId xmlns:a16="http://schemas.microsoft.com/office/drawing/2014/main" id="{40563CCD-6E10-7484-1D76-7C20485ABB17}"/>
                </a:ext>
              </a:extLst>
            </p:cNvPr>
            <p:cNvSpPr txBox="1"/>
            <p:nvPr/>
          </p:nvSpPr>
          <p:spPr>
            <a:xfrm>
              <a:off x="8076312" y="3211654"/>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grpSp>
          <p:nvGrpSpPr>
            <p:cNvPr id="21" name="MoonLegend1">
              <a:extLst>
                <a:ext uri="{FF2B5EF4-FFF2-40B4-BE49-F238E27FC236}">
                  <a16:creationId xmlns:a16="http://schemas.microsoft.com/office/drawing/2014/main" id="{0AA1A2BF-5743-E2C1-75BF-01446D0FE72D}"/>
                </a:ext>
              </a:extLst>
            </p:cNvPr>
            <p:cNvGrpSpPr>
              <a:grpSpLocks noChangeAspect="1"/>
            </p:cNvGrpSpPr>
            <p:nvPr>
              <p:custDataLst>
                <p:tags r:id="rId22"/>
              </p:custDataLst>
            </p:nvPr>
          </p:nvGrpSpPr>
          <p:grpSpPr>
            <a:xfrm>
              <a:off x="7723680" y="1702457"/>
              <a:ext cx="228600" cy="228600"/>
              <a:chOff x="762000" y="1270000"/>
              <a:chExt cx="254000" cy="254000"/>
            </a:xfrm>
          </p:grpSpPr>
          <p:sp>
            <p:nvSpPr>
              <p:cNvPr id="34" name="Oval 33">
                <a:extLst>
                  <a:ext uri="{FF2B5EF4-FFF2-40B4-BE49-F238E27FC236}">
                    <a16:creationId xmlns:a16="http://schemas.microsoft.com/office/drawing/2014/main" id="{2F5B04D8-C942-7419-62DB-45AD955F337E}"/>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solidFill>
                    <a:schemeClr val="tx1"/>
                  </a:solidFill>
                </a:endParaRPr>
              </a:p>
            </p:txBody>
          </p:sp>
          <p:sp>
            <p:nvSpPr>
              <p:cNvPr id="35" name="Arc 34">
                <a:extLst>
                  <a:ext uri="{FF2B5EF4-FFF2-40B4-BE49-F238E27FC236}">
                    <a16:creationId xmlns:a16="http://schemas.microsoft.com/office/drawing/2014/main" id="{4030A70D-772D-EE0D-638A-AE0824B0C55C}"/>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a:p>
            </p:txBody>
          </p:sp>
        </p:grpSp>
        <p:grpSp>
          <p:nvGrpSpPr>
            <p:cNvPr id="22" name="MoonLegend2">
              <a:extLst>
                <a:ext uri="{FF2B5EF4-FFF2-40B4-BE49-F238E27FC236}">
                  <a16:creationId xmlns:a16="http://schemas.microsoft.com/office/drawing/2014/main" id="{DF1D7F7B-953F-B6B8-3655-02673C7C4B60}"/>
                </a:ext>
              </a:extLst>
            </p:cNvPr>
            <p:cNvGrpSpPr>
              <a:grpSpLocks noChangeAspect="1"/>
            </p:cNvGrpSpPr>
            <p:nvPr>
              <p:custDataLst>
                <p:tags r:id="rId23"/>
              </p:custDataLst>
            </p:nvPr>
          </p:nvGrpSpPr>
          <p:grpSpPr>
            <a:xfrm>
              <a:off x="7723680" y="2078270"/>
              <a:ext cx="228600" cy="228600"/>
              <a:chOff x="762000" y="1270000"/>
              <a:chExt cx="254000" cy="254000"/>
            </a:xfrm>
          </p:grpSpPr>
          <p:sp>
            <p:nvSpPr>
              <p:cNvPr id="32" name="Oval 31">
                <a:extLst>
                  <a:ext uri="{FF2B5EF4-FFF2-40B4-BE49-F238E27FC236}">
                    <a16:creationId xmlns:a16="http://schemas.microsoft.com/office/drawing/2014/main" id="{CBD9BD95-4AC6-8BB6-ED45-B58BD59231A5}"/>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solidFill>
                    <a:schemeClr val="tx1"/>
                  </a:solidFill>
                </a:endParaRPr>
              </a:p>
            </p:txBody>
          </p:sp>
          <p:sp>
            <p:nvSpPr>
              <p:cNvPr id="33" name="Arc 32">
                <a:extLst>
                  <a:ext uri="{FF2B5EF4-FFF2-40B4-BE49-F238E27FC236}">
                    <a16:creationId xmlns:a16="http://schemas.microsoft.com/office/drawing/2014/main" id="{C3D33F43-41D5-E430-6DE5-4A2808794102}"/>
                  </a:ext>
                </a:extLst>
              </p:cNvPr>
              <p:cNvSpPr/>
              <p:nvPr>
                <p:custDataLst>
                  <p:tags r:id="rId34"/>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a:p>
            </p:txBody>
          </p:sp>
        </p:grpSp>
        <p:grpSp>
          <p:nvGrpSpPr>
            <p:cNvPr id="23" name="MoonLegend3">
              <a:extLst>
                <a:ext uri="{FF2B5EF4-FFF2-40B4-BE49-F238E27FC236}">
                  <a16:creationId xmlns:a16="http://schemas.microsoft.com/office/drawing/2014/main" id="{D9B9134D-2CC0-E061-C606-CB081E3A5A26}"/>
                </a:ext>
              </a:extLst>
            </p:cNvPr>
            <p:cNvGrpSpPr>
              <a:grpSpLocks noChangeAspect="1"/>
            </p:cNvGrpSpPr>
            <p:nvPr>
              <p:custDataLst>
                <p:tags r:id="rId24"/>
              </p:custDataLst>
            </p:nvPr>
          </p:nvGrpSpPr>
          <p:grpSpPr>
            <a:xfrm>
              <a:off x="7723680" y="2454085"/>
              <a:ext cx="228600" cy="228600"/>
              <a:chOff x="762000" y="1270000"/>
              <a:chExt cx="254000" cy="254000"/>
            </a:xfrm>
          </p:grpSpPr>
          <p:sp>
            <p:nvSpPr>
              <p:cNvPr id="30" name="Oval 29">
                <a:extLst>
                  <a:ext uri="{FF2B5EF4-FFF2-40B4-BE49-F238E27FC236}">
                    <a16:creationId xmlns:a16="http://schemas.microsoft.com/office/drawing/2014/main" id="{03094D7F-DEA3-0A30-4D0E-D9C4BAD308E7}"/>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solidFill>
                    <a:schemeClr val="tx1"/>
                  </a:solidFill>
                </a:endParaRPr>
              </a:p>
            </p:txBody>
          </p:sp>
          <p:sp>
            <p:nvSpPr>
              <p:cNvPr id="31" name="Arc 30">
                <a:extLst>
                  <a:ext uri="{FF2B5EF4-FFF2-40B4-BE49-F238E27FC236}">
                    <a16:creationId xmlns:a16="http://schemas.microsoft.com/office/drawing/2014/main" id="{1584444E-DD02-F325-4097-C9752C5E6D34}"/>
                  </a:ext>
                </a:extLst>
              </p:cNvPr>
              <p:cNvSpPr/>
              <p:nvPr>
                <p:custDataLst>
                  <p:tags r:id="rId32"/>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a:p>
            </p:txBody>
          </p:sp>
        </p:grpSp>
        <p:grpSp>
          <p:nvGrpSpPr>
            <p:cNvPr id="24" name="MoonLegend4">
              <a:extLst>
                <a:ext uri="{FF2B5EF4-FFF2-40B4-BE49-F238E27FC236}">
                  <a16:creationId xmlns:a16="http://schemas.microsoft.com/office/drawing/2014/main" id="{6A64BA8B-395B-A23E-CED2-54BC50E2333B}"/>
                </a:ext>
              </a:extLst>
            </p:cNvPr>
            <p:cNvGrpSpPr>
              <a:grpSpLocks noChangeAspect="1"/>
            </p:cNvGrpSpPr>
            <p:nvPr>
              <p:custDataLst>
                <p:tags r:id="rId25"/>
              </p:custDataLst>
            </p:nvPr>
          </p:nvGrpSpPr>
          <p:grpSpPr>
            <a:xfrm>
              <a:off x="7723680" y="2829900"/>
              <a:ext cx="228600" cy="228600"/>
              <a:chOff x="762000" y="1270000"/>
              <a:chExt cx="254000" cy="254000"/>
            </a:xfrm>
          </p:grpSpPr>
          <p:sp>
            <p:nvSpPr>
              <p:cNvPr id="28" name="Oval 27">
                <a:extLst>
                  <a:ext uri="{FF2B5EF4-FFF2-40B4-BE49-F238E27FC236}">
                    <a16:creationId xmlns:a16="http://schemas.microsoft.com/office/drawing/2014/main" id="{03AC3307-0C47-49E7-D85E-2A7DEBE70466}"/>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solidFill>
                    <a:schemeClr val="tx1"/>
                  </a:solidFill>
                </a:endParaRPr>
              </a:p>
            </p:txBody>
          </p:sp>
          <p:sp>
            <p:nvSpPr>
              <p:cNvPr id="29" name="Arc 28">
                <a:extLst>
                  <a:ext uri="{FF2B5EF4-FFF2-40B4-BE49-F238E27FC236}">
                    <a16:creationId xmlns:a16="http://schemas.microsoft.com/office/drawing/2014/main" id="{BB41F666-C7F3-F7ED-ABBB-EEA028C74EE4}"/>
                  </a:ext>
                </a:extLst>
              </p:cNvPr>
              <p:cNvSpPr/>
              <p:nvPr>
                <p:custDataLst>
                  <p:tags r:id="rId30"/>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a:p>
            </p:txBody>
          </p:sp>
        </p:grpSp>
        <p:grpSp>
          <p:nvGrpSpPr>
            <p:cNvPr id="25" name="MoonLegend5">
              <a:extLst>
                <a:ext uri="{FF2B5EF4-FFF2-40B4-BE49-F238E27FC236}">
                  <a16:creationId xmlns:a16="http://schemas.microsoft.com/office/drawing/2014/main" id="{5ED2608C-CC5C-7122-DE32-502450043B42}"/>
                </a:ext>
              </a:extLst>
            </p:cNvPr>
            <p:cNvGrpSpPr>
              <a:grpSpLocks noChangeAspect="1"/>
            </p:cNvGrpSpPr>
            <p:nvPr>
              <p:custDataLst>
                <p:tags r:id="rId26"/>
              </p:custDataLst>
            </p:nvPr>
          </p:nvGrpSpPr>
          <p:grpSpPr>
            <a:xfrm>
              <a:off x="7723680" y="3205716"/>
              <a:ext cx="228600" cy="228600"/>
              <a:chOff x="762000" y="1270000"/>
              <a:chExt cx="254000" cy="254000"/>
            </a:xfrm>
          </p:grpSpPr>
          <p:sp>
            <p:nvSpPr>
              <p:cNvPr id="26" name="Oval 25">
                <a:extLst>
                  <a:ext uri="{FF2B5EF4-FFF2-40B4-BE49-F238E27FC236}">
                    <a16:creationId xmlns:a16="http://schemas.microsoft.com/office/drawing/2014/main" id="{4C207DC0-E151-5F17-68D5-3290D765B26A}"/>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solidFill>
                    <a:schemeClr val="tx1"/>
                  </a:solidFill>
                </a:endParaRPr>
              </a:p>
            </p:txBody>
          </p:sp>
          <p:sp>
            <p:nvSpPr>
              <p:cNvPr id="27" name="Arc 26">
                <a:extLst>
                  <a:ext uri="{FF2B5EF4-FFF2-40B4-BE49-F238E27FC236}">
                    <a16:creationId xmlns:a16="http://schemas.microsoft.com/office/drawing/2014/main" id="{5BE52812-0021-7136-E758-339BA73C8DE5}"/>
                  </a:ext>
                </a:extLst>
              </p:cNvPr>
              <p:cNvSpPr/>
              <p:nvPr>
                <p:custDataLst>
                  <p:tags r:id="rId28"/>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a:p>
            </p:txBody>
          </p:sp>
        </p:grpSp>
      </p:grpSp>
      <p:grpSp>
        <p:nvGrpSpPr>
          <p:cNvPr id="36" name="LegendBoxes" hidden="1">
            <a:extLst>
              <a:ext uri="{FF2B5EF4-FFF2-40B4-BE49-F238E27FC236}">
                <a16:creationId xmlns:a16="http://schemas.microsoft.com/office/drawing/2014/main" id="{63D6541D-76A1-F3F6-204A-2229918C2F06}"/>
              </a:ext>
            </a:extLst>
          </p:cNvPr>
          <p:cNvGrpSpPr/>
          <p:nvPr userDrawn="1"/>
        </p:nvGrpSpPr>
        <p:grpSpPr>
          <a:xfrm>
            <a:off x="10615415" y="4381500"/>
            <a:ext cx="1021849" cy="1717282"/>
            <a:chOff x="10652400" y="4322824"/>
            <a:chExt cx="1021849" cy="1717282"/>
          </a:xfrm>
        </p:grpSpPr>
        <p:sp>
          <p:nvSpPr>
            <p:cNvPr id="37" name="RectangleLegend1">
              <a:extLst>
                <a:ext uri="{FF2B5EF4-FFF2-40B4-BE49-F238E27FC236}">
                  <a16:creationId xmlns:a16="http://schemas.microsoft.com/office/drawing/2014/main" id="{A6911816-9EBB-A217-1BE1-5974C8F00C94}"/>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a:solidFill>
                  <a:schemeClr val="tx1"/>
                </a:solidFill>
              </a:endParaRPr>
            </a:p>
          </p:txBody>
        </p:sp>
        <p:sp>
          <p:nvSpPr>
            <p:cNvPr id="38" name="RectangleLegend2">
              <a:extLst>
                <a:ext uri="{FF2B5EF4-FFF2-40B4-BE49-F238E27FC236}">
                  <a16:creationId xmlns:a16="http://schemas.microsoft.com/office/drawing/2014/main" id="{3C4BB10E-3AA8-C4F1-C2FF-227CA3AE9BD9}"/>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a:solidFill>
                  <a:schemeClr val="tx1"/>
                </a:solidFill>
              </a:endParaRPr>
            </a:p>
          </p:txBody>
        </p:sp>
        <p:sp>
          <p:nvSpPr>
            <p:cNvPr id="39" name="RectangleLegend3">
              <a:extLst>
                <a:ext uri="{FF2B5EF4-FFF2-40B4-BE49-F238E27FC236}">
                  <a16:creationId xmlns:a16="http://schemas.microsoft.com/office/drawing/2014/main" id="{21EAC4C7-2391-32E5-752A-BBE604D00B59}"/>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a:solidFill>
                  <a:schemeClr val="tx1"/>
                </a:solidFill>
              </a:endParaRPr>
            </a:p>
          </p:txBody>
        </p:sp>
        <p:sp>
          <p:nvSpPr>
            <p:cNvPr id="40" name="RectangleLegend4">
              <a:extLst>
                <a:ext uri="{FF2B5EF4-FFF2-40B4-BE49-F238E27FC236}">
                  <a16:creationId xmlns:a16="http://schemas.microsoft.com/office/drawing/2014/main" id="{697D7B70-0AD5-0EC2-C219-9E931F57B246}"/>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a:solidFill>
                  <a:schemeClr val="tx1"/>
                </a:solidFill>
              </a:endParaRPr>
            </a:p>
          </p:txBody>
        </p:sp>
        <p:sp>
          <p:nvSpPr>
            <p:cNvPr id="41" name="RectangleLegend5">
              <a:extLst>
                <a:ext uri="{FF2B5EF4-FFF2-40B4-BE49-F238E27FC236}">
                  <a16:creationId xmlns:a16="http://schemas.microsoft.com/office/drawing/2014/main" id="{84760015-0EFE-945C-2D13-737B9A4AFB11}"/>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a:solidFill>
                  <a:schemeClr val="tx1"/>
                </a:solidFill>
              </a:endParaRPr>
            </a:p>
          </p:txBody>
        </p:sp>
        <p:sp>
          <p:nvSpPr>
            <p:cNvPr id="42" name="Legend1">
              <a:extLst>
                <a:ext uri="{FF2B5EF4-FFF2-40B4-BE49-F238E27FC236}">
                  <a16:creationId xmlns:a16="http://schemas.microsoft.com/office/drawing/2014/main" id="{68A27C75-B5FA-783C-4D3A-E9DBF1D94B82}"/>
                </a:ext>
              </a:extLst>
            </p:cNvPr>
            <p:cNvSpPr txBox="1"/>
            <p:nvPr/>
          </p:nvSpPr>
          <p:spPr>
            <a:xfrm>
              <a:off x="10978546" y="4322824"/>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43" name="Legend2">
              <a:extLst>
                <a:ext uri="{FF2B5EF4-FFF2-40B4-BE49-F238E27FC236}">
                  <a16:creationId xmlns:a16="http://schemas.microsoft.com/office/drawing/2014/main" id="{07781C30-903F-EA60-47E1-26304CF57133}"/>
                </a:ext>
              </a:extLst>
            </p:cNvPr>
            <p:cNvSpPr txBox="1"/>
            <p:nvPr/>
          </p:nvSpPr>
          <p:spPr>
            <a:xfrm>
              <a:off x="10978546" y="4702322"/>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44" name="Legend3">
              <a:extLst>
                <a:ext uri="{FF2B5EF4-FFF2-40B4-BE49-F238E27FC236}">
                  <a16:creationId xmlns:a16="http://schemas.microsoft.com/office/drawing/2014/main" id="{CD6EC974-41B1-6FFE-D041-3641F130E7FE}"/>
                </a:ext>
              </a:extLst>
            </p:cNvPr>
            <p:cNvSpPr txBox="1"/>
            <p:nvPr/>
          </p:nvSpPr>
          <p:spPr>
            <a:xfrm>
              <a:off x="10978546" y="5081820"/>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45" name="Legend4">
              <a:extLst>
                <a:ext uri="{FF2B5EF4-FFF2-40B4-BE49-F238E27FC236}">
                  <a16:creationId xmlns:a16="http://schemas.microsoft.com/office/drawing/2014/main" id="{2CC29DAD-4C22-C146-6571-AABD895FD73A}"/>
                </a:ext>
              </a:extLst>
            </p:cNvPr>
            <p:cNvSpPr txBox="1"/>
            <p:nvPr/>
          </p:nvSpPr>
          <p:spPr>
            <a:xfrm>
              <a:off x="10978546" y="5453241"/>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46" name="Legend5">
              <a:extLst>
                <a:ext uri="{FF2B5EF4-FFF2-40B4-BE49-F238E27FC236}">
                  <a16:creationId xmlns:a16="http://schemas.microsoft.com/office/drawing/2014/main" id="{C1139BDA-53A5-18BB-92C6-3C52B7646B11}"/>
                </a:ext>
              </a:extLst>
            </p:cNvPr>
            <p:cNvSpPr txBox="1"/>
            <p:nvPr/>
          </p:nvSpPr>
          <p:spPr>
            <a:xfrm>
              <a:off x="10978545" y="5824662"/>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grpSp>
      <p:sp>
        <p:nvSpPr>
          <p:cNvPr id="54" name="Date Placeholder 53">
            <a:extLst>
              <a:ext uri="{FF2B5EF4-FFF2-40B4-BE49-F238E27FC236}">
                <a16:creationId xmlns:a16="http://schemas.microsoft.com/office/drawing/2014/main" id="{B97CD6C5-E1D7-4E65-A2A4-0E7D317702A5}"/>
              </a:ext>
            </a:extLst>
          </p:cNvPr>
          <p:cNvSpPr>
            <a:spLocks noGrp="1"/>
          </p:cNvSpPr>
          <p:nvPr>
            <p:ph type="dt" sz="half" idx="2"/>
          </p:nvPr>
        </p:nvSpPr>
        <p:spPr>
          <a:xfrm>
            <a:off x="554735" y="6501669"/>
            <a:ext cx="519373" cy="123111"/>
          </a:xfrm>
          <a:prstGeom prst="rect">
            <a:avLst/>
          </a:prstGeom>
        </p:spPr>
        <p:txBody>
          <a:bodyPr vert="horz" wrap="none" lIns="0" tIns="0" rIns="0" bIns="0" rtlCol="0" anchor="t">
            <a:noAutofit/>
          </a:bodyPr>
          <a:lstStyle>
            <a:lvl1pPr algn="l" rtl="0">
              <a:defRPr sz="800">
                <a:solidFill>
                  <a:schemeClr val="tx1"/>
                </a:solidFill>
              </a:defRPr>
            </a:lvl1pPr>
          </a:lstStyle>
          <a:p>
            <a:fld id="{6D56C188-2F07-4B44-B4C0-D428F3238D29}" type="datetime1">
              <a:rPr lang="de-DE" smtClean="0"/>
              <a:t>03.02.2026</a:t>
            </a:fld>
            <a:endParaRPr lang="de-DE"/>
          </a:p>
        </p:txBody>
      </p:sp>
      <p:sp>
        <p:nvSpPr>
          <p:cNvPr id="47" name="Textfeld 46">
            <a:extLst>
              <a:ext uri="{FF2B5EF4-FFF2-40B4-BE49-F238E27FC236}">
                <a16:creationId xmlns:a16="http://schemas.microsoft.com/office/drawing/2014/main" id="{08487F45-1D09-4A9B-EEF7-C44524F96C88}"/>
              </a:ext>
            </a:extLst>
          </p:cNvPr>
          <p:cNvSpPr txBox="1"/>
          <p:nvPr userDrawn="1">
            <p:extLst>
              <p:ext uri="{1162E1C5-73C7-4A58-AE30-91384D911F3F}">
                <p184:classification xmlns:p184="http://schemas.microsoft.com/office/powerpoint/2018/4/main" val="ftr"/>
              </p:ext>
            </p:extLst>
          </p:nvPr>
        </p:nvSpPr>
        <p:spPr>
          <a:xfrm>
            <a:off x="0" y="6736080"/>
            <a:ext cx="531813" cy="121920"/>
          </a:xfrm>
          <a:prstGeom prst="rect">
            <a:avLst/>
          </a:prstGeom>
        </p:spPr>
        <p:txBody>
          <a:bodyPr horzOverflow="overflow" lIns="0" tIns="0" rIns="0" bIns="0">
            <a:spAutoFit/>
          </a:bodyPr>
          <a:lstStyle/>
          <a:p>
            <a:pPr algn="l"/>
            <a:r>
              <a:rPr lang="de-DE" sz="800">
                <a:solidFill>
                  <a:srgbClr val="000000"/>
                </a:solidFill>
                <a:latin typeface="Arial" panose="020B0604020202020204" pitchFamily="34" charset="0"/>
                <a:cs typeface="Arial" panose="020B0604020202020204" pitchFamily="34" charset="0"/>
              </a:rPr>
              <a:t>INTERNAL</a:t>
            </a:r>
          </a:p>
        </p:txBody>
      </p:sp>
    </p:spTree>
    <p:extLst>
      <p:ext uri="{BB962C8B-B14F-4D97-AF65-F5344CB8AC3E}">
        <p14:creationId xmlns:p14="http://schemas.microsoft.com/office/powerpoint/2010/main" val="2969229741"/>
      </p:ext>
    </p:extLst>
  </p:cSld>
  <p:clrMap bg1="lt1" tx1="dk1" bg2="lt2" tx2="dk2" accent1="accent1" accent2="accent2" accent3="accent3" accent4="accent4" accent5="accent5" accent6="accent6" hlink="hlink" folHlink="folHlink"/>
  <p:sldLayoutIdLst>
    <p:sldLayoutId id="2147483794" r:id="rId1"/>
    <p:sldLayoutId id="2147483886" r:id="rId2"/>
    <p:sldLayoutId id="2147483654" r:id="rId3"/>
    <p:sldLayoutId id="2147483807" r:id="rId4"/>
    <p:sldLayoutId id="2147483800" r:id="rId5"/>
    <p:sldLayoutId id="2147483659" r:id="rId6"/>
    <p:sldLayoutId id="2147483804" r:id="rId7"/>
    <p:sldLayoutId id="2147483860" r:id="rId8"/>
    <p:sldLayoutId id="2147483856" r:id="rId9"/>
    <p:sldLayoutId id="2147483805" r:id="rId10"/>
    <p:sldLayoutId id="2147483806" r:id="rId11"/>
    <p:sldLayoutId id="2147483882" r:id="rId12"/>
    <p:sldLayoutId id="2147483879" r:id="rId13"/>
    <p:sldLayoutId id="2147483706" r:id="rId14"/>
    <p:sldLayoutId id="2147483718" r:id="rId15"/>
  </p:sldLayoutIdLst>
  <p:hf sldNum="0" hdr="0" ftr="0"/>
  <p:txStyles>
    <p:title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82880" indent="-182880" algn="l" defTabSz="914400" rtl="0" eaLnBrk="1" latinLnBrk="0" hangingPunct="1">
        <a:lnSpc>
          <a:spcPct val="100000"/>
        </a:lnSpc>
        <a:spcBef>
          <a:spcPts val="0"/>
        </a:spcBef>
        <a:spcAft>
          <a:spcPts val="300"/>
        </a:spcAft>
        <a:buClrTx/>
        <a:buSzPct val="100000"/>
        <a:buFont typeface="Symbol" panose="05050102010706020507" pitchFamily="18" charset="2"/>
        <a:buChar char="-"/>
        <a:defRPr lang="en-US" sz="1600" kern="1200" dirty="0">
          <a:solidFill>
            <a:schemeClr val="tx1"/>
          </a:solidFill>
          <a:latin typeface="+mn-lt"/>
          <a:ea typeface="+mn-ea"/>
          <a:cs typeface="+mn-cs"/>
        </a:defRPr>
      </a:lvl2pPr>
      <a:lvl3pPr marL="365760" indent="-182880" algn="l" defTabSz="914400" rtl="0" eaLnBrk="1" latinLnBrk="0" hangingPunct="1">
        <a:lnSpc>
          <a:spcPct val="100000"/>
        </a:lnSpc>
        <a:spcBef>
          <a:spcPts val="0"/>
        </a:spcBef>
        <a:spcAft>
          <a:spcPts val="300"/>
        </a:spcAft>
        <a:buClrTx/>
        <a:buSzPct val="100000"/>
        <a:buFont typeface="Symbol" panose="05050102010706020507" pitchFamily="18" charset="2"/>
        <a:buChar char="-"/>
        <a:defRPr lang="en-US" sz="1600" kern="1200" dirty="0">
          <a:solidFill>
            <a:schemeClr val="tx1"/>
          </a:solidFill>
          <a:latin typeface="+mn-lt"/>
          <a:ea typeface="+mn-ea"/>
          <a:cs typeface="+mn-cs"/>
        </a:defRPr>
      </a:lvl3pPr>
      <a:lvl4pPr marL="548640" indent="-182880" algn="l" defTabSz="914400" rtl="0" eaLnBrk="1" latinLnBrk="0" hangingPunct="1">
        <a:lnSpc>
          <a:spcPct val="100000"/>
        </a:lnSpc>
        <a:spcBef>
          <a:spcPts val="0"/>
        </a:spcBef>
        <a:spcAft>
          <a:spcPts val="300"/>
        </a:spcAft>
        <a:buClrTx/>
        <a:buSzPct val="100000"/>
        <a:buFont typeface="Symbol" panose="05050102010706020507" pitchFamily="18" charset="2"/>
        <a:buChar char="-"/>
        <a:defRPr lang="en-US" sz="1600" kern="1200" dirty="0">
          <a:solidFill>
            <a:schemeClr val="tx1"/>
          </a:solidFill>
          <a:latin typeface="+mn-lt"/>
          <a:ea typeface="+mn-ea"/>
          <a:cs typeface="+mn-cs"/>
        </a:defRPr>
      </a:lvl4pPr>
      <a:lvl5pPr marL="731520" indent="-182880" algn="l" defTabSz="914400" rtl="0" eaLnBrk="1" latinLnBrk="0" hangingPunct="1">
        <a:lnSpc>
          <a:spcPct val="100000"/>
        </a:lnSpc>
        <a:spcBef>
          <a:spcPts val="0"/>
        </a:spcBef>
        <a:spcAft>
          <a:spcPts val="300"/>
        </a:spcAft>
        <a:buClrTx/>
        <a:buSzPct val="100000"/>
        <a:buFont typeface="Symbol" panose="05050102010706020507" pitchFamily="18" charset="2"/>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40B17A4-151A-442A-85BB-61D97FD47CDC}"/>
              </a:ext>
            </a:extLst>
          </p:cNvPr>
          <p:cNvGraphicFramePr>
            <a:graphicFrameLocks noChangeAspect="1"/>
          </p:cNvGraphicFramePr>
          <p:nvPr userDrawn="1">
            <p:custDataLst>
              <p:tags r:id="rId22"/>
            </p:custDataLst>
            <p:extLst>
              <p:ext uri="{D42A27DB-BD31-4B8C-83A1-F6EECF244321}">
                <p14:modId xmlns:p14="http://schemas.microsoft.com/office/powerpoint/2010/main" val="2141770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3" imgW="592" imgH="591" progId="TCLayout.ActiveDocument.1">
                  <p:embed/>
                </p:oleObj>
              </mc:Choice>
              <mc:Fallback>
                <p:oleObj name="think-cell Folie" r:id="rId53" imgW="592" imgH="591" progId="TCLayout.ActiveDocument.1">
                  <p:embed/>
                  <p:pic>
                    <p:nvPicPr>
                      <p:cNvPr id="3" name="Object 2" hidden="1">
                        <a:extLst>
                          <a:ext uri="{FF2B5EF4-FFF2-40B4-BE49-F238E27FC236}">
                            <a16:creationId xmlns:a16="http://schemas.microsoft.com/office/drawing/2014/main" id="{740B17A4-151A-442A-85BB-61D97FD47CDC}"/>
                          </a:ext>
                        </a:extLst>
                      </p:cNvPr>
                      <p:cNvPicPr/>
                      <p:nvPr/>
                    </p:nvPicPr>
                    <p:blipFill>
                      <a:blip r:embed="rId54"/>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399E7-290D-4CE6-AA08-2DA0CF307E1C}"/>
              </a:ext>
            </a:extLst>
          </p:cNvPr>
          <p:cNvSpPr/>
          <p:nvPr userDrawn="1">
            <p:custDataLst>
              <p:tags r:id="rId2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53" name="2. Slide Title">
            <a:extLst>
              <a:ext uri="{FF2B5EF4-FFF2-40B4-BE49-F238E27FC236}">
                <a16:creationId xmlns:a16="http://schemas.microsoft.com/office/drawing/2014/main" id="{7C8D601E-A2E1-4979-AE83-B694B9829662}"/>
              </a:ext>
            </a:extLst>
          </p:cNvPr>
          <p:cNvSpPr>
            <a:spLocks noGrp="1"/>
          </p:cNvSpPr>
          <p:nvPr>
            <p:ph type="title"/>
            <p:custDataLst>
              <p:tags r:id="rId24"/>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p>
            <a:pPr lvl="0"/>
            <a:r>
              <a:rPr lang="de-DE"/>
              <a:t>Click </a:t>
            </a:r>
            <a:r>
              <a:rPr lang="de-DE" err="1"/>
              <a:t>to</a:t>
            </a:r>
            <a:r>
              <a:rPr lang="de-DE"/>
              <a:t> </a:t>
            </a:r>
            <a:r>
              <a:rPr lang="de-DE" err="1"/>
              <a:t>edit</a:t>
            </a:r>
            <a:r>
              <a:rPr lang="de-DE"/>
              <a:t> Master title style</a:t>
            </a:r>
          </a:p>
        </p:txBody>
      </p:sp>
      <p:grpSp>
        <p:nvGrpSpPr>
          <p:cNvPr id="55" name="Grid" hidden="1">
            <a:extLst>
              <a:ext uri="{FF2B5EF4-FFF2-40B4-BE49-F238E27FC236}">
                <a16:creationId xmlns:a16="http://schemas.microsoft.com/office/drawing/2014/main" id="{DEFB2FD9-7CD8-4FAE-9553-EBB1883173D8}"/>
              </a:ext>
            </a:extLst>
          </p:cNvPr>
          <p:cNvGrpSpPr/>
          <p:nvPr userDrawn="1">
            <p:custDataLst>
              <p:tags r:id="rId25"/>
            </p:custDataLst>
          </p:nvPr>
        </p:nvGrpSpPr>
        <p:grpSpPr>
          <a:xfrm>
            <a:off x="1524" y="0"/>
            <a:ext cx="12190476" cy="6858000"/>
            <a:chOff x="0" y="0"/>
            <a:chExt cx="12190476" cy="6858000"/>
          </a:xfrm>
        </p:grpSpPr>
        <p:sp>
          <p:nvSpPr>
            <p:cNvPr id="56" name="slide margin">
              <a:extLst>
                <a:ext uri="{FF2B5EF4-FFF2-40B4-BE49-F238E27FC236}">
                  <a16:creationId xmlns:a16="http://schemas.microsoft.com/office/drawing/2014/main" id="{38DD344F-AD20-46A3-A11B-2D82C3344FEC}"/>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de-DE">
                <a:solidFill>
                  <a:schemeClr val="tx1"/>
                </a:solidFill>
                <a:latin typeface="+mn-lt"/>
              </a:endParaRPr>
            </a:p>
          </p:txBody>
        </p:sp>
        <p:cxnSp>
          <p:nvCxnSpPr>
            <p:cNvPr id="57" name="Straight Connector 56">
              <a:extLst>
                <a:ext uri="{FF2B5EF4-FFF2-40B4-BE49-F238E27FC236}">
                  <a16:creationId xmlns:a16="http://schemas.microsoft.com/office/drawing/2014/main" id="{6C7601CF-5E5B-457D-847F-427610DA2FB7}"/>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31F3C21-0066-454F-858F-CF8DE7C15746}"/>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2C2F96-141D-4584-8AFC-7B03AC967AD5}"/>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FAB406-01C7-4D16-B756-95AABF69356F}"/>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C0947A7-511E-40BC-89AC-7FB57EB8253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13BF7D-FE79-4AD9-BD1E-86E33F888F0B}"/>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9CD20B4-6A15-49A2-A59E-FCCFB641E09C}"/>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C9107F-AE78-4984-826C-0B2406DAF134}"/>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34F056F-D81A-4196-9B3A-AE8FD5591CB2}"/>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4C1E84A-C73C-43D4-BA3C-8DBC74530EF8}"/>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E85AE8D-58C3-4AA0-B6F0-E5B277CA7900}"/>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C36F9C0-4B83-4C02-9FB8-FE87C7414EE2}"/>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69" name="Freeform: Shape 68">
              <a:extLst>
                <a:ext uri="{FF2B5EF4-FFF2-40B4-BE49-F238E27FC236}">
                  <a16:creationId xmlns:a16="http://schemas.microsoft.com/office/drawing/2014/main" id="{33B3485C-D98D-4843-9430-BAB5037871BA}"/>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0" name="Freeform: Shape 69">
              <a:extLst>
                <a:ext uri="{FF2B5EF4-FFF2-40B4-BE49-F238E27FC236}">
                  <a16:creationId xmlns:a16="http://schemas.microsoft.com/office/drawing/2014/main" id="{D4711F5E-C124-4817-92AB-CA50490512E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1" name="Freeform: Shape 70">
              <a:extLst>
                <a:ext uri="{FF2B5EF4-FFF2-40B4-BE49-F238E27FC236}">
                  <a16:creationId xmlns:a16="http://schemas.microsoft.com/office/drawing/2014/main" id="{287B4A93-F9FF-464C-9429-7F0508C752D8}"/>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2" name="Freeform: Shape 71">
              <a:extLst>
                <a:ext uri="{FF2B5EF4-FFF2-40B4-BE49-F238E27FC236}">
                  <a16:creationId xmlns:a16="http://schemas.microsoft.com/office/drawing/2014/main" id="{F30BD8E3-A9FF-4CAF-AFCE-78BAF967AB1A}"/>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3" name="Freeform: Shape 72">
              <a:extLst>
                <a:ext uri="{FF2B5EF4-FFF2-40B4-BE49-F238E27FC236}">
                  <a16:creationId xmlns:a16="http://schemas.microsoft.com/office/drawing/2014/main" id="{68DFD3D7-8227-4BAE-92E3-7A8D1D9D120B}"/>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4" name="Freeform: Shape 73">
              <a:extLst>
                <a:ext uri="{FF2B5EF4-FFF2-40B4-BE49-F238E27FC236}">
                  <a16:creationId xmlns:a16="http://schemas.microsoft.com/office/drawing/2014/main" id="{B1BDBD63-521E-429E-88F1-146A189AC445}"/>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5" name="Freeform: Shape 74">
              <a:extLst>
                <a:ext uri="{FF2B5EF4-FFF2-40B4-BE49-F238E27FC236}">
                  <a16:creationId xmlns:a16="http://schemas.microsoft.com/office/drawing/2014/main" id="{A0B0088A-AB05-469E-9D5A-008850E9B532}"/>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6" name="Freeform: Shape 75">
              <a:extLst>
                <a:ext uri="{FF2B5EF4-FFF2-40B4-BE49-F238E27FC236}">
                  <a16:creationId xmlns:a16="http://schemas.microsoft.com/office/drawing/2014/main" id="{19BCFA35-14ED-4686-918B-E003CB0183E0}"/>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7" name="Freeform: Shape 76">
              <a:extLst>
                <a:ext uri="{FF2B5EF4-FFF2-40B4-BE49-F238E27FC236}">
                  <a16:creationId xmlns:a16="http://schemas.microsoft.com/office/drawing/2014/main" id="{32C9479A-9B75-4DAD-BD6F-ACA06F40053D}"/>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8" name="Freeform: Shape 77">
              <a:extLst>
                <a:ext uri="{FF2B5EF4-FFF2-40B4-BE49-F238E27FC236}">
                  <a16:creationId xmlns:a16="http://schemas.microsoft.com/office/drawing/2014/main" id="{0E502045-AFEE-46BD-82EF-7FDCA210A972}"/>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9" name="Freeform: Shape 78">
              <a:extLst>
                <a:ext uri="{FF2B5EF4-FFF2-40B4-BE49-F238E27FC236}">
                  <a16:creationId xmlns:a16="http://schemas.microsoft.com/office/drawing/2014/main" id="{8331B978-23AB-4D1C-BDEB-D3F9BEDAA2DB}"/>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0" name="Freeform: Shape 79">
              <a:extLst>
                <a:ext uri="{FF2B5EF4-FFF2-40B4-BE49-F238E27FC236}">
                  <a16:creationId xmlns:a16="http://schemas.microsoft.com/office/drawing/2014/main" id="{B5C2958A-8756-4F5D-9D2E-8609AF3FE7F3}"/>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1" name="Freeform: Shape 80">
              <a:extLst>
                <a:ext uri="{FF2B5EF4-FFF2-40B4-BE49-F238E27FC236}">
                  <a16:creationId xmlns:a16="http://schemas.microsoft.com/office/drawing/2014/main" id="{405E51A7-0B73-4EDC-8853-4C4885C3CD12}"/>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2" name="Freeform: Shape 81">
              <a:extLst>
                <a:ext uri="{FF2B5EF4-FFF2-40B4-BE49-F238E27FC236}">
                  <a16:creationId xmlns:a16="http://schemas.microsoft.com/office/drawing/2014/main" id="{A655BB02-C70B-4783-95E3-349A9749DE81}"/>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3" name="Freeform: Shape 82">
              <a:extLst>
                <a:ext uri="{FF2B5EF4-FFF2-40B4-BE49-F238E27FC236}">
                  <a16:creationId xmlns:a16="http://schemas.microsoft.com/office/drawing/2014/main" id="{BF414889-E577-40C3-8CDF-DA20200FC4BB}"/>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4" name="Freeform: Shape 83">
              <a:extLst>
                <a:ext uri="{FF2B5EF4-FFF2-40B4-BE49-F238E27FC236}">
                  <a16:creationId xmlns:a16="http://schemas.microsoft.com/office/drawing/2014/main" id="{10578B73-0DC8-40FE-8A21-280C0818D286}"/>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5" name="Freeform: Shape 84">
              <a:extLst>
                <a:ext uri="{FF2B5EF4-FFF2-40B4-BE49-F238E27FC236}">
                  <a16:creationId xmlns:a16="http://schemas.microsoft.com/office/drawing/2014/main" id="{2A3EAB8C-6F2A-4487-A2BB-0984642F92BD}"/>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6" name="Freeform: Shape 85">
              <a:extLst>
                <a:ext uri="{FF2B5EF4-FFF2-40B4-BE49-F238E27FC236}">
                  <a16:creationId xmlns:a16="http://schemas.microsoft.com/office/drawing/2014/main" id="{07D70175-6613-45BC-AF43-015C72F13A7B}"/>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7" name="Freeform: Shape 86">
              <a:extLst>
                <a:ext uri="{FF2B5EF4-FFF2-40B4-BE49-F238E27FC236}">
                  <a16:creationId xmlns:a16="http://schemas.microsoft.com/office/drawing/2014/main" id="{9B942F25-6CDB-4981-97B7-D7BDEBE5ADF5}"/>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8" name="Freeform: Shape 87">
              <a:extLst>
                <a:ext uri="{FF2B5EF4-FFF2-40B4-BE49-F238E27FC236}">
                  <a16:creationId xmlns:a16="http://schemas.microsoft.com/office/drawing/2014/main" id="{01315AFB-F00B-4517-B2CA-2588A030EFF4}"/>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9" name="Freeform: Shape 88">
              <a:extLst>
                <a:ext uri="{FF2B5EF4-FFF2-40B4-BE49-F238E27FC236}">
                  <a16:creationId xmlns:a16="http://schemas.microsoft.com/office/drawing/2014/main" id="{F2EAC9B8-160B-4F7F-8029-F358F771D704}"/>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90" name="Freeform: Shape 89">
              <a:extLst>
                <a:ext uri="{FF2B5EF4-FFF2-40B4-BE49-F238E27FC236}">
                  <a16:creationId xmlns:a16="http://schemas.microsoft.com/office/drawing/2014/main" id="{42671AAA-F5BF-4B8E-9B20-12F8E97A3021}"/>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91" name="Freeform: Shape 90">
              <a:extLst>
                <a:ext uri="{FF2B5EF4-FFF2-40B4-BE49-F238E27FC236}">
                  <a16:creationId xmlns:a16="http://schemas.microsoft.com/office/drawing/2014/main" id="{23FB4F88-2E32-42AF-931D-73EEE391186B}"/>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92" name="Freeform: Shape 91">
              <a:extLst>
                <a:ext uri="{FF2B5EF4-FFF2-40B4-BE49-F238E27FC236}">
                  <a16:creationId xmlns:a16="http://schemas.microsoft.com/office/drawing/2014/main" id="{E4A1769F-CE92-4633-87B1-DDCB8F121456}"/>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93" name="Freeform: Shape 92">
              <a:extLst>
                <a:ext uri="{FF2B5EF4-FFF2-40B4-BE49-F238E27FC236}">
                  <a16:creationId xmlns:a16="http://schemas.microsoft.com/office/drawing/2014/main" id="{4B597847-9D21-4E79-A3C1-CD09A72ED17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cxnSp>
          <p:nvCxnSpPr>
            <p:cNvPr id="94" name="Straight Connector 93">
              <a:extLst>
                <a:ext uri="{FF2B5EF4-FFF2-40B4-BE49-F238E27FC236}">
                  <a16:creationId xmlns:a16="http://schemas.microsoft.com/office/drawing/2014/main" id="{A4475F4C-A18C-4D1A-BA57-171FB0889ED5}"/>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B668352-A3AB-4B2E-9A58-3447022124C4}"/>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FB43971-E513-473C-A51D-9EE94E61083C}"/>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5DF1BF3-81AD-4891-9BB0-2F7A0C9D4E46}"/>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0BDB8E3-D6DD-4760-8A19-73C078A70F87}"/>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F12D775-122F-40DE-9D53-9EE07EEAA8F5}"/>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D2CAD56-BA05-4C75-8034-7BE3F452236F}"/>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90E0245-1DD4-47DE-874E-81EEEC5BC8F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FFCCA0-3335-4A1D-ABE0-05033DB06A2E}"/>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4D72CB9-C1AD-44DE-9701-7AC2B6FF96CE}"/>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89B3321-C5E9-4805-BC66-EA0432C4C15B}"/>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ACEEB3E-3F13-47FD-9363-059ECF85CA24}"/>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73AB56B-1DBC-4E4B-A722-E8BD0ECD1B41}"/>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406E6C7-24A3-4B83-8726-B30607709EF5}"/>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BF470C1-8F17-46A7-9CF6-68959FCC27C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DFB440D-CD6D-4896-879A-A739507A9DA0}"/>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13BC5EF-1845-45CB-A034-F5C2FECB524D}"/>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2206814-DAB9-4959-9312-D81139D2AED1}"/>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63072DF-59FF-4A0A-BAA0-5A11E1D2E4E3}"/>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A4BE5F7-9CDA-49D9-BFEC-F2B196770FC3}"/>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C5C0C16-0A28-498B-9C6F-5032271897D0}"/>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1131945-8EE6-4545-BF8A-AF353687BEB3}"/>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75DD299-052D-4F8E-A9FE-D093F95B0FF2}"/>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8EBC29A-6A7B-40D5-897C-5DEEBEE6A4B2}"/>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66B5FDD-F1EC-4F2C-B392-BC178AD8DA90}"/>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93E83BE-872E-48AC-9FFE-A9F5597742DF}"/>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D1C528-2748-4906-ABB1-D32D60EC43E0}"/>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982271F-16E6-4B46-8B36-C850AA36014C}"/>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A678F6B-D7A6-4C5F-A60A-68F375965733}"/>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1F16AAE-3D56-49D9-B1F8-CF0D668C4625}"/>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46BA71-43F2-4516-96BC-46C1F7150D1F}"/>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B2820DA-E0D5-407B-9227-F00335F2855C}"/>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6A61357-206A-4A6B-82AD-45174279B301}"/>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FD4E7D7-1920-4CDF-8C8E-2C8843C3234E}"/>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6B52954-99B2-4CA1-BC58-BC2CE3144C2E}"/>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58B8F17-F2CF-4C8B-9384-4763AEB46266}"/>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F4D57F3-3690-4C8F-9DD3-6514140E8449}"/>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1248E6-58FC-4800-A342-F266640388C0}"/>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B8011EA-A67B-4792-899C-6F30861FB41B}"/>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E187538-C1B6-4AB3-9E92-1CBE573E39EA}"/>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725F436-5B17-4F6D-B174-9FD6324175C9}"/>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D99996-2943-48E4-B56E-D3F05FDFEC4F}"/>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8B8D663-5E52-4EA2-8D3F-41F6121FAE3C}"/>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1F6EC2A-C5C1-4266-92CE-81F84B827556}"/>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1" name="main body box">
              <a:extLst>
                <a:ext uri="{FF2B5EF4-FFF2-40B4-BE49-F238E27FC236}">
                  <a16:creationId xmlns:a16="http://schemas.microsoft.com/office/drawing/2014/main" id="{B218B8DC-43D2-4BF0-8019-414A6C978B5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de-DE" sz="1323">
                <a:solidFill>
                  <a:schemeClr val="tx1"/>
                </a:solidFill>
                <a:latin typeface="+mn-lt"/>
              </a:endParaRPr>
            </a:p>
          </p:txBody>
        </p:sp>
        <p:cxnSp>
          <p:nvCxnSpPr>
            <p:cNvPr id="142" name="Straight Connector 141">
              <a:extLst>
                <a:ext uri="{FF2B5EF4-FFF2-40B4-BE49-F238E27FC236}">
                  <a16:creationId xmlns:a16="http://schemas.microsoft.com/office/drawing/2014/main" id="{F8A6CBCB-2578-43F1-B7A4-69F595E6E013}"/>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3" name="Straight Connector 142">
              <a:extLst>
                <a:ext uri="{FF2B5EF4-FFF2-40B4-BE49-F238E27FC236}">
                  <a16:creationId xmlns:a16="http://schemas.microsoft.com/office/drawing/2014/main" id="{62E19C48-49CD-490C-82AF-6A807F4A91F8}"/>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45" name="4. Footnote" hidden="1">
            <a:extLst>
              <a:ext uri="{FF2B5EF4-FFF2-40B4-BE49-F238E27FC236}">
                <a16:creationId xmlns:a16="http://schemas.microsoft.com/office/drawing/2014/main" id="{56E3DC21-21DB-42FE-8721-1BC0E89F13AE}"/>
              </a:ext>
            </a:extLst>
          </p:cNvPr>
          <p:cNvSpPr txBox="1"/>
          <p:nvPr userDrawn="1">
            <p:custDataLst>
              <p:tags r:id="rId26"/>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de-DE"/>
              <a:t>Fußnotes</a:t>
            </a:r>
          </a:p>
        </p:txBody>
      </p:sp>
      <p:sp>
        <p:nvSpPr>
          <p:cNvPr id="176" name="Sticker" hidden="1">
            <a:extLst>
              <a:ext uri="{FF2B5EF4-FFF2-40B4-BE49-F238E27FC236}">
                <a16:creationId xmlns:a16="http://schemas.microsoft.com/office/drawing/2014/main" id="{F05F3D84-B1F2-4969-91DD-7BB0F78A4159}"/>
              </a:ext>
            </a:extLst>
          </p:cNvPr>
          <p:cNvSpPr txBox="1"/>
          <p:nvPr userDrawn="1"/>
        </p:nvSpPr>
        <p:spPr>
          <a:xfrm>
            <a:off x="554736" y="130832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de-DE"/>
              <a:t>STICKER</a:t>
            </a:r>
          </a:p>
        </p:txBody>
      </p:sp>
      <p:sp>
        <p:nvSpPr>
          <p:cNvPr id="207" name="ACET" hidden="1">
            <a:extLst>
              <a:ext uri="{FF2B5EF4-FFF2-40B4-BE49-F238E27FC236}">
                <a16:creationId xmlns:a16="http://schemas.microsoft.com/office/drawing/2014/main" id="{9C1AB688-8E46-4BED-871D-3FE073C183F2}"/>
              </a:ext>
            </a:extLst>
          </p:cNvPr>
          <p:cNvSpPr txBox="1"/>
          <p:nvPr userDrawn="1">
            <p:custDataLst>
              <p:tags r:id="rId27"/>
            </p:custDataLst>
          </p:nvPr>
        </p:nvSpPr>
        <p:spPr>
          <a:xfrm>
            <a:off x="5987738" y="2170800"/>
            <a:ext cx="3049253" cy="46166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Above Chart Exhibit Title</a:t>
            </a:r>
            <a:br>
              <a:rPr lang="de-DE"/>
            </a:br>
            <a:r>
              <a:rPr lang="de-DE" sz="1400" b="0"/>
              <a:t>Unit of Measure</a:t>
            </a:r>
          </a:p>
        </p:txBody>
      </p:sp>
      <p:sp>
        <p:nvSpPr>
          <p:cNvPr id="4" name="Text Placeholder 3">
            <a:extLst>
              <a:ext uri="{FF2B5EF4-FFF2-40B4-BE49-F238E27FC236}">
                <a16:creationId xmlns:a16="http://schemas.microsoft.com/office/drawing/2014/main" id="{3B3BD742-6774-47DD-B41B-1AA9870EFC7B}"/>
              </a:ext>
            </a:extLst>
          </p:cNvPr>
          <p:cNvSpPr>
            <a:spLocks noGrp="1"/>
          </p:cNvSpPr>
          <p:nvPr>
            <p:ph type="body" idx="1"/>
          </p:nvPr>
        </p:nvSpPr>
        <p:spPr>
          <a:xfrm>
            <a:off x="554736" y="2170800"/>
            <a:ext cx="3115640" cy="1384995"/>
          </a:xfrm>
          <a:prstGeom prst="rect">
            <a:avLst/>
          </a:prstGeom>
        </p:spPr>
        <p:txBody>
          <a:bodyPr vert="horz" wrap="square" lIns="0" tIns="0" rIns="0" bIns="0" rtlCol="0">
            <a:spAutoFit/>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grpSp>
        <p:nvGrpSpPr>
          <p:cNvPr id="6" name="LegendBoxes" hidden="1">
            <a:extLst>
              <a:ext uri="{FF2B5EF4-FFF2-40B4-BE49-F238E27FC236}">
                <a16:creationId xmlns:a16="http://schemas.microsoft.com/office/drawing/2014/main" id="{F62C1BF1-FA73-D033-94A6-0A06E6C1F112}"/>
              </a:ext>
            </a:extLst>
          </p:cNvPr>
          <p:cNvGrpSpPr/>
          <p:nvPr userDrawn="1"/>
        </p:nvGrpSpPr>
        <p:grpSpPr>
          <a:xfrm>
            <a:off x="10615415" y="4381500"/>
            <a:ext cx="1021849" cy="1717282"/>
            <a:chOff x="10554770" y="4322824"/>
            <a:chExt cx="1021849" cy="1717282"/>
          </a:xfrm>
        </p:grpSpPr>
        <p:sp>
          <p:nvSpPr>
            <p:cNvPr id="7" name="RectangleLegend1">
              <a:extLst>
                <a:ext uri="{FF2B5EF4-FFF2-40B4-BE49-F238E27FC236}">
                  <a16:creationId xmlns:a16="http://schemas.microsoft.com/office/drawing/2014/main" id="{58C11F60-374F-9F7F-5922-4CCD54CB98E7}"/>
                </a:ext>
              </a:extLst>
            </p:cNvPr>
            <p:cNvSpPr/>
            <p:nvPr/>
          </p:nvSpPr>
          <p:spPr>
            <a:xfrm>
              <a:off x="1055477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a:solidFill>
                  <a:schemeClr val="tx1"/>
                </a:solidFill>
              </a:endParaRPr>
            </a:p>
          </p:txBody>
        </p:sp>
        <p:sp>
          <p:nvSpPr>
            <p:cNvPr id="8" name="RectangleLegend2">
              <a:extLst>
                <a:ext uri="{FF2B5EF4-FFF2-40B4-BE49-F238E27FC236}">
                  <a16:creationId xmlns:a16="http://schemas.microsoft.com/office/drawing/2014/main" id="{A1A6C06C-103D-DE64-0BC8-E5F19DB0D220}"/>
                </a:ext>
              </a:extLst>
            </p:cNvPr>
            <p:cNvSpPr/>
            <p:nvPr/>
          </p:nvSpPr>
          <p:spPr>
            <a:xfrm>
              <a:off x="1055477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a:solidFill>
                  <a:schemeClr val="tx1"/>
                </a:solidFill>
              </a:endParaRPr>
            </a:p>
          </p:txBody>
        </p:sp>
        <p:sp>
          <p:nvSpPr>
            <p:cNvPr id="9" name="RectangleLegend3">
              <a:extLst>
                <a:ext uri="{FF2B5EF4-FFF2-40B4-BE49-F238E27FC236}">
                  <a16:creationId xmlns:a16="http://schemas.microsoft.com/office/drawing/2014/main" id="{A6C641F4-F1FD-C8C9-AD8D-386C76F07AE9}"/>
                </a:ext>
              </a:extLst>
            </p:cNvPr>
            <p:cNvSpPr/>
            <p:nvPr/>
          </p:nvSpPr>
          <p:spPr>
            <a:xfrm>
              <a:off x="1055477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a:solidFill>
                  <a:schemeClr val="tx1"/>
                </a:solidFill>
              </a:endParaRPr>
            </a:p>
          </p:txBody>
        </p:sp>
        <p:sp>
          <p:nvSpPr>
            <p:cNvPr id="10" name="RectangleLegend4">
              <a:extLst>
                <a:ext uri="{FF2B5EF4-FFF2-40B4-BE49-F238E27FC236}">
                  <a16:creationId xmlns:a16="http://schemas.microsoft.com/office/drawing/2014/main" id="{2ED7731C-2F87-C0FD-17BF-72068A75B8CD}"/>
                </a:ext>
              </a:extLst>
            </p:cNvPr>
            <p:cNvSpPr/>
            <p:nvPr/>
          </p:nvSpPr>
          <p:spPr>
            <a:xfrm>
              <a:off x="1055477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a:solidFill>
                  <a:schemeClr val="tx1"/>
                </a:solidFill>
              </a:endParaRPr>
            </a:p>
          </p:txBody>
        </p:sp>
        <p:sp>
          <p:nvSpPr>
            <p:cNvPr id="11" name="RectangleLegend5">
              <a:extLst>
                <a:ext uri="{FF2B5EF4-FFF2-40B4-BE49-F238E27FC236}">
                  <a16:creationId xmlns:a16="http://schemas.microsoft.com/office/drawing/2014/main" id="{36756AA9-4BCB-D30A-E1FE-CB31C4B9BA3F}"/>
                </a:ext>
              </a:extLst>
            </p:cNvPr>
            <p:cNvSpPr/>
            <p:nvPr/>
          </p:nvSpPr>
          <p:spPr>
            <a:xfrm>
              <a:off x="1055477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a:solidFill>
                  <a:schemeClr val="tx1"/>
                </a:solidFill>
              </a:endParaRPr>
            </a:p>
          </p:txBody>
        </p:sp>
        <p:sp>
          <p:nvSpPr>
            <p:cNvPr id="12" name="Legend1">
              <a:extLst>
                <a:ext uri="{FF2B5EF4-FFF2-40B4-BE49-F238E27FC236}">
                  <a16:creationId xmlns:a16="http://schemas.microsoft.com/office/drawing/2014/main" id="{554C9CEF-9AA9-9D8A-EEBC-34BBFA9CC5A6}"/>
                </a:ext>
              </a:extLst>
            </p:cNvPr>
            <p:cNvSpPr txBox="1"/>
            <p:nvPr/>
          </p:nvSpPr>
          <p:spPr>
            <a:xfrm>
              <a:off x="10880916" y="4322824"/>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13" name="Legend2">
              <a:extLst>
                <a:ext uri="{FF2B5EF4-FFF2-40B4-BE49-F238E27FC236}">
                  <a16:creationId xmlns:a16="http://schemas.microsoft.com/office/drawing/2014/main" id="{3D8690BE-B68A-F3F8-79A5-A19737E34C50}"/>
                </a:ext>
              </a:extLst>
            </p:cNvPr>
            <p:cNvSpPr txBox="1"/>
            <p:nvPr/>
          </p:nvSpPr>
          <p:spPr>
            <a:xfrm>
              <a:off x="10880916" y="4702322"/>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14" name="Legend3">
              <a:extLst>
                <a:ext uri="{FF2B5EF4-FFF2-40B4-BE49-F238E27FC236}">
                  <a16:creationId xmlns:a16="http://schemas.microsoft.com/office/drawing/2014/main" id="{AFB4AF9E-0F0E-4AE4-31DF-D57A1F7112E3}"/>
                </a:ext>
              </a:extLst>
            </p:cNvPr>
            <p:cNvSpPr txBox="1"/>
            <p:nvPr/>
          </p:nvSpPr>
          <p:spPr>
            <a:xfrm>
              <a:off x="10880916" y="5081820"/>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15" name="Legend4">
              <a:extLst>
                <a:ext uri="{FF2B5EF4-FFF2-40B4-BE49-F238E27FC236}">
                  <a16:creationId xmlns:a16="http://schemas.microsoft.com/office/drawing/2014/main" id="{879BE4E8-17E9-31F1-94B5-CB49D2175B95}"/>
                </a:ext>
              </a:extLst>
            </p:cNvPr>
            <p:cNvSpPr txBox="1"/>
            <p:nvPr/>
          </p:nvSpPr>
          <p:spPr>
            <a:xfrm>
              <a:off x="10880916" y="5453241"/>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16" name="Legend5">
              <a:extLst>
                <a:ext uri="{FF2B5EF4-FFF2-40B4-BE49-F238E27FC236}">
                  <a16:creationId xmlns:a16="http://schemas.microsoft.com/office/drawing/2014/main" id="{4B7CD84B-0278-EEB2-A97C-5AD19D2B7388}"/>
                </a:ext>
              </a:extLst>
            </p:cNvPr>
            <p:cNvSpPr txBox="1"/>
            <p:nvPr/>
          </p:nvSpPr>
          <p:spPr>
            <a:xfrm>
              <a:off x="10880915" y="5824662"/>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grpSp>
      <p:grpSp>
        <p:nvGrpSpPr>
          <p:cNvPr id="17" name="LegendLines" hidden="1">
            <a:extLst>
              <a:ext uri="{FF2B5EF4-FFF2-40B4-BE49-F238E27FC236}">
                <a16:creationId xmlns:a16="http://schemas.microsoft.com/office/drawing/2014/main" id="{A11F3ADA-A192-C71F-5880-F704C1AC38F5}"/>
              </a:ext>
            </a:extLst>
          </p:cNvPr>
          <p:cNvGrpSpPr/>
          <p:nvPr userDrawn="1"/>
        </p:nvGrpSpPr>
        <p:grpSpPr>
          <a:xfrm>
            <a:off x="10217918" y="3231698"/>
            <a:ext cx="1419346" cy="958286"/>
            <a:chOff x="10162879" y="3243772"/>
            <a:chExt cx="1419346" cy="958286"/>
          </a:xfrm>
        </p:grpSpPr>
        <p:sp>
          <p:nvSpPr>
            <p:cNvPr id="18" name="Legend1">
              <a:extLst>
                <a:ext uri="{FF2B5EF4-FFF2-40B4-BE49-F238E27FC236}">
                  <a16:creationId xmlns:a16="http://schemas.microsoft.com/office/drawing/2014/main" id="{6571714C-B9D7-48DF-574B-9C743DD79FED}"/>
                </a:ext>
              </a:extLst>
            </p:cNvPr>
            <p:cNvSpPr txBox="1"/>
            <p:nvPr/>
          </p:nvSpPr>
          <p:spPr>
            <a:xfrm>
              <a:off x="10886522" y="3243772"/>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19" name="Legend2">
              <a:extLst>
                <a:ext uri="{FF2B5EF4-FFF2-40B4-BE49-F238E27FC236}">
                  <a16:creationId xmlns:a16="http://schemas.microsoft.com/office/drawing/2014/main" id="{E92D876D-263C-BB80-C84D-FBAC32810880}"/>
                </a:ext>
              </a:extLst>
            </p:cNvPr>
            <p:cNvSpPr txBox="1"/>
            <p:nvPr/>
          </p:nvSpPr>
          <p:spPr>
            <a:xfrm>
              <a:off x="10886522" y="3615193"/>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20" name="Legend3">
              <a:extLst>
                <a:ext uri="{FF2B5EF4-FFF2-40B4-BE49-F238E27FC236}">
                  <a16:creationId xmlns:a16="http://schemas.microsoft.com/office/drawing/2014/main" id="{302DF91C-5678-2905-BE70-751B4B952233}"/>
                </a:ext>
              </a:extLst>
            </p:cNvPr>
            <p:cNvSpPr txBox="1"/>
            <p:nvPr/>
          </p:nvSpPr>
          <p:spPr>
            <a:xfrm>
              <a:off x="10886522" y="3986614"/>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21" name="LineLegend3">
              <a:extLst>
                <a:ext uri="{FF2B5EF4-FFF2-40B4-BE49-F238E27FC236}">
                  <a16:creationId xmlns:a16="http://schemas.microsoft.com/office/drawing/2014/main" id="{59092B05-BD53-F242-D0B0-ED4B15FF3118}"/>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de-DE" sz="1400" baseline="0">
                <a:latin typeface="+mn-lt"/>
                <a:ea typeface="+mn-ea"/>
              </a:endParaRPr>
            </a:p>
          </p:txBody>
        </p:sp>
        <p:sp>
          <p:nvSpPr>
            <p:cNvPr id="22" name="LineLegend2">
              <a:extLst>
                <a:ext uri="{FF2B5EF4-FFF2-40B4-BE49-F238E27FC236}">
                  <a16:creationId xmlns:a16="http://schemas.microsoft.com/office/drawing/2014/main" id="{08A49FDA-E186-19B8-E664-062A2EFD56D7}"/>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de-DE" sz="1400" baseline="0">
                <a:latin typeface="+mn-lt"/>
                <a:ea typeface="+mn-ea"/>
              </a:endParaRPr>
            </a:p>
          </p:txBody>
        </p:sp>
        <p:sp>
          <p:nvSpPr>
            <p:cNvPr id="23" name="LineLegend1">
              <a:extLst>
                <a:ext uri="{FF2B5EF4-FFF2-40B4-BE49-F238E27FC236}">
                  <a16:creationId xmlns:a16="http://schemas.microsoft.com/office/drawing/2014/main" id="{E28B6B7E-A9B1-FD03-6CC9-49C1A541505D}"/>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de-DE" sz="1400" baseline="0">
                <a:latin typeface="+mn-lt"/>
                <a:ea typeface="+mn-ea"/>
              </a:endParaRPr>
            </a:p>
          </p:txBody>
        </p:sp>
      </p:grpSp>
      <p:grpSp>
        <p:nvGrpSpPr>
          <p:cNvPr id="24" name="LegendMoons" hidden="1">
            <a:extLst>
              <a:ext uri="{FF2B5EF4-FFF2-40B4-BE49-F238E27FC236}">
                <a16:creationId xmlns:a16="http://schemas.microsoft.com/office/drawing/2014/main" id="{DC71EF6C-FF0D-2C6B-89CE-6C7AF2010691}"/>
              </a:ext>
            </a:extLst>
          </p:cNvPr>
          <p:cNvGrpSpPr/>
          <p:nvPr userDrawn="1"/>
        </p:nvGrpSpPr>
        <p:grpSpPr>
          <a:xfrm>
            <a:off x="10588929" y="1308323"/>
            <a:ext cx="1048335" cy="1731859"/>
            <a:chOff x="7716535" y="2630582"/>
            <a:chExt cx="1048335" cy="1731859"/>
          </a:xfrm>
        </p:grpSpPr>
        <p:sp>
          <p:nvSpPr>
            <p:cNvPr id="25" name="Legend1">
              <a:extLst>
                <a:ext uri="{FF2B5EF4-FFF2-40B4-BE49-F238E27FC236}">
                  <a16:creationId xmlns:a16="http://schemas.microsoft.com/office/drawing/2014/main" id="{0A1CE8F9-4606-21AD-7F8B-CBABB838DDD0}"/>
                </a:ext>
              </a:extLst>
            </p:cNvPr>
            <p:cNvSpPr txBox="1"/>
            <p:nvPr/>
          </p:nvSpPr>
          <p:spPr>
            <a:xfrm>
              <a:off x="8069167" y="2637941"/>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26" name="Legend2">
              <a:extLst>
                <a:ext uri="{FF2B5EF4-FFF2-40B4-BE49-F238E27FC236}">
                  <a16:creationId xmlns:a16="http://schemas.microsoft.com/office/drawing/2014/main" id="{F1FF9D04-AE2F-650E-04A1-77A870F264C5}"/>
                </a:ext>
              </a:extLst>
            </p:cNvPr>
            <p:cNvSpPr txBox="1"/>
            <p:nvPr/>
          </p:nvSpPr>
          <p:spPr>
            <a:xfrm>
              <a:off x="8069167" y="3013400"/>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27" name="Legend3">
              <a:extLst>
                <a:ext uri="{FF2B5EF4-FFF2-40B4-BE49-F238E27FC236}">
                  <a16:creationId xmlns:a16="http://schemas.microsoft.com/office/drawing/2014/main" id="{135A061D-A00D-85B8-22E2-D409BF20CCE6}"/>
                </a:ext>
              </a:extLst>
            </p:cNvPr>
            <p:cNvSpPr txBox="1"/>
            <p:nvPr/>
          </p:nvSpPr>
          <p:spPr>
            <a:xfrm>
              <a:off x="8069167" y="3388859"/>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28" name="Legend4">
              <a:extLst>
                <a:ext uri="{FF2B5EF4-FFF2-40B4-BE49-F238E27FC236}">
                  <a16:creationId xmlns:a16="http://schemas.microsoft.com/office/drawing/2014/main" id="{62AD14E4-BE75-2413-D54C-77960B5F428D}"/>
                </a:ext>
              </a:extLst>
            </p:cNvPr>
            <p:cNvSpPr txBox="1"/>
            <p:nvPr/>
          </p:nvSpPr>
          <p:spPr>
            <a:xfrm>
              <a:off x="8069167" y="3764318"/>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29" name="Legend5">
              <a:extLst>
                <a:ext uri="{FF2B5EF4-FFF2-40B4-BE49-F238E27FC236}">
                  <a16:creationId xmlns:a16="http://schemas.microsoft.com/office/drawing/2014/main" id="{A005084F-ECB2-299F-12A8-3E83B3331E0B}"/>
                </a:ext>
              </a:extLst>
            </p:cNvPr>
            <p:cNvSpPr txBox="1"/>
            <p:nvPr/>
          </p:nvSpPr>
          <p:spPr>
            <a:xfrm>
              <a:off x="8069167" y="4139779"/>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grpSp>
          <p:nvGrpSpPr>
            <p:cNvPr id="30" name="MoonLegend1">
              <a:extLst>
                <a:ext uri="{FF2B5EF4-FFF2-40B4-BE49-F238E27FC236}">
                  <a16:creationId xmlns:a16="http://schemas.microsoft.com/office/drawing/2014/main" id="{83FA30A9-2FCD-810F-3E1B-F1710DEAF2FA}"/>
                </a:ext>
              </a:extLst>
            </p:cNvPr>
            <p:cNvGrpSpPr>
              <a:grpSpLocks noChangeAspect="1"/>
            </p:cNvGrpSpPr>
            <p:nvPr>
              <p:custDataLst>
                <p:tags r:id="rId38"/>
              </p:custDataLst>
            </p:nvPr>
          </p:nvGrpSpPr>
          <p:grpSpPr>
            <a:xfrm>
              <a:off x="7716535" y="2630582"/>
              <a:ext cx="228600" cy="228600"/>
              <a:chOff x="762000" y="1270000"/>
              <a:chExt cx="254000" cy="254000"/>
            </a:xfrm>
          </p:grpSpPr>
          <p:sp>
            <p:nvSpPr>
              <p:cNvPr id="43" name="Oval 42">
                <a:extLst>
                  <a:ext uri="{FF2B5EF4-FFF2-40B4-BE49-F238E27FC236}">
                    <a16:creationId xmlns:a16="http://schemas.microsoft.com/office/drawing/2014/main" id="{D729FF32-340D-0D92-53CC-1C6539919087}"/>
                  </a:ext>
                </a:extLst>
              </p:cNvPr>
              <p:cNvSpPr/>
              <p:nvPr>
                <p:custDataLst>
                  <p:tags r:id="rId51"/>
                </p:custDataLst>
              </p:nvPr>
            </p:nvSpPr>
            <p:spPr>
              <a:xfrm>
                <a:off x="762000" y="1270000"/>
                <a:ext cx="254000" cy="254000"/>
              </a:xfrm>
              <a:prstGeom prst="ellipse">
                <a:avLst/>
              </a:prstGeom>
              <a:solidFill>
                <a:srgbClr val="7F7F7F"/>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solidFill>
                    <a:schemeClr val="tx1"/>
                  </a:solidFill>
                </a:endParaRPr>
              </a:p>
            </p:txBody>
          </p:sp>
          <p:sp>
            <p:nvSpPr>
              <p:cNvPr id="44" name="Arc 43">
                <a:extLst>
                  <a:ext uri="{FF2B5EF4-FFF2-40B4-BE49-F238E27FC236}">
                    <a16:creationId xmlns:a16="http://schemas.microsoft.com/office/drawing/2014/main" id="{A3153536-0CA5-DAAF-9316-2F89055E49AD}"/>
                  </a:ext>
                </a:extLst>
              </p:cNvPr>
              <p:cNvSpPr/>
              <p:nvPr>
                <p:custDataLst>
                  <p:tags r:id="rId52"/>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a:p>
            </p:txBody>
          </p:sp>
        </p:grpSp>
        <p:grpSp>
          <p:nvGrpSpPr>
            <p:cNvPr id="31" name="MoonLegend2">
              <a:extLst>
                <a:ext uri="{FF2B5EF4-FFF2-40B4-BE49-F238E27FC236}">
                  <a16:creationId xmlns:a16="http://schemas.microsoft.com/office/drawing/2014/main" id="{E657A0CF-31BC-8E1B-A584-6D9A778FD999}"/>
                </a:ext>
              </a:extLst>
            </p:cNvPr>
            <p:cNvGrpSpPr>
              <a:grpSpLocks noChangeAspect="1"/>
            </p:cNvGrpSpPr>
            <p:nvPr>
              <p:custDataLst>
                <p:tags r:id="rId39"/>
              </p:custDataLst>
            </p:nvPr>
          </p:nvGrpSpPr>
          <p:grpSpPr>
            <a:xfrm>
              <a:off x="7716535" y="3006395"/>
              <a:ext cx="228600" cy="228600"/>
              <a:chOff x="762000" y="1270000"/>
              <a:chExt cx="254000" cy="254000"/>
            </a:xfrm>
          </p:grpSpPr>
          <p:sp>
            <p:nvSpPr>
              <p:cNvPr id="41" name="Oval 40">
                <a:extLst>
                  <a:ext uri="{FF2B5EF4-FFF2-40B4-BE49-F238E27FC236}">
                    <a16:creationId xmlns:a16="http://schemas.microsoft.com/office/drawing/2014/main" id="{50DADD0D-8C81-A57A-6424-0F28282BC411}"/>
                  </a:ext>
                </a:extLst>
              </p:cNvPr>
              <p:cNvSpPr/>
              <p:nvPr>
                <p:custDataLst>
                  <p:tags r:id="rId49"/>
                </p:custDataLst>
              </p:nvPr>
            </p:nvSpPr>
            <p:spPr>
              <a:xfrm>
                <a:off x="762000" y="1270000"/>
                <a:ext cx="254000" cy="254000"/>
              </a:xfrm>
              <a:prstGeom prst="ellipse">
                <a:avLst/>
              </a:prstGeom>
              <a:solidFill>
                <a:srgbClr val="7F7F7F"/>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solidFill>
                    <a:schemeClr val="tx1"/>
                  </a:solidFill>
                </a:endParaRPr>
              </a:p>
            </p:txBody>
          </p:sp>
          <p:sp>
            <p:nvSpPr>
              <p:cNvPr id="42" name="Arc 41">
                <a:extLst>
                  <a:ext uri="{FF2B5EF4-FFF2-40B4-BE49-F238E27FC236}">
                    <a16:creationId xmlns:a16="http://schemas.microsoft.com/office/drawing/2014/main" id="{36D67F1E-F8B8-965E-F7BF-5E15FC307A0C}"/>
                  </a:ext>
                </a:extLst>
              </p:cNvPr>
              <p:cNvSpPr/>
              <p:nvPr>
                <p:custDataLst>
                  <p:tags r:id="rId50"/>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a:p>
            </p:txBody>
          </p:sp>
        </p:grpSp>
        <p:grpSp>
          <p:nvGrpSpPr>
            <p:cNvPr id="32" name="MoonLegend3">
              <a:extLst>
                <a:ext uri="{FF2B5EF4-FFF2-40B4-BE49-F238E27FC236}">
                  <a16:creationId xmlns:a16="http://schemas.microsoft.com/office/drawing/2014/main" id="{AB869DFB-E142-B185-41C6-D1CCF9568D98}"/>
                </a:ext>
              </a:extLst>
            </p:cNvPr>
            <p:cNvGrpSpPr>
              <a:grpSpLocks noChangeAspect="1"/>
            </p:cNvGrpSpPr>
            <p:nvPr>
              <p:custDataLst>
                <p:tags r:id="rId40"/>
              </p:custDataLst>
            </p:nvPr>
          </p:nvGrpSpPr>
          <p:grpSpPr>
            <a:xfrm>
              <a:off x="7716535" y="3382210"/>
              <a:ext cx="228600" cy="228600"/>
              <a:chOff x="762000" y="1270000"/>
              <a:chExt cx="254000" cy="254000"/>
            </a:xfrm>
          </p:grpSpPr>
          <p:sp>
            <p:nvSpPr>
              <p:cNvPr id="39" name="Oval 38">
                <a:extLst>
                  <a:ext uri="{FF2B5EF4-FFF2-40B4-BE49-F238E27FC236}">
                    <a16:creationId xmlns:a16="http://schemas.microsoft.com/office/drawing/2014/main" id="{888F0944-2D5D-5BA6-A05B-066B93DDE703}"/>
                  </a:ext>
                </a:extLst>
              </p:cNvPr>
              <p:cNvSpPr/>
              <p:nvPr>
                <p:custDataLst>
                  <p:tags r:id="rId47"/>
                </p:custDataLst>
              </p:nvPr>
            </p:nvSpPr>
            <p:spPr>
              <a:xfrm>
                <a:off x="762000" y="1270000"/>
                <a:ext cx="254000" cy="254000"/>
              </a:xfrm>
              <a:prstGeom prst="ellipse">
                <a:avLst/>
              </a:prstGeom>
              <a:solidFill>
                <a:srgbClr val="7F7F7F"/>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solidFill>
                    <a:schemeClr val="tx1"/>
                  </a:solidFill>
                </a:endParaRPr>
              </a:p>
            </p:txBody>
          </p:sp>
          <p:sp>
            <p:nvSpPr>
              <p:cNvPr id="40" name="Arc 39">
                <a:extLst>
                  <a:ext uri="{FF2B5EF4-FFF2-40B4-BE49-F238E27FC236}">
                    <a16:creationId xmlns:a16="http://schemas.microsoft.com/office/drawing/2014/main" id="{5354E4FB-09F5-2C9B-44A5-244256FABF8C}"/>
                  </a:ext>
                </a:extLst>
              </p:cNvPr>
              <p:cNvSpPr/>
              <p:nvPr>
                <p:custDataLst>
                  <p:tags r:id="rId4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a:p>
            </p:txBody>
          </p:sp>
        </p:grpSp>
        <p:grpSp>
          <p:nvGrpSpPr>
            <p:cNvPr id="33" name="MoonLegend4">
              <a:extLst>
                <a:ext uri="{FF2B5EF4-FFF2-40B4-BE49-F238E27FC236}">
                  <a16:creationId xmlns:a16="http://schemas.microsoft.com/office/drawing/2014/main" id="{78C47124-3929-3DD1-BD36-6BABFD8FC931}"/>
                </a:ext>
              </a:extLst>
            </p:cNvPr>
            <p:cNvGrpSpPr>
              <a:grpSpLocks noChangeAspect="1"/>
            </p:cNvGrpSpPr>
            <p:nvPr>
              <p:custDataLst>
                <p:tags r:id="rId41"/>
              </p:custDataLst>
            </p:nvPr>
          </p:nvGrpSpPr>
          <p:grpSpPr>
            <a:xfrm>
              <a:off x="7716535" y="3758025"/>
              <a:ext cx="228600" cy="228600"/>
              <a:chOff x="762000" y="1270000"/>
              <a:chExt cx="254000" cy="254000"/>
            </a:xfrm>
          </p:grpSpPr>
          <p:sp>
            <p:nvSpPr>
              <p:cNvPr id="37" name="Oval 36">
                <a:extLst>
                  <a:ext uri="{FF2B5EF4-FFF2-40B4-BE49-F238E27FC236}">
                    <a16:creationId xmlns:a16="http://schemas.microsoft.com/office/drawing/2014/main" id="{574AC9FE-7A52-3DCA-3C94-5AA044D80163}"/>
                  </a:ext>
                </a:extLst>
              </p:cNvPr>
              <p:cNvSpPr/>
              <p:nvPr>
                <p:custDataLst>
                  <p:tags r:id="rId45"/>
                </p:custDataLst>
              </p:nvPr>
            </p:nvSpPr>
            <p:spPr>
              <a:xfrm>
                <a:off x="762000" y="1270000"/>
                <a:ext cx="254000" cy="254000"/>
              </a:xfrm>
              <a:prstGeom prst="ellipse">
                <a:avLst/>
              </a:prstGeom>
              <a:solidFill>
                <a:srgbClr val="7F7F7F"/>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solidFill>
                    <a:schemeClr val="tx1"/>
                  </a:solidFill>
                </a:endParaRPr>
              </a:p>
            </p:txBody>
          </p:sp>
          <p:sp>
            <p:nvSpPr>
              <p:cNvPr id="38" name="Arc 37">
                <a:extLst>
                  <a:ext uri="{FF2B5EF4-FFF2-40B4-BE49-F238E27FC236}">
                    <a16:creationId xmlns:a16="http://schemas.microsoft.com/office/drawing/2014/main" id="{3FE410E9-E05E-AFA3-568D-CC2DCC4C2DDB}"/>
                  </a:ext>
                </a:extLst>
              </p:cNvPr>
              <p:cNvSpPr/>
              <p:nvPr>
                <p:custDataLst>
                  <p:tags r:id="rId46"/>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a:p>
            </p:txBody>
          </p:sp>
        </p:grpSp>
        <p:grpSp>
          <p:nvGrpSpPr>
            <p:cNvPr id="34" name="MoonLegend5">
              <a:extLst>
                <a:ext uri="{FF2B5EF4-FFF2-40B4-BE49-F238E27FC236}">
                  <a16:creationId xmlns:a16="http://schemas.microsoft.com/office/drawing/2014/main" id="{B848333F-B210-80E9-54C7-50A10D8F70A4}"/>
                </a:ext>
              </a:extLst>
            </p:cNvPr>
            <p:cNvGrpSpPr>
              <a:grpSpLocks noChangeAspect="1"/>
            </p:cNvGrpSpPr>
            <p:nvPr>
              <p:custDataLst>
                <p:tags r:id="rId42"/>
              </p:custDataLst>
            </p:nvPr>
          </p:nvGrpSpPr>
          <p:grpSpPr>
            <a:xfrm>
              <a:off x="7716535" y="4133841"/>
              <a:ext cx="228600" cy="228600"/>
              <a:chOff x="762000" y="1270000"/>
              <a:chExt cx="254000" cy="254000"/>
            </a:xfrm>
          </p:grpSpPr>
          <p:sp>
            <p:nvSpPr>
              <p:cNvPr id="35" name="Oval 34">
                <a:extLst>
                  <a:ext uri="{FF2B5EF4-FFF2-40B4-BE49-F238E27FC236}">
                    <a16:creationId xmlns:a16="http://schemas.microsoft.com/office/drawing/2014/main" id="{A7ED2D05-888B-71C0-E594-D49CBB74F796}"/>
                  </a:ext>
                </a:extLst>
              </p:cNvPr>
              <p:cNvSpPr/>
              <p:nvPr>
                <p:custDataLst>
                  <p:tags r:id="rId43"/>
                </p:custDataLst>
              </p:nvPr>
            </p:nvSpPr>
            <p:spPr>
              <a:xfrm>
                <a:off x="762000" y="1270000"/>
                <a:ext cx="254000" cy="254000"/>
              </a:xfrm>
              <a:prstGeom prst="ellipse">
                <a:avLst/>
              </a:prstGeom>
              <a:solidFill>
                <a:srgbClr val="7F7F7F"/>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solidFill>
                    <a:schemeClr val="tx1"/>
                  </a:solidFill>
                </a:endParaRPr>
              </a:p>
            </p:txBody>
          </p:sp>
          <p:sp>
            <p:nvSpPr>
              <p:cNvPr id="36" name="Arc 35">
                <a:extLst>
                  <a:ext uri="{FF2B5EF4-FFF2-40B4-BE49-F238E27FC236}">
                    <a16:creationId xmlns:a16="http://schemas.microsoft.com/office/drawing/2014/main" id="{1149B31C-3E4E-CC05-D02C-F5A33EDD7116}"/>
                  </a:ext>
                </a:extLst>
              </p:cNvPr>
              <p:cNvSpPr/>
              <p:nvPr>
                <p:custDataLst>
                  <p:tags r:id="rId44"/>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a:p>
            </p:txBody>
          </p:sp>
        </p:grpSp>
      </p:grpSp>
      <p:sp>
        <p:nvSpPr>
          <p:cNvPr id="49" name="Date Placeholder 53">
            <a:extLst>
              <a:ext uri="{FF2B5EF4-FFF2-40B4-BE49-F238E27FC236}">
                <a16:creationId xmlns:a16="http://schemas.microsoft.com/office/drawing/2014/main" id="{DCA802B7-7519-A1FE-64CB-AD7CA47ECCE3}"/>
              </a:ext>
            </a:extLst>
          </p:cNvPr>
          <p:cNvSpPr>
            <a:spLocks noGrp="1"/>
          </p:cNvSpPr>
          <p:nvPr>
            <p:ph type="dt" sz="half" idx="2"/>
          </p:nvPr>
        </p:nvSpPr>
        <p:spPr>
          <a:xfrm>
            <a:off x="554735" y="6501669"/>
            <a:ext cx="519373" cy="123111"/>
          </a:xfrm>
          <a:prstGeom prst="rect">
            <a:avLst/>
          </a:prstGeom>
        </p:spPr>
        <p:txBody>
          <a:bodyPr vert="horz" wrap="none" lIns="0" tIns="0" rIns="0" bIns="0" rtlCol="0" anchor="t">
            <a:noAutofit/>
          </a:bodyPr>
          <a:lstStyle>
            <a:lvl1pPr algn="l" rtl="0">
              <a:defRPr sz="800">
                <a:solidFill>
                  <a:schemeClr val="tx1"/>
                </a:solidFill>
              </a:defRPr>
            </a:lvl1pPr>
          </a:lstStyle>
          <a:p>
            <a:fld id="{3DE0DD70-7445-45AA-B2BF-104C282E697E}" type="datetime1">
              <a:rPr lang="de-DE" smtClean="0"/>
              <a:t>03.02.2026</a:t>
            </a:fld>
            <a:endParaRPr lang="de-DE"/>
          </a:p>
        </p:txBody>
      </p:sp>
      <p:grpSp>
        <p:nvGrpSpPr>
          <p:cNvPr id="50" name="SplitFlowOF" hidden="1">
            <a:extLst>
              <a:ext uri="{FF2B5EF4-FFF2-40B4-BE49-F238E27FC236}">
                <a16:creationId xmlns:a16="http://schemas.microsoft.com/office/drawing/2014/main" id="{271FB818-9CE3-ACA5-29D8-DA3C2BEED255}"/>
              </a:ext>
            </a:extLst>
          </p:cNvPr>
          <p:cNvGrpSpPr/>
          <p:nvPr userDrawn="1">
            <p:custDataLst>
              <p:tags r:id="rId28"/>
            </p:custDataLst>
          </p:nvPr>
        </p:nvGrpSpPr>
        <p:grpSpPr bwMode="blackGray">
          <a:xfrm>
            <a:off x="1003300" y="2146300"/>
            <a:ext cx="1828801" cy="914400"/>
            <a:chOff x="114299" y="1270000"/>
            <a:chExt cx="1828801" cy="914400"/>
          </a:xfrm>
          <a:solidFill>
            <a:schemeClr val="accent1"/>
          </a:solidFill>
        </p:grpSpPr>
        <p:sp>
          <p:nvSpPr>
            <p:cNvPr id="51" name="Freeform: Shape 50">
              <a:extLst>
                <a:ext uri="{FF2B5EF4-FFF2-40B4-BE49-F238E27FC236}">
                  <a16:creationId xmlns:a16="http://schemas.microsoft.com/office/drawing/2014/main" id="{36206998-7292-D91F-8828-85A64A9D5C49}"/>
                </a:ext>
              </a:extLst>
            </p:cNvPr>
            <p:cNvSpPr/>
            <p:nvPr>
              <p:custDataLst>
                <p:tags r:id="rId32"/>
              </p:custDataLst>
            </p:nvPr>
          </p:nvSpPr>
          <p:spPr bwMode="blackGray">
            <a:xfrm>
              <a:off x="114300" y="1270000"/>
              <a:ext cx="1828800"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828800" h="457200">
                  <a:moveTo>
                    <a:pt x="0" y="0"/>
                  </a:moveTo>
                  <a:lnTo>
                    <a:pt x="1664208" y="0"/>
                  </a:lnTo>
                  <a:lnTo>
                    <a:pt x="1828800" y="457200"/>
                  </a:lnTo>
                  <a:lnTo>
                    <a:pt x="0" y="457200"/>
                  </a:lnTo>
                  <a:close/>
                </a:path>
              </a:pathLst>
            </a:custGeom>
            <a:solidFill>
              <a:schemeClr val="accent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2" name="TextBox 51">
              <a:extLst>
                <a:ext uri="{FF2B5EF4-FFF2-40B4-BE49-F238E27FC236}">
                  <a16:creationId xmlns:a16="http://schemas.microsoft.com/office/drawing/2014/main" id="{798939E5-19CD-6ACF-B302-F99AB3742C2A}"/>
                </a:ext>
              </a:extLst>
            </p:cNvPr>
            <p:cNvSpPr txBox="1"/>
            <p:nvPr>
              <p:custDataLst>
                <p:tags r:id="rId33"/>
              </p:custDataLst>
            </p:nvPr>
          </p:nvSpPr>
          <p:spPr bwMode="blackGray">
            <a:xfrm>
              <a:off x="177800" y="1327150"/>
              <a:ext cx="1600708" cy="342900"/>
            </a:xfrm>
            <a:prstGeom prst="rect">
              <a:avLst/>
            </a:prstGeom>
          </p:spPr>
          <p:txBody>
            <a:bodyPr vert="horz" lIns="0" tIns="0" rIns="0" bIns="0" rtlCol="0" anchor="ctr">
              <a:noAutofit/>
            </a:bodyPr>
            <a:lstStyle>
              <a:defPPr>
                <a:defRPr lang="en-US"/>
              </a:defPPr>
              <a:lvl1pPr indent="0">
                <a:lnSpc>
                  <a:spcPct val="100000"/>
                </a:lnSpc>
                <a:spcBef>
                  <a:spcPts val="300"/>
                </a:spcBef>
                <a:spcAft>
                  <a:spcPts val="300"/>
                </a:spcAft>
                <a:buClr>
                  <a:schemeClr val="tx1"/>
                </a:buClr>
                <a:buSzPct val="100000"/>
                <a:buFont typeface="Segoe UI" panose="020B0502040204020203" pitchFamily="34" charset="0"/>
                <a:buChar char="​"/>
                <a:defRPr sz="1600" b="1">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2"/>
                  </a:solidFill>
                </a:rPr>
                <a:t>Text</a:t>
              </a:r>
            </a:p>
          </p:txBody>
        </p:sp>
        <p:sp>
          <p:nvSpPr>
            <p:cNvPr id="54" name="Freeform: Shape 53">
              <a:extLst>
                <a:ext uri="{FF2B5EF4-FFF2-40B4-BE49-F238E27FC236}">
                  <a16:creationId xmlns:a16="http://schemas.microsoft.com/office/drawing/2014/main" id="{E0A0235A-00F9-8096-96A3-F0FCEC873109}"/>
                </a:ext>
              </a:extLst>
            </p:cNvPr>
            <p:cNvSpPr/>
            <p:nvPr>
              <p:custDataLst>
                <p:tags r:id="rId34"/>
              </p:custDataLst>
            </p:nvPr>
          </p:nvSpPr>
          <p:spPr bwMode="blackGray">
            <a:xfrm>
              <a:off x="114299" y="1727200"/>
              <a:ext cx="996697"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30480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0 h 457200"/>
                <a:gd name="connsiteX1" fmla="*/ 1511808 w 1828800"/>
                <a:gd name="connsiteY1" fmla="*/ 457200 h 457200"/>
                <a:gd name="connsiteX2" fmla="*/ 1828800 w 1828800"/>
                <a:gd name="connsiteY2" fmla="*/ 152400 h 457200"/>
                <a:gd name="connsiteX3" fmla="*/ 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15240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0 w 1828800"/>
                <a:gd name="connsiteY3" fmla="*/ 0 h 457200"/>
                <a:gd name="connsiteX0" fmla="*/ 980237 w 1664208"/>
                <a:gd name="connsiteY0" fmla="*/ 0 h 457200"/>
                <a:gd name="connsiteX1" fmla="*/ 1664208 w 1664208"/>
                <a:gd name="connsiteY1" fmla="*/ 457200 h 457200"/>
                <a:gd name="connsiteX2" fmla="*/ 0 w 1664208"/>
                <a:gd name="connsiteY2" fmla="*/ 457200 h 457200"/>
                <a:gd name="connsiteX3" fmla="*/ 0 w 1664208"/>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96696 w 996696"/>
                <a:gd name="connsiteY0" fmla="*/ 0 h 457200"/>
                <a:gd name="connsiteX1" fmla="*/ 848563 w 996696"/>
                <a:gd name="connsiteY1" fmla="*/ 457200 h 457200"/>
                <a:gd name="connsiteX2" fmla="*/ 0 w 996696"/>
                <a:gd name="connsiteY2" fmla="*/ 457200 h 457200"/>
                <a:gd name="connsiteX3" fmla="*/ 0 w 996696"/>
                <a:gd name="connsiteY3" fmla="*/ 0 h 457200"/>
                <a:gd name="connsiteX0" fmla="*/ 996696 w 996696"/>
                <a:gd name="connsiteY0" fmla="*/ 0 h 457200"/>
                <a:gd name="connsiteX1" fmla="*/ 832103 w 996696"/>
                <a:gd name="connsiteY1" fmla="*/ 457200 h 457200"/>
                <a:gd name="connsiteX2" fmla="*/ 0 w 996696"/>
                <a:gd name="connsiteY2" fmla="*/ 457200 h 457200"/>
                <a:gd name="connsiteX3" fmla="*/ 0 w 996696"/>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Lst>
              <a:ahLst/>
              <a:cxnLst>
                <a:cxn ang="0">
                  <a:pos x="connsiteX0" y="connsiteY0"/>
                </a:cxn>
                <a:cxn ang="0">
                  <a:pos x="connsiteX1" y="connsiteY1"/>
                </a:cxn>
                <a:cxn ang="0">
                  <a:pos x="connsiteX2" y="connsiteY2"/>
                </a:cxn>
                <a:cxn ang="0">
                  <a:pos x="connsiteX3" y="connsiteY3"/>
                </a:cxn>
              </a:cxnLst>
              <a:rect l="l" t="t" r="r" b="b"/>
              <a:pathLst>
                <a:path w="996697" h="457200">
                  <a:moveTo>
                    <a:pt x="996697" y="0"/>
                  </a:moveTo>
                  <a:lnTo>
                    <a:pt x="832104" y="457200"/>
                  </a:lnTo>
                  <a:lnTo>
                    <a:pt x="0" y="457200"/>
                  </a:lnTo>
                  <a:lnTo>
                    <a:pt x="1" y="0"/>
                  </a:lnTo>
                  <a:close/>
                </a:path>
              </a:pathLst>
            </a:custGeom>
            <a:solidFill>
              <a:schemeClr val="accent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03" name="TextBox 102">
              <a:extLst>
                <a:ext uri="{FF2B5EF4-FFF2-40B4-BE49-F238E27FC236}">
                  <a16:creationId xmlns:a16="http://schemas.microsoft.com/office/drawing/2014/main" id="{832A98D5-054C-17E8-2987-E4285E2A7EBE}"/>
                </a:ext>
              </a:extLst>
            </p:cNvPr>
            <p:cNvSpPr txBox="1"/>
            <p:nvPr>
              <p:custDataLst>
                <p:tags r:id="rId35"/>
              </p:custDataLst>
            </p:nvPr>
          </p:nvSpPr>
          <p:spPr bwMode="blackGray">
            <a:xfrm>
              <a:off x="177800" y="1784350"/>
              <a:ext cx="768604" cy="342900"/>
            </a:xfrm>
            <a:prstGeom prst="rect">
              <a:avLst/>
            </a:prstGeom>
          </p:spPr>
          <p:txBody>
            <a:bodyPr vert="horz" lIns="0" tIns="0" rIns="0" bIns="0" rtlCol="0" anchor="ctr">
              <a:noAutofit/>
            </a:bodyPr>
            <a:lstStyle>
              <a:defPPr>
                <a:defRPr lang="en-US"/>
              </a:defPPr>
              <a:lvl1pPr indent="0">
                <a:lnSpc>
                  <a:spcPct val="100000"/>
                </a:lnSpc>
                <a:spcBef>
                  <a:spcPts val="300"/>
                </a:spcBef>
                <a:spcAft>
                  <a:spcPts val="300"/>
                </a:spcAft>
                <a:buClr>
                  <a:schemeClr val="tx1"/>
                </a:buClr>
                <a:buSzPct val="100000"/>
                <a:buFont typeface="Segoe UI" panose="020B0502040204020203" pitchFamily="34" charset="0"/>
                <a:buChar char="​"/>
                <a:defRPr sz="1600" b="1">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2"/>
                  </a:solidFill>
                </a:rPr>
                <a:t>Text</a:t>
              </a:r>
            </a:p>
          </p:txBody>
        </p:sp>
        <p:sp>
          <p:nvSpPr>
            <p:cNvPr id="104" name="Freeform: Shape 103">
              <a:extLst>
                <a:ext uri="{FF2B5EF4-FFF2-40B4-BE49-F238E27FC236}">
                  <a16:creationId xmlns:a16="http://schemas.microsoft.com/office/drawing/2014/main" id="{DA5E132C-B2F4-5A7A-759F-F444A52CF7EC}"/>
                </a:ext>
              </a:extLst>
            </p:cNvPr>
            <p:cNvSpPr/>
            <p:nvPr>
              <p:custDataLst>
                <p:tags r:id="rId36"/>
              </p:custDataLst>
            </p:nvPr>
          </p:nvSpPr>
          <p:spPr bwMode="blackGray">
            <a:xfrm>
              <a:off x="946404" y="1727200"/>
              <a:ext cx="996696"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30480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0 h 457200"/>
                <a:gd name="connsiteX1" fmla="*/ 1511808 w 1828800"/>
                <a:gd name="connsiteY1" fmla="*/ 457200 h 457200"/>
                <a:gd name="connsiteX2" fmla="*/ 1828800 w 1828800"/>
                <a:gd name="connsiteY2" fmla="*/ 152400 h 457200"/>
                <a:gd name="connsiteX3" fmla="*/ 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15240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0 w 1828800"/>
                <a:gd name="connsiteY3" fmla="*/ 0 h 457200"/>
                <a:gd name="connsiteX0" fmla="*/ 1828800 w 1828800"/>
                <a:gd name="connsiteY0" fmla="*/ 0 h 457200"/>
                <a:gd name="connsiteX1" fmla="*/ 1664208 w 1828800"/>
                <a:gd name="connsiteY1" fmla="*/ 457200 h 457200"/>
                <a:gd name="connsiteX2" fmla="*/ 0 w 1828800"/>
                <a:gd name="connsiteY2" fmla="*/ 457200 h 457200"/>
                <a:gd name="connsiteX3" fmla="*/ 0 w 1828800"/>
                <a:gd name="connsiteY3" fmla="*/ 0 h 457200"/>
                <a:gd name="connsiteX0" fmla="*/ 1828800 w 1828800"/>
                <a:gd name="connsiteY0" fmla="*/ 0 h 457200"/>
                <a:gd name="connsiteX1" fmla="*/ 1697126 w 1828800"/>
                <a:gd name="connsiteY1" fmla="*/ 457200 h 457200"/>
                <a:gd name="connsiteX2" fmla="*/ 0 w 1828800"/>
                <a:gd name="connsiteY2" fmla="*/ 457200 h 457200"/>
                <a:gd name="connsiteX3" fmla="*/ 0 w 1828800"/>
                <a:gd name="connsiteY3" fmla="*/ 0 h 457200"/>
                <a:gd name="connsiteX0" fmla="*/ 1828800 w 1828800"/>
                <a:gd name="connsiteY0" fmla="*/ 0 h 457200"/>
                <a:gd name="connsiteX1" fmla="*/ 1697126 w 1828800"/>
                <a:gd name="connsiteY1" fmla="*/ 457200 h 457200"/>
                <a:gd name="connsiteX2" fmla="*/ 848563 w 1828800"/>
                <a:gd name="connsiteY2" fmla="*/ 457200 h 457200"/>
                <a:gd name="connsiteX3" fmla="*/ 0 w 1828800"/>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131674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131674 w 980237"/>
                <a:gd name="connsiteY3" fmla="*/ 0 h 457200"/>
                <a:gd name="connsiteX0" fmla="*/ 980237 w 980237"/>
                <a:gd name="connsiteY0" fmla="*/ 0 h 457200"/>
                <a:gd name="connsiteX1" fmla="*/ 815645 w 980237"/>
                <a:gd name="connsiteY1" fmla="*/ 457200 h 457200"/>
                <a:gd name="connsiteX2" fmla="*/ 0 w 980237"/>
                <a:gd name="connsiteY2" fmla="*/ 457200 h 457200"/>
                <a:gd name="connsiteX3" fmla="*/ 131674 w 980237"/>
                <a:gd name="connsiteY3" fmla="*/ 0 h 457200"/>
                <a:gd name="connsiteX0" fmla="*/ 996696 w 996696"/>
                <a:gd name="connsiteY0" fmla="*/ 0 h 457200"/>
                <a:gd name="connsiteX1" fmla="*/ 832104 w 996696"/>
                <a:gd name="connsiteY1" fmla="*/ 457200 h 457200"/>
                <a:gd name="connsiteX2" fmla="*/ 0 w 996696"/>
                <a:gd name="connsiteY2" fmla="*/ 457200 h 457200"/>
                <a:gd name="connsiteX3" fmla="*/ 148133 w 996696"/>
                <a:gd name="connsiteY3" fmla="*/ 0 h 457200"/>
                <a:gd name="connsiteX0" fmla="*/ 996696 w 996696"/>
                <a:gd name="connsiteY0" fmla="*/ 0 h 457200"/>
                <a:gd name="connsiteX1" fmla="*/ 832104 w 996696"/>
                <a:gd name="connsiteY1" fmla="*/ 457200 h 457200"/>
                <a:gd name="connsiteX2" fmla="*/ 0 w 996696"/>
                <a:gd name="connsiteY2" fmla="*/ 457200 h 457200"/>
                <a:gd name="connsiteX3" fmla="*/ 164592 w 996696"/>
                <a:gd name="connsiteY3" fmla="*/ 0 h 457200"/>
              </a:gdLst>
              <a:ahLst/>
              <a:cxnLst>
                <a:cxn ang="0">
                  <a:pos x="connsiteX0" y="connsiteY0"/>
                </a:cxn>
                <a:cxn ang="0">
                  <a:pos x="connsiteX1" y="connsiteY1"/>
                </a:cxn>
                <a:cxn ang="0">
                  <a:pos x="connsiteX2" y="connsiteY2"/>
                </a:cxn>
                <a:cxn ang="0">
                  <a:pos x="connsiteX3" y="connsiteY3"/>
                </a:cxn>
              </a:cxnLst>
              <a:rect l="l" t="t" r="r" b="b"/>
              <a:pathLst>
                <a:path w="996696" h="457200">
                  <a:moveTo>
                    <a:pt x="996696" y="0"/>
                  </a:moveTo>
                  <a:lnTo>
                    <a:pt x="832104" y="457200"/>
                  </a:lnTo>
                  <a:lnTo>
                    <a:pt x="0" y="457200"/>
                  </a:lnTo>
                  <a:lnTo>
                    <a:pt x="164592" y="0"/>
                  </a:lnTo>
                  <a:close/>
                </a:path>
              </a:pathLst>
            </a:custGeom>
            <a:solidFill>
              <a:schemeClr val="accent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06" name="TextBox 105">
              <a:extLst>
                <a:ext uri="{FF2B5EF4-FFF2-40B4-BE49-F238E27FC236}">
                  <a16:creationId xmlns:a16="http://schemas.microsoft.com/office/drawing/2014/main" id="{772D460F-BB3B-00EA-9D12-0465C2EBFA27}"/>
                </a:ext>
              </a:extLst>
            </p:cNvPr>
            <p:cNvSpPr txBox="1"/>
            <p:nvPr>
              <p:custDataLst>
                <p:tags r:id="rId37"/>
              </p:custDataLst>
            </p:nvPr>
          </p:nvSpPr>
          <p:spPr bwMode="blackGray">
            <a:xfrm>
              <a:off x="1149096" y="1784350"/>
              <a:ext cx="629412" cy="342900"/>
            </a:xfrm>
            <a:prstGeom prst="rect">
              <a:avLst/>
            </a:prstGeom>
          </p:spPr>
          <p:txBody>
            <a:bodyPr vert="horz" lIns="0" tIns="0" rIns="0" bIns="0" rtlCol="0" anchor="ctr">
              <a:noAutofit/>
            </a:bodyPr>
            <a:lstStyle>
              <a:defPPr>
                <a:defRPr lang="en-US"/>
              </a:defPPr>
              <a:lvl1pPr indent="0">
                <a:lnSpc>
                  <a:spcPct val="100000"/>
                </a:lnSpc>
                <a:spcBef>
                  <a:spcPts val="300"/>
                </a:spcBef>
                <a:spcAft>
                  <a:spcPts val="300"/>
                </a:spcAft>
                <a:buClr>
                  <a:schemeClr val="tx1"/>
                </a:buClr>
                <a:buSzPct val="100000"/>
                <a:buFont typeface="Segoe UI" panose="020B0502040204020203" pitchFamily="34" charset="0"/>
                <a:buChar char="​"/>
                <a:defRPr sz="1600" b="1">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2"/>
                  </a:solidFill>
                </a:rPr>
                <a:t>Text</a:t>
              </a:r>
            </a:p>
          </p:txBody>
        </p:sp>
      </p:grpSp>
      <p:grpSp>
        <p:nvGrpSpPr>
          <p:cNvPr id="144" name="FlowOF" hidden="1">
            <a:extLst>
              <a:ext uri="{FF2B5EF4-FFF2-40B4-BE49-F238E27FC236}">
                <a16:creationId xmlns:a16="http://schemas.microsoft.com/office/drawing/2014/main" id="{F7F3A504-390F-3BBD-1AA7-2101F5E4417F}"/>
              </a:ext>
            </a:extLst>
          </p:cNvPr>
          <p:cNvGrpSpPr/>
          <p:nvPr userDrawn="1"/>
        </p:nvGrpSpPr>
        <p:grpSpPr>
          <a:xfrm>
            <a:off x="1003300" y="3289300"/>
            <a:ext cx="2971800" cy="1565964"/>
            <a:chOff x="1003300" y="3289300"/>
            <a:chExt cx="2971800" cy="1565964"/>
          </a:xfrm>
        </p:grpSpPr>
        <p:grpSp>
          <p:nvGrpSpPr>
            <p:cNvPr id="146" name="Group 145">
              <a:extLst>
                <a:ext uri="{FF2B5EF4-FFF2-40B4-BE49-F238E27FC236}">
                  <a16:creationId xmlns:a16="http://schemas.microsoft.com/office/drawing/2014/main" id="{DD80C1A9-8165-F9A0-2D95-FD1636485281}"/>
                </a:ext>
              </a:extLst>
            </p:cNvPr>
            <p:cNvGrpSpPr/>
            <p:nvPr>
              <p:custDataLst>
                <p:tags r:id="rId29"/>
              </p:custDataLst>
            </p:nvPr>
          </p:nvGrpSpPr>
          <p:grpSpPr bwMode="blackGray">
            <a:xfrm>
              <a:off x="1003300" y="3289300"/>
              <a:ext cx="2971800" cy="908050"/>
              <a:chOff x="1016000" y="1016000"/>
              <a:chExt cx="2971800" cy="908050"/>
            </a:xfrm>
          </p:grpSpPr>
          <p:sp>
            <p:nvSpPr>
              <p:cNvPr id="148" name="Freeform: Shape 147">
                <a:extLst>
                  <a:ext uri="{FF2B5EF4-FFF2-40B4-BE49-F238E27FC236}">
                    <a16:creationId xmlns:a16="http://schemas.microsoft.com/office/drawing/2014/main" id="{5C19EB4F-995E-C7A2-0F21-E79BFB93FB77}"/>
                  </a:ext>
                </a:extLst>
              </p:cNvPr>
              <p:cNvSpPr/>
              <p:nvPr>
                <p:custDataLst>
                  <p:tags r:id="rId30"/>
                </p:custDataLst>
              </p:nvPr>
            </p:nvSpPr>
            <p:spPr bwMode="blackGray">
              <a:xfrm>
                <a:off x="1016000" y="1016000"/>
                <a:ext cx="2971800" cy="90805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28216" y="0"/>
                    </a:lnTo>
                    <a:lnTo>
                      <a:pt x="1828800" y="457200"/>
                    </a:lnTo>
                    <a:lnTo>
                      <a:pt x="1728216" y="914400"/>
                    </a:lnTo>
                    <a:lnTo>
                      <a:pt x="0" y="914400"/>
                    </a:lnTo>
                    <a:lnTo>
                      <a:pt x="0" y="457200"/>
                    </a:lnTo>
                    <a:close/>
                  </a:path>
                </a:pathLst>
              </a:custGeom>
              <a:solidFill>
                <a:schemeClr val="accent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49" name="TextBox 148">
                <a:extLst>
                  <a:ext uri="{FF2B5EF4-FFF2-40B4-BE49-F238E27FC236}">
                    <a16:creationId xmlns:a16="http://schemas.microsoft.com/office/drawing/2014/main" id="{EE030F11-758E-8602-F37B-048B3ACCAFF8}"/>
                  </a:ext>
                </a:extLst>
              </p:cNvPr>
              <p:cNvSpPr txBox="1"/>
              <p:nvPr>
                <p:custDataLst>
                  <p:tags r:id="rId31"/>
                </p:custDataLst>
              </p:nvPr>
            </p:nvSpPr>
            <p:spPr bwMode="blackGray">
              <a:xfrm>
                <a:off x="1079500" y="1079059"/>
                <a:ext cx="2744851" cy="781932"/>
              </a:xfrm>
              <a:prstGeom prst="rect">
                <a:avLst/>
              </a:prstGeom>
            </p:spPr>
            <p:txBody>
              <a:bodyPr vert="horz" lIns="155448" tIns="0" rIns="0" bIns="0" rtlCol="0" anchor="ctr">
                <a:noAutofit/>
              </a:bodyPr>
              <a:lstStyle>
                <a:defPPr>
                  <a:defRPr lang="en-US"/>
                </a:defPPr>
                <a:lvl1pPr indent="0">
                  <a:lnSpc>
                    <a:spcPct val="100000"/>
                  </a:lnSpc>
                  <a:spcBef>
                    <a:spcPts val="300"/>
                  </a:spcBef>
                  <a:spcAft>
                    <a:spcPts val="300"/>
                  </a:spcAft>
                  <a:buClr>
                    <a:schemeClr val="tx1"/>
                  </a:buClr>
                  <a:buSzPct val="100000"/>
                  <a:buFont typeface="Segoe UI" panose="020B0502040204020203" pitchFamily="34" charset="0"/>
                  <a:buChar char="​"/>
                  <a:defRPr sz="1600" b="1">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2"/>
                    </a:solidFill>
                  </a:rPr>
                  <a:t>Text</a:t>
                </a:r>
              </a:p>
            </p:txBody>
          </p:sp>
        </p:grpSp>
        <p:sp>
          <p:nvSpPr>
            <p:cNvPr id="147" name="TextBox 146">
              <a:extLst>
                <a:ext uri="{FF2B5EF4-FFF2-40B4-BE49-F238E27FC236}">
                  <a16:creationId xmlns:a16="http://schemas.microsoft.com/office/drawing/2014/main" id="{6841140A-C1D3-5716-AC95-002055400990}"/>
                </a:ext>
              </a:extLst>
            </p:cNvPr>
            <p:cNvSpPr txBox="1"/>
            <p:nvPr/>
          </p:nvSpPr>
          <p:spPr bwMode="blackGray">
            <a:xfrm>
              <a:off x="1225551" y="4324349"/>
              <a:ext cx="2586101" cy="2246768"/>
            </a:xfrm>
            <a:prstGeom prst="rect">
              <a:avLst/>
            </a:prstGeom>
          </p:spPr>
          <p:txBody>
            <a:bodyPr vert="horz"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Text level one</a:t>
              </a:r>
            </a:p>
            <a:p>
              <a:pPr lvl="1"/>
              <a:r>
                <a:rPr lang="en-US"/>
                <a:t>Text level two </a:t>
              </a:r>
            </a:p>
          </p:txBody>
        </p:sp>
      </p:grpSp>
      <p:sp>
        <p:nvSpPr>
          <p:cNvPr id="45" name="Textfeld 44">
            <a:extLst>
              <a:ext uri="{FF2B5EF4-FFF2-40B4-BE49-F238E27FC236}">
                <a16:creationId xmlns:a16="http://schemas.microsoft.com/office/drawing/2014/main" id="{F8ADA0A4-A2D2-76B0-8C72-5541626FF092}"/>
              </a:ext>
            </a:extLst>
          </p:cNvPr>
          <p:cNvSpPr txBox="1"/>
          <p:nvPr userDrawn="1">
            <p:extLst>
              <p:ext uri="{1162E1C5-73C7-4A58-AE30-91384D911F3F}">
                <p184:classification xmlns:p184="http://schemas.microsoft.com/office/powerpoint/2018/4/main" val="ftr"/>
              </p:ext>
            </p:extLst>
          </p:nvPr>
        </p:nvSpPr>
        <p:spPr>
          <a:xfrm>
            <a:off x="0" y="6736080"/>
            <a:ext cx="531813" cy="121920"/>
          </a:xfrm>
          <a:prstGeom prst="rect">
            <a:avLst/>
          </a:prstGeom>
        </p:spPr>
        <p:txBody>
          <a:bodyPr horzOverflow="overflow" lIns="0" tIns="0" rIns="0" bIns="0">
            <a:spAutoFit/>
          </a:bodyPr>
          <a:lstStyle/>
          <a:p>
            <a:pPr algn="l"/>
            <a:r>
              <a:rPr lang="de-DE" sz="800">
                <a:solidFill>
                  <a:srgbClr val="000000"/>
                </a:solidFill>
                <a:latin typeface="Arial" panose="020B0604020202020204" pitchFamily="34" charset="0"/>
                <a:cs typeface="Arial" panose="020B0604020202020204" pitchFamily="34" charset="0"/>
              </a:rPr>
              <a:t>INTERNAL</a:t>
            </a:r>
          </a:p>
        </p:txBody>
      </p:sp>
    </p:spTree>
    <p:extLst>
      <p:ext uri="{BB962C8B-B14F-4D97-AF65-F5344CB8AC3E}">
        <p14:creationId xmlns:p14="http://schemas.microsoft.com/office/powerpoint/2010/main" val="3386525249"/>
      </p:ext>
    </p:extLst>
  </p:cSld>
  <p:clrMap bg1="lt1" tx1="dk1" bg2="lt2" tx2="dk2" accent1="accent1" accent2="accent2" accent3="accent3" accent4="accent4" accent5="accent5" accent6="accent6" hlink="hlink" folHlink="folHlink"/>
  <p:sldLayoutIdLst>
    <p:sldLayoutId id="2147483865" r:id="rId1"/>
    <p:sldLayoutId id="2147483887" r:id="rId2"/>
    <p:sldLayoutId id="2147483866" r:id="rId3"/>
    <p:sldLayoutId id="2147483867" r:id="rId4"/>
    <p:sldLayoutId id="2147483868" r:id="rId5"/>
    <p:sldLayoutId id="2147483870" r:id="rId6"/>
    <p:sldLayoutId id="2147483871" r:id="rId7"/>
    <p:sldLayoutId id="2147483872" r:id="rId8"/>
    <p:sldLayoutId id="2147483873" r:id="rId9"/>
    <p:sldLayoutId id="2147483874" r:id="rId10"/>
    <p:sldLayoutId id="2147483875" r:id="rId11"/>
    <p:sldLayoutId id="2147483881" r:id="rId12"/>
    <p:sldLayoutId id="2147483883" r:id="rId13"/>
    <p:sldLayoutId id="2147483884" r:id="rId14"/>
    <p:sldLayoutId id="2147483885" r:id="rId15"/>
    <p:sldLayoutId id="2147483880" r:id="rId16"/>
    <p:sldLayoutId id="2147483877" r:id="rId17"/>
    <p:sldLayoutId id="2147483878" r:id="rId18"/>
    <p:sldLayoutId id="2147484060" r:id="rId19"/>
    <p:sldLayoutId id="2147484065" r:id="rId20"/>
  </p:sldLayoutIdLst>
  <p:hf sldNum="0" hdr="0" ftr="0"/>
  <p:txStyles>
    <p:title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182880" indent="-182880" algn="l" defTabSz="914400" rtl="0" eaLnBrk="1" latinLnBrk="0" hangingPunct="1">
        <a:lnSpc>
          <a:spcPct val="100000"/>
        </a:lnSpc>
        <a:spcBef>
          <a:spcPts val="0"/>
        </a:spcBef>
        <a:spcAft>
          <a:spcPts val="300"/>
        </a:spcAft>
        <a:buClrTx/>
        <a:buSzPct val="100000"/>
        <a:buFont typeface="Symbol" panose="05050102010706020507" pitchFamily="18" charset="2"/>
        <a:buChar char="-"/>
        <a:defRPr sz="1600" kern="1200">
          <a:solidFill>
            <a:schemeClr val="tx1"/>
          </a:solidFill>
          <a:latin typeface="+mn-lt"/>
          <a:ea typeface="+mn-ea"/>
          <a:cs typeface="Arial" panose="020B0604020202020204" pitchFamily="34" charset="0"/>
        </a:defRPr>
      </a:lvl2pPr>
      <a:lvl3pPr marL="365760" indent="-182880" algn="l" defTabSz="914400" rtl="0" eaLnBrk="1" latinLnBrk="0" hangingPunct="1">
        <a:lnSpc>
          <a:spcPct val="100000"/>
        </a:lnSpc>
        <a:spcBef>
          <a:spcPts val="0"/>
        </a:spcBef>
        <a:spcAft>
          <a:spcPts val="300"/>
        </a:spcAft>
        <a:buClrTx/>
        <a:buSzPct val="100000"/>
        <a:buFont typeface="Symbol" panose="05050102010706020507" pitchFamily="18" charset="2"/>
        <a:buChar char="-"/>
        <a:defRPr sz="1600" kern="1200">
          <a:solidFill>
            <a:schemeClr val="tx1"/>
          </a:solidFill>
          <a:latin typeface="+mn-lt"/>
          <a:ea typeface="+mn-ea"/>
          <a:cs typeface="Arial" panose="020B0604020202020204" pitchFamily="34" charset="0"/>
        </a:defRPr>
      </a:lvl3pPr>
      <a:lvl4pPr marL="548640" indent="-182880" algn="l" defTabSz="914400" rtl="0" eaLnBrk="1" latinLnBrk="0" hangingPunct="1">
        <a:lnSpc>
          <a:spcPct val="100000"/>
        </a:lnSpc>
        <a:spcBef>
          <a:spcPts val="0"/>
        </a:spcBef>
        <a:spcAft>
          <a:spcPts val="300"/>
        </a:spcAft>
        <a:buClrTx/>
        <a:buSzPct val="100000"/>
        <a:buFont typeface="Symbol" panose="05050102010706020507" pitchFamily="18" charset="2"/>
        <a:buChar char="-"/>
        <a:defRPr sz="1600" kern="1200">
          <a:solidFill>
            <a:schemeClr val="tx1"/>
          </a:solidFill>
          <a:latin typeface="+mn-lt"/>
          <a:ea typeface="+mn-ea"/>
          <a:cs typeface="Arial" panose="020B0604020202020204" pitchFamily="34" charset="0"/>
        </a:defRPr>
      </a:lvl4pPr>
      <a:lvl5pPr marL="731520" indent="-182880" algn="l" defTabSz="914400" rtl="0" eaLnBrk="1" latinLnBrk="0" hangingPunct="1">
        <a:lnSpc>
          <a:spcPct val="100000"/>
        </a:lnSpc>
        <a:spcBef>
          <a:spcPts val="0"/>
        </a:spcBef>
        <a:spcAft>
          <a:spcPts val="300"/>
        </a:spcAft>
        <a:buClrTx/>
        <a:buSzPct val="100000"/>
        <a:buFont typeface="Symbol" panose="05050102010706020507" pitchFamily="18" charset="2"/>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40B17A4-151A-442A-85BB-61D97FD47CDC}"/>
              </a:ext>
            </a:extLst>
          </p:cNvPr>
          <p:cNvGraphicFramePr>
            <a:graphicFrameLocks noChangeAspect="1"/>
          </p:cNvGraphicFramePr>
          <p:nvPr userDrawn="1">
            <p:custDataLst>
              <p:tags r:id="rId21"/>
            </p:custDataLst>
            <p:extLst>
              <p:ext uri="{D42A27DB-BD31-4B8C-83A1-F6EECF244321}">
                <p14:modId xmlns:p14="http://schemas.microsoft.com/office/powerpoint/2010/main" val="7225012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2" imgW="592" imgH="591" progId="TCLayout.ActiveDocument.1">
                  <p:embed/>
                </p:oleObj>
              </mc:Choice>
              <mc:Fallback>
                <p:oleObj name="think-cell Folie" r:id="rId52" imgW="592" imgH="591" progId="TCLayout.ActiveDocument.1">
                  <p:embed/>
                  <p:pic>
                    <p:nvPicPr>
                      <p:cNvPr id="3" name="Object 2" hidden="1">
                        <a:extLst>
                          <a:ext uri="{FF2B5EF4-FFF2-40B4-BE49-F238E27FC236}">
                            <a16:creationId xmlns:a16="http://schemas.microsoft.com/office/drawing/2014/main" id="{740B17A4-151A-442A-85BB-61D97FD47CDC}"/>
                          </a:ext>
                        </a:extLst>
                      </p:cNvPr>
                      <p:cNvPicPr/>
                      <p:nvPr/>
                    </p:nvPicPr>
                    <p:blipFill>
                      <a:blip r:embed="rId5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399E7-290D-4CE6-AA08-2DA0CF307E1C}"/>
              </a:ext>
            </a:extLst>
          </p:cNvPr>
          <p:cNvSpPr/>
          <p:nvPr userDrawn="1">
            <p:custDataLst>
              <p:tags r:id="rId2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53" name="2. Slide Title">
            <a:extLst>
              <a:ext uri="{FF2B5EF4-FFF2-40B4-BE49-F238E27FC236}">
                <a16:creationId xmlns:a16="http://schemas.microsoft.com/office/drawing/2014/main" id="{7C8D601E-A2E1-4979-AE83-B694B9829662}"/>
              </a:ext>
            </a:extLst>
          </p:cNvPr>
          <p:cNvSpPr>
            <a:spLocks noGrp="1"/>
          </p:cNvSpPr>
          <p:nvPr>
            <p:ph type="title"/>
            <p:custDataLst>
              <p:tags r:id="rId23"/>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p>
            <a:pPr lvl="0"/>
            <a:r>
              <a:rPr lang="de-DE"/>
              <a:t>Click </a:t>
            </a:r>
            <a:r>
              <a:rPr lang="de-DE" err="1"/>
              <a:t>to</a:t>
            </a:r>
            <a:r>
              <a:rPr lang="de-DE"/>
              <a:t> </a:t>
            </a:r>
            <a:r>
              <a:rPr lang="de-DE" err="1"/>
              <a:t>edit</a:t>
            </a:r>
            <a:r>
              <a:rPr lang="de-DE"/>
              <a:t> Master title style</a:t>
            </a:r>
          </a:p>
        </p:txBody>
      </p:sp>
      <p:grpSp>
        <p:nvGrpSpPr>
          <p:cNvPr id="55" name="Grid" hidden="1">
            <a:extLst>
              <a:ext uri="{FF2B5EF4-FFF2-40B4-BE49-F238E27FC236}">
                <a16:creationId xmlns:a16="http://schemas.microsoft.com/office/drawing/2014/main" id="{DEFB2FD9-7CD8-4FAE-9553-EBB1883173D8}"/>
              </a:ext>
            </a:extLst>
          </p:cNvPr>
          <p:cNvGrpSpPr/>
          <p:nvPr userDrawn="1">
            <p:custDataLst>
              <p:tags r:id="rId24"/>
            </p:custDataLst>
          </p:nvPr>
        </p:nvGrpSpPr>
        <p:grpSpPr>
          <a:xfrm>
            <a:off x="1524" y="0"/>
            <a:ext cx="12190476" cy="6858000"/>
            <a:chOff x="0" y="0"/>
            <a:chExt cx="12190476" cy="6858000"/>
          </a:xfrm>
        </p:grpSpPr>
        <p:sp>
          <p:nvSpPr>
            <p:cNvPr id="56" name="slide margin">
              <a:extLst>
                <a:ext uri="{FF2B5EF4-FFF2-40B4-BE49-F238E27FC236}">
                  <a16:creationId xmlns:a16="http://schemas.microsoft.com/office/drawing/2014/main" id="{38DD344F-AD20-46A3-A11B-2D82C3344FEC}"/>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de-DE">
                <a:solidFill>
                  <a:schemeClr val="tx1"/>
                </a:solidFill>
                <a:latin typeface="+mn-lt"/>
              </a:endParaRPr>
            </a:p>
          </p:txBody>
        </p:sp>
        <p:cxnSp>
          <p:nvCxnSpPr>
            <p:cNvPr id="57" name="Straight Connector 56">
              <a:extLst>
                <a:ext uri="{FF2B5EF4-FFF2-40B4-BE49-F238E27FC236}">
                  <a16:creationId xmlns:a16="http://schemas.microsoft.com/office/drawing/2014/main" id="{6C7601CF-5E5B-457D-847F-427610DA2FB7}"/>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31F3C21-0066-454F-858F-CF8DE7C15746}"/>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2C2F96-141D-4584-8AFC-7B03AC967AD5}"/>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FAB406-01C7-4D16-B756-95AABF69356F}"/>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C0947A7-511E-40BC-89AC-7FB57EB8253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13BF7D-FE79-4AD9-BD1E-86E33F888F0B}"/>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9CD20B4-6A15-49A2-A59E-FCCFB641E09C}"/>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C9107F-AE78-4984-826C-0B2406DAF134}"/>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34F056F-D81A-4196-9B3A-AE8FD5591CB2}"/>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4C1E84A-C73C-43D4-BA3C-8DBC74530EF8}"/>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E85AE8D-58C3-4AA0-B6F0-E5B277CA7900}"/>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C36F9C0-4B83-4C02-9FB8-FE87C7414EE2}"/>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69" name="Freeform: Shape 68">
              <a:extLst>
                <a:ext uri="{FF2B5EF4-FFF2-40B4-BE49-F238E27FC236}">
                  <a16:creationId xmlns:a16="http://schemas.microsoft.com/office/drawing/2014/main" id="{33B3485C-D98D-4843-9430-BAB5037871BA}"/>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0" name="Freeform: Shape 69">
              <a:extLst>
                <a:ext uri="{FF2B5EF4-FFF2-40B4-BE49-F238E27FC236}">
                  <a16:creationId xmlns:a16="http://schemas.microsoft.com/office/drawing/2014/main" id="{D4711F5E-C124-4817-92AB-CA50490512E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1" name="Freeform: Shape 70">
              <a:extLst>
                <a:ext uri="{FF2B5EF4-FFF2-40B4-BE49-F238E27FC236}">
                  <a16:creationId xmlns:a16="http://schemas.microsoft.com/office/drawing/2014/main" id="{287B4A93-F9FF-464C-9429-7F0508C752D8}"/>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2" name="Freeform: Shape 71">
              <a:extLst>
                <a:ext uri="{FF2B5EF4-FFF2-40B4-BE49-F238E27FC236}">
                  <a16:creationId xmlns:a16="http://schemas.microsoft.com/office/drawing/2014/main" id="{F30BD8E3-A9FF-4CAF-AFCE-78BAF967AB1A}"/>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3" name="Freeform: Shape 72">
              <a:extLst>
                <a:ext uri="{FF2B5EF4-FFF2-40B4-BE49-F238E27FC236}">
                  <a16:creationId xmlns:a16="http://schemas.microsoft.com/office/drawing/2014/main" id="{68DFD3D7-8227-4BAE-92E3-7A8D1D9D120B}"/>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4" name="Freeform: Shape 73">
              <a:extLst>
                <a:ext uri="{FF2B5EF4-FFF2-40B4-BE49-F238E27FC236}">
                  <a16:creationId xmlns:a16="http://schemas.microsoft.com/office/drawing/2014/main" id="{B1BDBD63-521E-429E-88F1-146A189AC445}"/>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5" name="Freeform: Shape 74">
              <a:extLst>
                <a:ext uri="{FF2B5EF4-FFF2-40B4-BE49-F238E27FC236}">
                  <a16:creationId xmlns:a16="http://schemas.microsoft.com/office/drawing/2014/main" id="{A0B0088A-AB05-469E-9D5A-008850E9B532}"/>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6" name="Freeform: Shape 75">
              <a:extLst>
                <a:ext uri="{FF2B5EF4-FFF2-40B4-BE49-F238E27FC236}">
                  <a16:creationId xmlns:a16="http://schemas.microsoft.com/office/drawing/2014/main" id="{19BCFA35-14ED-4686-918B-E003CB0183E0}"/>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7" name="Freeform: Shape 76">
              <a:extLst>
                <a:ext uri="{FF2B5EF4-FFF2-40B4-BE49-F238E27FC236}">
                  <a16:creationId xmlns:a16="http://schemas.microsoft.com/office/drawing/2014/main" id="{32C9479A-9B75-4DAD-BD6F-ACA06F40053D}"/>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8" name="Freeform: Shape 77">
              <a:extLst>
                <a:ext uri="{FF2B5EF4-FFF2-40B4-BE49-F238E27FC236}">
                  <a16:creationId xmlns:a16="http://schemas.microsoft.com/office/drawing/2014/main" id="{0E502045-AFEE-46BD-82EF-7FDCA210A972}"/>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79" name="Freeform: Shape 78">
              <a:extLst>
                <a:ext uri="{FF2B5EF4-FFF2-40B4-BE49-F238E27FC236}">
                  <a16:creationId xmlns:a16="http://schemas.microsoft.com/office/drawing/2014/main" id="{8331B978-23AB-4D1C-BDEB-D3F9BEDAA2DB}"/>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0" name="Freeform: Shape 79">
              <a:extLst>
                <a:ext uri="{FF2B5EF4-FFF2-40B4-BE49-F238E27FC236}">
                  <a16:creationId xmlns:a16="http://schemas.microsoft.com/office/drawing/2014/main" id="{B5C2958A-8756-4F5D-9D2E-8609AF3FE7F3}"/>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1" name="Freeform: Shape 80">
              <a:extLst>
                <a:ext uri="{FF2B5EF4-FFF2-40B4-BE49-F238E27FC236}">
                  <a16:creationId xmlns:a16="http://schemas.microsoft.com/office/drawing/2014/main" id="{405E51A7-0B73-4EDC-8853-4C4885C3CD12}"/>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2" name="Freeform: Shape 81">
              <a:extLst>
                <a:ext uri="{FF2B5EF4-FFF2-40B4-BE49-F238E27FC236}">
                  <a16:creationId xmlns:a16="http://schemas.microsoft.com/office/drawing/2014/main" id="{A655BB02-C70B-4783-95E3-349A9749DE81}"/>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3" name="Freeform: Shape 82">
              <a:extLst>
                <a:ext uri="{FF2B5EF4-FFF2-40B4-BE49-F238E27FC236}">
                  <a16:creationId xmlns:a16="http://schemas.microsoft.com/office/drawing/2014/main" id="{BF414889-E577-40C3-8CDF-DA20200FC4BB}"/>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4" name="Freeform: Shape 83">
              <a:extLst>
                <a:ext uri="{FF2B5EF4-FFF2-40B4-BE49-F238E27FC236}">
                  <a16:creationId xmlns:a16="http://schemas.microsoft.com/office/drawing/2014/main" id="{10578B73-0DC8-40FE-8A21-280C0818D286}"/>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5" name="Freeform: Shape 84">
              <a:extLst>
                <a:ext uri="{FF2B5EF4-FFF2-40B4-BE49-F238E27FC236}">
                  <a16:creationId xmlns:a16="http://schemas.microsoft.com/office/drawing/2014/main" id="{2A3EAB8C-6F2A-4487-A2BB-0984642F92BD}"/>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6" name="Freeform: Shape 85">
              <a:extLst>
                <a:ext uri="{FF2B5EF4-FFF2-40B4-BE49-F238E27FC236}">
                  <a16:creationId xmlns:a16="http://schemas.microsoft.com/office/drawing/2014/main" id="{07D70175-6613-45BC-AF43-015C72F13A7B}"/>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7" name="Freeform: Shape 86">
              <a:extLst>
                <a:ext uri="{FF2B5EF4-FFF2-40B4-BE49-F238E27FC236}">
                  <a16:creationId xmlns:a16="http://schemas.microsoft.com/office/drawing/2014/main" id="{9B942F25-6CDB-4981-97B7-D7BDEBE5ADF5}"/>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8" name="Freeform: Shape 87">
              <a:extLst>
                <a:ext uri="{FF2B5EF4-FFF2-40B4-BE49-F238E27FC236}">
                  <a16:creationId xmlns:a16="http://schemas.microsoft.com/office/drawing/2014/main" id="{01315AFB-F00B-4517-B2CA-2588A030EFF4}"/>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89" name="Freeform: Shape 88">
              <a:extLst>
                <a:ext uri="{FF2B5EF4-FFF2-40B4-BE49-F238E27FC236}">
                  <a16:creationId xmlns:a16="http://schemas.microsoft.com/office/drawing/2014/main" id="{F2EAC9B8-160B-4F7F-8029-F358F771D704}"/>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90" name="Freeform: Shape 89">
              <a:extLst>
                <a:ext uri="{FF2B5EF4-FFF2-40B4-BE49-F238E27FC236}">
                  <a16:creationId xmlns:a16="http://schemas.microsoft.com/office/drawing/2014/main" id="{42671AAA-F5BF-4B8E-9B20-12F8E97A3021}"/>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91" name="Freeform: Shape 90">
              <a:extLst>
                <a:ext uri="{FF2B5EF4-FFF2-40B4-BE49-F238E27FC236}">
                  <a16:creationId xmlns:a16="http://schemas.microsoft.com/office/drawing/2014/main" id="{23FB4F88-2E32-42AF-931D-73EEE391186B}"/>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92" name="Freeform: Shape 91">
              <a:extLst>
                <a:ext uri="{FF2B5EF4-FFF2-40B4-BE49-F238E27FC236}">
                  <a16:creationId xmlns:a16="http://schemas.microsoft.com/office/drawing/2014/main" id="{E4A1769F-CE92-4633-87B1-DDCB8F121456}"/>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sp>
          <p:nvSpPr>
            <p:cNvPr id="93" name="Freeform: Shape 92">
              <a:extLst>
                <a:ext uri="{FF2B5EF4-FFF2-40B4-BE49-F238E27FC236}">
                  <a16:creationId xmlns:a16="http://schemas.microsoft.com/office/drawing/2014/main" id="{4B597847-9D21-4E79-A3C1-CD09A72ED17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a:solidFill>
                  <a:schemeClr val="tx1"/>
                </a:solidFill>
                <a:latin typeface="+mn-lt"/>
              </a:endParaRPr>
            </a:p>
          </p:txBody>
        </p:sp>
        <p:cxnSp>
          <p:nvCxnSpPr>
            <p:cNvPr id="94" name="Straight Connector 93">
              <a:extLst>
                <a:ext uri="{FF2B5EF4-FFF2-40B4-BE49-F238E27FC236}">
                  <a16:creationId xmlns:a16="http://schemas.microsoft.com/office/drawing/2014/main" id="{A4475F4C-A18C-4D1A-BA57-171FB0889ED5}"/>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B668352-A3AB-4B2E-9A58-3447022124C4}"/>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FB43971-E513-473C-A51D-9EE94E61083C}"/>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5DF1BF3-81AD-4891-9BB0-2F7A0C9D4E46}"/>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0BDB8E3-D6DD-4760-8A19-73C078A70F87}"/>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F12D775-122F-40DE-9D53-9EE07EEAA8F5}"/>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D2CAD56-BA05-4C75-8034-7BE3F452236F}"/>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90E0245-1DD4-47DE-874E-81EEEC5BC8F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FFCCA0-3335-4A1D-ABE0-05033DB06A2E}"/>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4D72CB9-C1AD-44DE-9701-7AC2B6FF96CE}"/>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89B3321-C5E9-4805-BC66-EA0432C4C15B}"/>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ACEEB3E-3F13-47FD-9363-059ECF85CA24}"/>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73AB56B-1DBC-4E4B-A722-E8BD0ECD1B41}"/>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406E6C7-24A3-4B83-8726-B30607709EF5}"/>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BF470C1-8F17-46A7-9CF6-68959FCC27C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DFB440D-CD6D-4896-879A-A739507A9DA0}"/>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13BC5EF-1845-45CB-A034-F5C2FECB524D}"/>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2206814-DAB9-4959-9312-D81139D2AED1}"/>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63072DF-59FF-4A0A-BAA0-5A11E1D2E4E3}"/>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A4BE5F7-9CDA-49D9-BFEC-F2B196770FC3}"/>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C5C0C16-0A28-498B-9C6F-5032271897D0}"/>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1131945-8EE6-4545-BF8A-AF353687BEB3}"/>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75DD299-052D-4F8E-A9FE-D093F95B0FF2}"/>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8EBC29A-6A7B-40D5-897C-5DEEBEE6A4B2}"/>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66B5FDD-F1EC-4F2C-B392-BC178AD8DA90}"/>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93E83BE-872E-48AC-9FFE-A9F5597742DF}"/>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D1C528-2748-4906-ABB1-D32D60EC43E0}"/>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982271F-16E6-4B46-8B36-C850AA36014C}"/>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A678F6B-D7A6-4C5F-A60A-68F375965733}"/>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1F16AAE-3D56-49D9-B1F8-CF0D668C4625}"/>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46BA71-43F2-4516-96BC-46C1F7150D1F}"/>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B2820DA-E0D5-407B-9227-F00335F2855C}"/>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6A61357-206A-4A6B-82AD-45174279B301}"/>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FD4E7D7-1920-4CDF-8C8E-2C8843C3234E}"/>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6B52954-99B2-4CA1-BC58-BC2CE3144C2E}"/>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58B8F17-F2CF-4C8B-9384-4763AEB46266}"/>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F4D57F3-3690-4C8F-9DD3-6514140E8449}"/>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1248E6-58FC-4800-A342-F266640388C0}"/>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B8011EA-A67B-4792-899C-6F30861FB41B}"/>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E187538-C1B6-4AB3-9E92-1CBE573E39EA}"/>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725F436-5B17-4F6D-B174-9FD6324175C9}"/>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D99996-2943-48E4-B56E-D3F05FDFEC4F}"/>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8B8D663-5E52-4EA2-8D3F-41F6121FAE3C}"/>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1F6EC2A-C5C1-4266-92CE-81F84B827556}"/>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1" name="main body box">
              <a:extLst>
                <a:ext uri="{FF2B5EF4-FFF2-40B4-BE49-F238E27FC236}">
                  <a16:creationId xmlns:a16="http://schemas.microsoft.com/office/drawing/2014/main" id="{B218B8DC-43D2-4BF0-8019-414A6C978B5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de-DE" sz="1323">
                <a:solidFill>
                  <a:schemeClr val="tx1"/>
                </a:solidFill>
                <a:latin typeface="+mn-lt"/>
              </a:endParaRPr>
            </a:p>
          </p:txBody>
        </p:sp>
        <p:cxnSp>
          <p:nvCxnSpPr>
            <p:cNvPr id="142" name="Straight Connector 141">
              <a:extLst>
                <a:ext uri="{FF2B5EF4-FFF2-40B4-BE49-F238E27FC236}">
                  <a16:creationId xmlns:a16="http://schemas.microsoft.com/office/drawing/2014/main" id="{F8A6CBCB-2578-43F1-B7A4-69F595E6E013}"/>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3" name="Straight Connector 142">
              <a:extLst>
                <a:ext uri="{FF2B5EF4-FFF2-40B4-BE49-F238E27FC236}">
                  <a16:creationId xmlns:a16="http://schemas.microsoft.com/office/drawing/2014/main" id="{62E19C48-49CD-490C-82AF-6A807F4A91F8}"/>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45" name="4. Footnote" hidden="1">
            <a:extLst>
              <a:ext uri="{FF2B5EF4-FFF2-40B4-BE49-F238E27FC236}">
                <a16:creationId xmlns:a16="http://schemas.microsoft.com/office/drawing/2014/main" id="{56E3DC21-21DB-42FE-8721-1BC0E89F13AE}"/>
              </a:ext>
            </a:extLst>
          </p:cNvPr>
          <p:cNvSpPr txBox="1"/>
          <p:nvPr userDrawn="1">
            <p:custDataLst>
              <p:tags r:id="rId25"/>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de-DE"/>
              <a:t>Fußnotes</a:t>
            </a:r>
          </a:p>
        </p:txBody>
      </p:sp>
      <p:sp>
        <p:nvSpPr>
          <p:cNvPr id="176" name="Sticker" hidden="1">
            <a:extLst>
              <a:ext uri="{FF2B5EF4-FFF2-40B4-BE49-F238E27FC236}">
                <a16:creationId xmlns:a16="http://schemas.microsoft.com/office/drawing/2014/main" id="{F05F3D84-B1F2-4969-91DD-7BB0F78A4159}"/>
              </a:ext>
            </a:extLst>
          </p:cNvPr>
          <p:cNvSpPr txBox="1"/>
          <p:nvPr userDrawn="1"/>
        </p:nvSpPr>
        <p:spPr>
          <a:xfrm>
            <a:off x="554736" y="130832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de-DE"/>
              <a:t>STICKER</a:t>
            </a:r>
          </a:p>
        </p:txBody>
      </p:sp>
      <p:sp>
        <p:nvSpPr>
          <p:cNvPr id="207" name="ACET" hidden="1">
            <a:extLst>
              <a:ext uri="{FF2B5EF4-FFF2-40B4-BE49-F238E27FC236}">
                <a16:creationId xmlns:a16="http://schemas.microsoft.com/office/drawing/2014/main" id="{9C1AB688-8E46-4BED-871D-3FE073C183F2}"/>
              </a:ext>
            </a:extLst>
          </p:cNvPr>
          <p:cNvSpPr txBox="1"/>
          <p:nvPr userDrawn="1">
            <p:custDataLst>
              <p:tags r:id="rId26"/>
            </p:custDataLst>
          </p:nvPr>
        </p:nvSpPr>
        <p:spPr>
          <a:xfrm>
            <a:off x="5987738" y="2170800"/>
            <a:ext cx="3049253" cy="46166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a:t>Above Chart Exhibit Title</a:t>
            </a:r>
            <a:br>
              <a:rPr lang="de-DE"/>
            </a:br>
            <a:r>
              <a:rPr lang="de-DE" sz="1400" b="0"/>
              <a:t>Unit of Measure</a:t>
            </a:r>
          </a:p>
        </p:txBody>
      </p:sp>
      <p:sp>
        <p:nvSpPr>
          <p:cNvPr id="4" name="Text Placeholder 3">
            <a:extLst>
              <a:ext uri="{FF2B5EF4-FFF2-40B4-BE49-F238E27FC236}">
                <a16:creationId xmlns:a16="http://schemas.microsoft.com/office/drawing/2014/main" id="{3B3BD742-6774-47DD-B41B-1AA9870EFC7B}"/>
              </a:ext>
            </a:extLst>
          </p:cNvPr>
          <p:cNvSpPr>
            <a:spLocks noGrp="1"/>
          </p:cNvSpPr>
          <p:nvPr>
            <p:ph type="body" idx="1"/>
          </p:nvPr>
        </p:nvSpPr>
        <p:spPr>
          <a:xfrm>
            <a:off x="554736" y="2170800"/>
            <a:ext cx="2778774" cy="1384995"/>
          </a:xfrm>
          <a:prstGeom prst="rect">
            <a:avLst/>
          </a:prstGeom>
        </p:spPr>
        <p:txBody>
          <a:bodyPr vert="horz" lIns="0" tIns="0" rIns="0" bIns="0" rtlCol="0">
            <a:spAutoFit/>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grpSp>
        <p:nvGrpSpPr>
          <p:cNvPr id="6" name="LegendBoxes" hidden="1">
            <a:extLst>
              <a:ext uri="{FF2B5EF4-FFF2-40B4-BE49-F238E27FC236}">
                <a16:creationId xmlns:a16="http://schemas.microsoft.com/office/drawing/2014/main" id="{F62C1BF1-FA73-D033-94A6-0A06E6C1F112}"/>
              </a:ext>
            </a:extLst>
          </p:cNvPr>
          <p:cNvGrpSpPr/>
          <p:nvPr userDrawn="1"/>
        </p:nvGrpSpPr>
        <p:grpSpPr>
          <a:xfrm>
            <a:off x="10615415" y="4381500"/>
            <a:ext cx="1021849" cy="1717282"/>
            <a:chOff x="10554770" y="4322824"/>
            <a:chExt cx="1021849" cy="1717282"/>
          </a:xfrm>
        </p:grpSpPr>
        <p:sp>
          <p:nvSpPr>
            <p:cNvPr id="7" name="RectangleLegend1">
              <a:extLst>
                <a:ext uri="{FF2B5EF4-FFF2-40B4-BE49-F238E27FC236}">
                  <a16:creationId xmlns:a16="http://schemas.microsoft.com/office/drawing/2014/main" id="{58C11F60-374F-9F7F-5922-4CCD54CB98E7}"/>
                </a:ext>
              </a:extLst>
            </p:cNvPr>
            <p:cNvSpPr/>
            <p:nvPr/>
          </p:nvSpPr>
          <p:spPr>
            <a:xfrm>
              <a:off x="1055477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a:solidFill>
                  <a:schemeClr val="tx1"/>
                </a:solidFill>
              </a:endParaRPr>
            </a:p>
          </p:txBody>
        </p:sp>
        <p:sp>
          <p:nvSpPr>
            <p:cNvPr id="8" name="RectangleLegend2">
              <a:extLst>
                <a:ext uri="{FF2B5EF4-FFF2-40B4-BE49-F238E27FC236}">
                  <a16:creationId xmlns:a16="http://schemas.microsoft.com/office/drawing/2014/main" id="{A1A6C06C-103D-DE64-0BC8-E5F19DB0D220}"/>
                </a:ext>
              </a:extLst>
            </p:cNvPr>
            <p:cNvSpPr/>
            <p:nvPr/>
          </p:nvSpPr>
          <p:spPr>
            <a:xfrm>
              <a:off x="1055477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a:solidFill>
                  <a:schemeClr val="tx1"/>
                </a:solidFill>
              </a:endParaRPr>
            </a:p>
          </p:txBody>
        </p:sp>
        <p:sp>
          <p:nvSpPr>
            <p:cNvPr id="9" name="RectangleLegend3">
              <a:extLst>
                <a:ext uri="{FF2B5EF4-FFF2-40B4-BE49-F238E27FC236}">
                  <a16:creationId xmlns:a16="http://schemas.microsoft.com/office/drawing/2014/main" id="{A6C641F4-F1FD-C8C9-AD8D-386C76F07AE9}"/>
                </a:ext>
              </a:extLst>
            </p:cNvPr>
            <p:cNvSpPr/>
            <p:nvPr/>
          </p:nvSpPr>
          <p:spPr>
            <a:xfrm>
              <a:off x="1055477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a:solidFill>
                  <a:schemeClr val="tx1"/>
                </a:solidFill>
              </a:endParaRPr>
            </a:p>
          </p:txBody>
        </p:sp>
        <p:sp>
          <p:nvSpPr>
            <p:cNvPr id="10" name="RectangleLegend4">
              <a:extLst>
                <a:ext uri="{FF2B5EF4-FFF2-40B4-BE49-F238E27FC236}">
                  <a16:creationId xmlns:a16="http://schemas.microsoft.com/office/drawing/2014/main" id="{2ED7731C-2F87-C0FD-17BF-72068A75B8CD}"/>
                </a:ext>
              </a:extLst>
            </p:cNvPr>
            <p:cNvSpPr/>
            <p:nvPr/>
          </p:nvSpPr>
          <p:spPr>
            <a:xfrm>
              <a:off x="1055477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a:solidFill>
                  <a:schemeClr val="tx1"/>
                </a:solidFill>
              </a:endParaRPr>
            </a:p>
          </p:txBody>
        </p:sp>
        <p:sp>
          <p:nvSpPr>
            <p:cNvPr id="11" name="RectangleLegend5">
              <a:extLst>
                <a:ext uri="{FF2B5EF4-FFF2-40B4-BE49-F238E27FC236}">
                  <a16:creationId xmlns:a16="http://schemas.microsoft.com/office/drawing/2014/main" id="{36756AA9-4BCB-D30A-E1FE-CB31C4B9BA3F}"/>
                </a:ext>
              </a:extLst>
            </p:cNvPr>
            <p:cNvSpPr/>
            <p:nvPr/>
          </p:nvSpPr>
          <p:spPr>
            <a:xfrm>
              <a:off x="1055477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a:solidFill>
                  <a:schemeClr val="tx1"/>
                </a:solidFill>
              </a:endParaRPr>
            </a:p>
          </p:txBody>
        </p:sp>
        <p:sp>
          <p:nvSpPr>
            <p:cNvPr id="12" name="Legend1">
              <a:extLst>
                <a:ext uri="{FF2B5EF4-FFF2-40B4-BE49-F238E27FC236}">
                  <a16:creationId xmlns:a16="http://schemas.microsoft.com/office/drawing/2014/main" id="{554C9CEF-9AA9-9D8A-EEBC-34BBFA9CC5A6}"/>
                </a:ext>
              </a:extLst>
            </p:cNvPr>
            <p:cNvSpPr txBox="1"/>
            <p:nvPr/>
          </p:nvSpPr>
          <p:spPr>
            <a:xfrm>
              <a:off x="10880916" y="4322824"/>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13" name="Legend2">
              <a:extLst>
                <a:ext uri="{FF2B5EF4-FFF2-40B4-BE49-F238E27FC236}">
                  <a16:creationId xmlns:a16="http://schemas.microsoft.com/office/drawing/2014/main" id="{3D8690BE-B68A-F3F8-79A5-A19737E34C50}"/>
                </a:ext>
              </a:extLst>
            </p:cNvPr>
            <p:cNvSpPr txBox="1"/>
            <p:nvPr/>
          </p:nvSpPr>
          <p:spPr>
            <a:xfrm>
              <a:off x="10880916" y="4702322"/>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14" name="Legend3">
              <a:extLst>
                <a:ext uri="{FF2B5EF4-FFF2-40B4-BE49-F238E27FC236}">
                  <a16:creationId xmlns:a16="http://schemas.microsoft.com/office/drawing/2014/main" id="{AFB4AF9E-0F0E-4AE4-31DF-D57A1F7112E3}"/>
                </a:ext>
              </a:extLst>
            </p:cNvPr>
            <p:cNvSpPr txBox="1"/>
            <p:nvPr/>
          </p:nvSpPr>
          <p:spPr>
            <a:xfrm>
              <a:off x="10880916" y="5081820"/>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15" name="Legend4">
              <a:extLst>
                <a:ext uri="{FF2B5EF4-FFF2-40B4-BE49-F238E27FC236}">
                  <a16:creationId xmlns:a16="http://schemas.microsoft.com/office/drawing/2014/main" id="{879BE4E8-17E9-31F1-94B5-CB49D2175B95}"/>
                </a:ext>
              </a:extLst>
            </p:cNvPr>
            <p:cNvSpPr txBox="1"/>
            <p:nvPr/>
          </p:nvSpPr>
          <p:spPr>
            <a:xfrm>
              <a:off x="10880916" y="5453241"/>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16" name="Legend5">
              <a:extLst>
                <a:ext uri="{FF2B5EF4-FFF2-40B4-BE49-F238E27FC236}">
                  <a16:creationId xmlns:a16="http://schemas.microsoft.com/office/drawing/2014/main" id="{4B7CD84B-0278-EEB2-A97C-5AD19D2B7388}"/>
                </a:ext>
              </a:extLst>
            </p:cNvPr>
            <p:cNvSpPr txBox="1"/>
            <p:nvPr/>
          </p:nvSpPr>
          <p:spPr>
            <a:xfrm>
              <a:off x="10880915" y="5824662"/>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grpSp>
      <p:grpSp>
        <p:nvGrpSpPr>
          <p:cNvPr id="17" name="LegendLines" hidden="1">
            <a:extLst>
              <a:ext uri="{FF2B5EF4-FFF2-40B4-BE49-F238E27FC236}">
                <a16:creationId xmlns:a16="http://schemas.microsoft.com/office/drawing/2014/main" id="{A11F3ADA-A192-C71F-5880-F704C1AC38F5}"/>
              </a:ext>
            </a:extLst>
          </p:cNvPr>
          <p:cNvGrpSpPr/>
          <p:nvPr userDrawn="1"/>
        </p:nvGrpSpPr>
        <p:grpSpPr>
          <a:xfrm>
            <a:off x="10217918" y="3231698"/>
            <a:ext cx="1419346" cy="958286"/>
            <a:chOff x="10162879" y="3243772"/>
            <a:chExt cx="1419346" cy="958286"/>
          </a:xfrm>
        </p:grpSpPr>
        <p:sp>
          <p:nvSpPr>
            <p:cNvPr id="18" name="Legend1">
              <a:extLst>
                <a:ext uri="{FF2B5EF4-FFF2-40B4-BE49-F238E27FC236}">
                  <a16:creationId xmlns:a16="http://schemas.microsoft.com/office/drawing/2014/main" id="{6571714C-B9D7-48DF-574B-9C743DD79FED}"/>
                </a:ext>
              </a:extLst>
            </p:cNvPr>
            <p:cNvSpPr txBox="1"/>
            <p:nvPr/>
          </p:nvSpPr>
          <p:spPr>
            <a:xfrm>
              <a:off x="10886522" y="3243772"/>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19" name="Legend2">
              <a:extLst>
                <a:ext uri="{FF2B5EF4-FFF2-40B4-BE49-F238E27FC236}">
                  <a16:creationId xmlns:a16="http://schemas.microsoft.com/office/drawing/2014/main" id="{E92D876D-263C-BB80-C84D-FBAC32810880}"/>
                </a:ext>
              </a:extLst>
            </p:cNvPr>
            <p:cNvSpPr txBox="1"/>
            <p:nvPr/>
          </p:nvSpPr>
          <p:spPr>
            <a:xfrm>
              <a:off x="10886522" y="3615193"/>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20" name="Legend3">
              <a:extLst>
                <a:ext uri="{FF2B5EF4-FFF2-40B4-BE49-F238E27FC236}">
                  <a16:creationId xmlns:a16="http://schemas.microsoft.com/office/drawing/2014/main" id="{302DF91C-5678-2905-BE70-751B4B952233}"/>
                </a:ext>
              </a:extLst>
            </p:cNvPr>
            <p:cNvSpPr txBox="1"/>
            <p:nvPr/>
          </p:nvSpPr>
          <p:spPr>
            <a:xfrm>
              <a:off x="10886522" y="3986614"/>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21" name="LineLegend3">
              <a:extLst>
                <a:ext uri="{FF2B5EF4-FFF2-40B4-BE49-F238E27FC236}">
                  <a16:creationId xmlns:a16="http://schemas.microsoft.com/office/drawing/2014/main" id="{59092B05-BD53-F242-D0B0-ED4B15FF3118}"/>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de-DE" sz="1400" baseline="0">
                <a:latin typeface="+mn-lt"/>
                <a:ea typeface="+mn-ea"/>
              </a:endParaRPr>
            </a:p>
          </p:txBody>
        </p:sp>
        <p:sp>
          <p:nvSpPr>
            <p:cNvPr id="22" name="LineLegend2">
              <a:extLst>
                <a:ext uri="{FF2B5EF4-FFF2-40B4-BE49-F238E27FC236}">
                  <a16:creationId xmlns:a16="http://schemas.microsoft.com/office/drawing/2014/main" id="{08A49FDA-E186-19B8-E664-062A2EFD56D7}"/>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de-DE" sz="1400" baseline="0">
                <a:latin typeface="+mn-lt"/>
                <a:ea typeface="+mn-ea"/>
              </a:endParaRPr>
            </a:p>
          </p:txBody>
        </p:sp>
        <p:sp>
          <p:nvSpPr>
            <p:cNvPr id="23" name="LineLegend1">
              <a:extLst>
                <a:ext uri="{FF2B5EF4-FFF2-40B4-BE49-F238E27FC236}">
                  <a16:creationId xmlns:a16="http://schemas.microsoft.com/office/drawing/2014/main" id="{E28B6B7E-A9B1-FD03-6CC9-49C1A541505D}"/>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de-DE" sz="1400" baseline="0">
                <a:latin typeface="+mn-lt"/>
                <a:ea typeface="+mn-ea"/>
              </a:endParaRPr>
            </a:p>
          </p:txBody>
        </p:sp>
      </p:grpSp>
      <p:grpSp>
        <p:nvGrpSpPr>
          <p:cNvPr id="24" name="LegendMoons" hidden="1">
            <a:extLst>
              <a:ext uri="{FF2B5EF4-FFF2-40B4-BE49-F238E27FC236}">
                <a16:creationId xmlns:a16="http://schemas.microsoft.com/office/drawing/2014/main" id="{DC71EF6C-FF0D-2C6B-89CE-6C7AF2010691}"/>
              </a:ext>
            </a:extLst>
          </p:cNvPr>
          <p:cNvGrpSpPr/>
          <p:nvPr userDrawn="1"/>
        </p:nvGrpSpPr>
        <p:grpSpPr>
          <a:xfrm>
            <a:off x="10588929" y="1308323"/>
            <a:ext cx="1048335" cy="1731859"/>
            <a:chOff x="7716535" y="2630582"/>
            <a:chExt cx="1048335" cy="1731859"/>
          </a:xfrm>
        </p:grpSpPr>
        <p:sp>
          <p:nvSpPr>
            <p:cNvPr id="25" name="Legend1">
              <a:extLst>
                <a:ext uri="{FF2B5EF4-FFF2-40B4-BE49-F238E27FC236}">
                  <a16:creationId xmlns:a16="http://schemas.microsoft.com/office/drawing/2014/main" id="{0A1CE8F9-4606-21AD-7F8B-CBABB838DDD0}"/>
                </a:ext>
              </a:extLst>
            </p:cNvPr>
            <p:cNvSpPr txBox="1"/>
            <p:nvPr/>
          </p:nvSpPr>
          <p:spPr>
            <a:xfrm>
              <a:off x="8069167" y="2637941"/>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26" name="Legend2">
              <a:extLst>
                <a:ext uri="{FF2B5EF4-FFF2-40B4-BE49-F238E27FC236}">
                  <a16:creationId xmlns:a16="http://schemas.microsoft.com/office/drawing/2014/main" id="{F1FF9D04-AE2F-650E-04A1-77A870F264C5}"/>
                </a:ext>
              </a:extLst>
            </p:cNvPr>
            <p:cNvSpPr txBox="1"/>
            <p:nvPr/>
          </p:nvSpPr>
          <p:spPr>
            <a:xfrm>
              <a:off x="8069167" y="3013400"/>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27" name="Legend3">
              <a:extLst>
                <a:ext uri="{FF2B5EF4-FFF2-40B4-BE49-F238E27FC236}">
                  <a16:creationId xmlns:a16="http://schemas.microsoft.com/office/drawing/2014/main" id="{135A061D-A00D-85B8-22E2-D409BF20CCE6}"/>
                </a:ext>
              </a:extLst>
            </p:cNvPr>
            <p:cNvSpPr txBox="1"/>
            <p:nvPr/>
          </p:nvSpPr>
          <p:spPr>
            <a:xfrm>
              <a:off x="8069167" y="3388859"/>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28" name="Legend4">
              <a:extLst>
                <a:ext uri="{FF2B5EF4-FFF2-40B4-BE49-F238E27FC236}">
                  <a16:creationId xmlns:a16="http://schemas.microsoft.com/office/drawing/2014/main" id="{62AD14E4-BE75-2413-D54C-77960B5F428D}"/>
                </a:ext>
              </a:extLst>
            </p:cNvPr>
            <p:cNvSpPr txBox="1"/>
            <p:nvPr/>
          </p:nvSpPr>
          <p:spPr>
            <a:xfrm>
              <a:off x="8069167" y="3764318"/>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sp>
          <p:nvSpPr>
            <p:cNvPr id="29" name="Legend5">
              <a:extLst>
                <a:ext uri="{FF2B5EF4-FFF2-40B4-BE49-F238E27FC236}">
                  <a16:creationId xmlns:a16="http://schemas.microsoft.com/office/drawing/2014/main" id="{A005084F-ECB2-299F-12A8-3E83B3331E0B}"/>
                </a:ext>
              </a:extLst>
            </p:cNvPr>
            <p:cNvSpPr txBox="1"/>
            <p:nvPr/>
          </p:nvSpPr>
          <p:spPr>
            <a:xfrm>
              <a:off x="8069167" y="4139779"/>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p>
          </p:txBody>
        </p:sp>
        <p:grpSp>
          <p:nvGrpSpPr>
            <p:cNvPr id="30" name="MoonLegend1">
              <a:extLst>
                <a:ext uri="{FF2B5EF4-FFF2-40B4-BE49-F238E27FC236}">
                  <a16:creationId xmlns:a16="http://schemas.microsoft.com/office/drawing/2014/main" id="{83FA30A9-2FCD-810F-3E1B-F1710DEAF2FA}"/>
                </a:ext>
              </a:extLst>
            </p:cNvPr>
            <p:cNvGrpSpPr>
              <a:grpSpLocks noChangeAspect="1"/>
            </p:cNvGrpSpPr>
            <p:nvPr>
              <p:custDataLst>
                <p:tags r:id="rId37"/>
              </p:custDataLst>
            </p:nvPr>
          </p:nvGrpSpPr>
          <p:grpSpPr>
            <a:xfrm>
              <a:off x="7716535" y="2630582"/>
              <a:ext cx="228600" cy="228600"/>
              <a:chOff x="762000" y="1270000"/>
              <a:chExt cx="254000" cy="254000"/>
            </a:xfrm>
          </p:grpSpPr>
          <p:sp>
            <p:nvSpPr>
              <p:cNvPr id="43" name="Oval 42">
                <a:extLst>
                  <a:ext uri="{FF2B5EF4-FFF2-40B4-BE49-F238E27FC236}">
                    <a16:creationId xmlns:a16="http://schemas.microsoft.com/office/drawing/2014/main" id="{D729FF32-340D-0D92-53CC-1C6539919087}"/>
                  </a:ext>
                </a:extLst>
              </p:cNvPr>
              <p:cNvSpPr/>
              <p:nvPr>
                <p:custDataLst>
                  <p:tags r:id="rId50"/>
                </p:custDataLst>
              </p:nvPr>
            </p:nvSpPr>
            <p:spPr>
              <a:xfrm>
                <a:off x="762000" y="1270000"/>
                <a:ext cx="254000" cy="254000"/>
              </a:xfrm>
              <a:prstGeom prst="ellipse">
                <a:avLst/>
              </a:prstGeom>
              <a:solidFill>
                <a:srgbClr val="7F7F7F"/>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solidFill>
                    <a:schemeClr val="tx1"/>
                  </a:solidFill>
                </a:endParaRPr>
              </a:p>
            </p:txBody>
          </p:sp>
          <p:sp>
            <p:nvSpPr>
              <p:cNvPr id="44" name="Arc 43">
                <a:extLst>
                  <a:ext uri="{FF2B5EF4-FFF2-40B4-BE49-F238E27FC236}">
                    <a16:creationId xmlns:a16="http://schemas.microsoft.com/office/drawing/2014/main" id="{A3153536-0CA5-DAAF-9316-2F89055E49AD}"/>
                  </a:ext>
                </a:extLst>
              </p:cNvPr>
              <p:cNvSpPr/>
              <p:nvPr>
                <p:custDataLst>
                  <p:tags r:id="rId5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a:p>
            </p:txBody>
          </p:sp>
        </p:grpSp>
        <p:grpSp>
          <p:nvGrpSpPr>
            <p:cNvPr id="31" name="MoonLegend2">
              <a:extLst>
                <a:ext uri="{FF2B5EF4-FFF2-40B4-BE49-F238E27FC236}">
                  <a16:creationId xmlns:a16="http://schemas.microsoft.com/office/drawing/2014/main" id="{E657A0CF-31BC-8E1B-A584-6D9A778FD999}"/>
                </a:ext>
              </a:extLst>
            </p:cNvPr>
            <p:cNvGrpSpPr>
              <a:grpSpLocks noChangeAspect="1"/>
            </p:cNvGrpSpPr>
            <p:nvPr>
              <p:custDataLst>
                <p:tags r:id="rId38"/>
              </p:custDataLst>
            </p:nvPr>
          </p:nvGrpSpPr>
          <p:grpSpPr>
            <a:xfrm>
              <a:off x="7716535" y="3006395"/>
              <a:ext cx="228600" cy="228600"/>
              <a:chOff x="762000" y="1270000"/>
              <a:chExt cx="254000" cy="254000"/>
            </a:xfrm>
          </p:grpSpPr>
          <p:sp>
            <p:nvSpPr>
              <p:cNvPr id="41" name="Oval 40">
                <a:extLst>
                  <a:ext uri="{FF2B5EF4-FFF2-40B4-BE49-F238E27FC236}">
                    <a16:creationId xmlns:a16="http://schemas.microsoft.com/office/drawing/2014/main" id="{50DADD0D-8C81-A57A-6424-0F28282BC411}"/>
                  </a:ext>
                </a:extLst>
              </p:cNvPr>
              <p:cNvSpPr/>
              <p:nvPr>
                <p:custDataLst>
                  <p:tags r:id="rId48"/>
                </p:custDataLst>
              </p:nvPr>
            </p:nvSpPr>
            <p:spPr>
              <a:xfrm>
                <a:off x="762000" y="1270000"/>
                <a:ext cx="254000" cy="254000"/>
              </a:xfrm>
              <a:prstGeom prst="ellipse">
                <a:avLst/>
              </a:prstGeom>
              <a:solidFill>
                <a:srgbClr val="7F7F7F"/>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solidFill>
                    <a:schemeClr val="tx1"/>
                  </a:solidFill>
                </a:endParaRPr>
              </a:p>
            </p:txBody>
          </p:sp>
          <p:sp>
            <p:nvSpPr>
              <p:cNvPr id="42" name="Arc 41">
                <a:extLst>
                  <a:ext uri="{FF2B5EF4-FFF2-40B4-BE49-F238E27FC236}">
                    <a16:creationId xmlns:a16="http://schemas.microsoft.com/office/drawing/2014/main" id="{36D67F1E-F8B8-965E-F7BF-5E15FC307A0C}"/>
                  </a:ext>
                </a:extLst>
              </p:cNvPr>
              <p:cNvSpPr/>
              <p:nvPr>
                <p:custDataLst>
                  <p:tags r:id="rId49"/>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a:p>
            </p:txBody>
          </p:sp>
        </p:grpSp>
        <p:grpSp>
          <p:nvGrpSpPr>
            <p:cNvPr id="32" name="MoonLegend3">
              <a:extLst>
                <a:ext uri="{FF2B5EF4-FFF2-40B4-BE49-F238E27FC236}">
                  <a16:creationId xmlns:a16="http://schemas.microsoft.com/office/drawing/2014/main" id="{AB869DFB-E142-B185-41C6-D1CCF9568D98}"/>
                </a:ext>
              </a:extLst>
            </p:cNvPr>
            <p:cNvGrpSpPr>
              <a:grpSpLocks noChangeAspect="1"/>
            </p:cNvGrpSpPr>
            <p:nvPr>
              <p:custDataLst>
                <p:tags r:id="rId39"/>
              </p:custDataLst>
            </p:nvPr>
          </p:nvGrpSpPr>
          <p:grpSpPr>
            <a:xfrm>
              <a:off x="7716535" y="3382210"/>
              <a:ext cx="228600" cy="228600"/>
              <a:chOff x="762000" y="1270000"/>
              <a:chExt cx="254000" cy="254000"/>
            </a:xfrm>
          </p:grpSpPr>
          <p:sp>
            <p:nvSpPr>
              <p:cNvPr id="39" name="Oval 38">
                <a:extLst>
                  <a:ext uri="{FF2B5EF4-FFF2-40B4-BE49-F238E27FC236}">
                    <a16:creationId xmlns:a16="http://schemas.microsoft.com/office/drawing/2014/main" id="{888F0944-2D5D-5BA6-A05B-066B93DDE703}"/>
                  </a:ext>
                </a:extLst>
              </p:cNvPr>
              <p:cNvSpPr/>
              <p:nvPr>
                <p:custDataLst>
                  <p:tags r:id="rId46"/>
                </p:custDataLst>
              </p:nvPr>
            </p:nvSpPr>
            <p:spPr>
              <a:xfrm>
                <a:off x="762000" y="1270000"/>
                <a:ext cx="254000" cy="254000"/>
              </a:xfrm>
              <a:prstGeom prst="ellipse">
                <a:avLst/>
              </a:prstGeom>
              <a:solidFill>
                <a:srgbClr val="7F7F7F"/>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solidFill>
                    <a:schemeClr val="tx1"/>
                  </a:solidFill>
                </a:endParaRPr>
              </a:p>
            </p:txBody>
          </p:sp>
          <p:sp>
            <p:nvSpPr>
              <p:cNvPr id="40" name="Arc 39">
                <a:extLst>
                  <a:ext uri="{FF2B5EF4-FFF2-40B4-BE49-F238E27FC236}">
                    <a16:creationId xmlns:a16="http://schemas.microsoft.com/office/drawing/2014/main" id="{5354E4FB-09F5-2C9B-44A5-244256FABF8C}"/>
                  </a:ext>
                </a:extLst>
              </p:cNvPr>
              <p:cNvSpPr/>
              <p:nvPr>
                <p:custDataLst>
                  <p:tags r:id="rId4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a:p>
            </p:txBody>
          </p:sp>
        </p:grpSp>
        <p:grpSp>
          <p:nvGrpSpPr>
            <p:cNvPr id="33" name="MoonLegend4">
              <a:extLst>
                <a:ext uri="{FF2B5EF4-FFF2-40B4-BE49-F238E27FC236}">
                  <a16:creationId xmlns:a16="http://schemas.microsoft.com/office/drawing/2014/main" id="{78C47124-3929-3DD1-BD36-6BABFD8FC931}"/>
                </a:ext>
              </a:extLst>
            </p:cNvPr>
            <p:cNvGrpSpPr>
              <a:grpSpLocks noChangeAspect="1"/>
            </p:cNvGrpSpPr>
            <p:nvPr>
              <p:custDataLst>
                <p:tags r:id="rId40"/>
              </p:custDataLst>
            </p:nvPr>
          </p:nvGrpSpPr>
          <p:grpSpPr>
            <a:xfrm>
              <a:off x="7716535" y="3758025"/>
              <a:ext cx="228600" cy="228600"/>
              <a:chOff x="762000" y="1270000"/>
              <a:chExt cx="254000" cy="254000"/>
            </a:xfrm>
          </p:grpSpPr>
          <p:sp>
            <p:nvSpPr>
              <p:cNvPr id="37" name="Oval 36">
                <a:extLst>
                  <a:ext uri="{FF2B5EF4-FFF2-40B4-BE49-F238E27FC236}">
                    <a16:creationId xmlns:a16="http://schemas.microsoft.com/office/drawing/2014/main" id="{574AC9FE-7A52-3DCA-3C94-5AA044D80163}"/>
                  </a:ext>
                </a:extLst>
              </p:cNvPr>
              <p:cNvSpPr/>
              <p:nvPr>
                <p:custDataLst>
                  <p:tags r:id="rId44"/>
                </p:custDataLst>
              </p:nvPr>
            </p:nvSpPr>
            <p:spPr>
              <a:xfrm>
                <a:off x="762000" y="1270000"/>
                <a:ext cx="254000" cy="254000"/>
              </a:xfrm>
              <a:prstGeom prst="ellipse">
                <a:avLst/>
              </a:prstGeom>
              <a:solidFill>
                <a:srgbClr val="7F7F7F"/>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solidFill>
                    <a:schemeClr val="tx1"/>
                  </a:solidFill>
                </a:endParaRPr>
              </a:p>
            </p:txBody>
          </p:sp>
          <p:sp>
            <p:nvSpPr>
              <p:cNvPr id="38" name="Arc 37">
                <a:extLst>
                  <a:ext uri="{FF2B5EF4-FFF2-40B4-BE49-F238E27FC236}">
                    <a16:creationId xmlns:a16="http://schemas.microsoft.com/office/drawing/2014/main" id="{3FE410E9-E05E-AFA3-568D-CC2DCC4C2DDB}"/>
                  </a:ext>
                </a:extLst>
              </p:cNvPr>
              <p:cNvSpPr/>
              <p:nvPr>
                <p:custDataLst>
                  <p:tags r:id="rId45"/>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a:p>
            </p:txBody>
          </p:sp>
        </p:grpSp>
        <p:grpSp>
          <p:nvGrpSpPr>
            <p:cNvPr id="34" name="MoonLegend5">
              <a:extLst>
                <a:ext uri="{FF2B5EF4-FFF2-40B4-BE49-F238E27FC236}">
                  <a16:creationId xmlns:a16="http://schemas.microsoft.com/office/drawing/2014/main" id="{B848333F-B210-80E9-54C7-50A10D8F70A4}"/>
                </a:ext>
              </a:extLst>
            </p:cNvPr>
            <p:cNvGrpSpPr>
              <a:grpSpLocks noChangeAspect="1"/>
            </p:cNvGrpSpPr>
            <p:nvPr>
              <p:custDataLst>
                <p:tags r:id="rId41"/>
              </p:custDataLst>
            </p:nvPr>
          </p:nvGrpSpPr>
          <p:grpSpPr>
            <a:xfrm>
              <a:off x="7716535" y="4133841"/>
              <a:ext cx="228600" cy="228600"/>
              <a:chOff x="762000" y="1270000"/>
              <a:chExt cx="254000" cy="254000"/>
            </a:xfrm>
          </p:grpSpPr>
          <p:sp>
            <p:nvSpPr>
              <p:cNvPr id="35" name="Oval 34">
                <a:extLst>
                  <a:ext uri="{FF2B5EF4-FFF2-40B4-BE49-F238E27FC236}">
                    <a16:creationId xmlns:a16="http://schemas.microsoft.com/office/drawing/2014/main" id="{A7ED2D05-888B-71C0-E594-D49CBB74F796}"/>
                  </a:ext>
                </a:extLst>
              </p:cNvPr>
              <p:cNvSpPr/>
              <p:nvPr>
                <p:custDataLst>
                  <p:tags r:id="rId42"/>
                </p:custDataLst>
              </p:nvPr>
            </p:nvSpPr>
            <p:spPr>
              <a:xfrm>
                <a:off x="762000" y="1270000"/>
                <a:ext cx="254000" cy="254000"/>
              </a:xfrm>
              <a:prstGeom prst="ellipse">
                <a:avLst/>
              </a:prstGeom>
              <a:solidFill>
                <a:srgbClr val="7F7F7F"/>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solidFill>
                    <a:schemeClr val="tx1"/>
                  </a:solidFill>
                </a:endParaRPr>
              </a:p>
            </p:txBody>
          </p:sp>
          <p:sp>
            <p:nvSpPr>
              <p:cNvPr id="36" name="Arc 35">
                <a:extLst>
                  <a:ext uri="{FF2B5EF4-FFF2-40B4-BE49-F238E27FC236}">
                    <a16:creationId xmlns:a16="http://schemas.microsoft.com/office/drawing/2014/main" id="{1149B31C-3E4E-CC05-D02C-F5A33EDD7116}"/>
                  </a:ext>
                </a:extLst>
              </p:cNvPr>
              <p:cNvSpPr/>
              <p:nvPr>
                <p:custDataLst>
                  <p:tags r:id="rId43"/>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a:p>
            </p:txBody>
          </p:sp>
        </p:grpSp>
      </p:grpSp>
      <p:sp>
        <p:nvSpPr>
          <p:cNvPr id="49" name="Date Placeholder 53">
            <a:extLst>
              <a:ext uri="{FF2B5EF4-FFF2-40B4-BE49-F238E27FC236}">
                <a16:creationId xmlns:a16="http://schemas.microsoft.com/office/drawing/2014/main" id="{DCA802B7-7519-A1FE-64CB-AD7CA47ECCE3}"/>
              </a:ext>
            </a:extLst>
          </p:cNvPr>
          <p:cNvSpPr>
            <a:spLocks noGrp="1"/>
          </p:cNvSpPr>
          <p:nvPr>
            <p:ph type="dt" sz="half" idx="2"/>
          </p:nvPr>
        </p:nvSpPr>
        <p:spPr>
          <a:xfrm>
            <a:off x="554735" y="6501669"/>
            <a:ext cx="519373" cy="123111"/>
          </a:xfrm>
          <a:prstGeom prst="rect">
            <a:avLst/>
          </a:prstGeom>
        </p:spPr>
        <p:txBody>
          <a:bodyPr vert="horz" wrap="none" lIns="0" tIns="0" rIns="0" bIns="0" rtlCol="0" anchor="t">
            <a:noAutofit/>
          </a:bodyPr>
          <a:lstStyle>
            <a:lvl1pPr algn="l" rtl="0">
              <a:defRPr sz="800">
                <a:solidFill>
                  <a:schemeClr val="tx1"/>
                </a:solidFill>
              </a:defRPr>
            </a:lvl1pPr>
          </a:lstStyle>
          <a:p>
            <a:fld id="{3DE0DD70-7445-45AA-B2BF-104C282E697E}" type="datetime1">
              <a:rPr lang="de-DE" smtClean="0"/>
              <a:t>03.02.2026</a:t>
            </a:fld>
            <a:endParaRPr lang="de-DE"/>
          </a:p>
        </p:txBody>
      </p:sp>
      <p:grpSp>
        <p:nvGrpSpPr>
          <p:cNvPr id="50" name="SplitFlowOF" hidden="1">
            <a:extLst>
              <a:ext uri="{FF2B5EF4-FFF2-40B4-BE49-F238E27FC236}">
                <a16:creationId xmlns:a16="http://schemas.microsoft.com/office/drawing/2014/main" id="{271FB818-9CE3-ACA5-29D8-DA3C2BEED255}"/>
              </a:ext>
            </a:extLst>
          </p:cNvPr>
          <p:cNvGrpSpPr/>
          <p:nvPr userDrawn="1">
            <p:custDataLst>
              <p:tags r:id="rId27"/>
            </p:custDataLst>
          </p:nvPr>
        </p:nvGrpSpPr>
        <p:grpSpPr bwMode="blackGray">
          <a:xfrm>
            <a:off x="1003300" y="2146300"/>
            <a:ext cx="1828801" cy="914400"/>
            <a:chOff x="114299" y="1270000"/>
            <a:chExt cx="1828801" cy="914400"/>
          </a:xfrm>
          <a:solidFill>
            <a:schemeClr val="accent1"/>
          </a:solidFill>
        </p:grpSpPr>
        <p:sp>
          <p:nvSpPr>
            <p:cNvPr id="51" name="Freeform: Shape 50">
              <a:extLst>
                <a:ext uri="{FF2B5EF4-FFF2-40B4-BE49-F238E27FC236}">
                  <a16:creationId xmlns:a16="http://schemas.microsoft.com/office/drawing/2014/main" id="{36206998-7292-D91F-8828-85A64A9D5C49}"/>
                </a:ext>
              </a:extLst>
            </p:cNvPr>
            <p:cNvSpPr/>
            <p:nvPr>
              <p:custDataLst>
                <p:tags r:id="rId31"/>
              </p:custDataLst>
            </p:nvPr>
          </p:nvSpPr>
          <p:spPr bwMode="blackGray">
            <a:xfrm>
              <a:off x="114300" y="1270000"/>
              <a:ext cx="1828800"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828800" h="457200">
                  <a:moveTo>
                    <a:pt x="0" y="0"/>
                  </a:moveTo>
                  <a:lnTo>
                    <a:pt x="1664208" y="0"/>
                  </a:lnTo>
                  <a:lnTo>
                    <a:pt x="1828800" y="457200"/>
                  </a:lnTo>
                  <a:lnTo>
                    <a:pt x="0" y="457200"/>
                  </a:lnTo>
                  <a:close/>
                </a:path>
              </a:pathLst>
            </a:custGeom>
            <a:solidFill>
              <a:schemeClr val="accent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2" name="TextBox 51">
              <a:extLst>
                <a:ext uri="{FF2B5EF4-FFF2-40B4-BE49-F238E27FC236}">
                  <a16:creationId xmlns:a16="http://schemas.microsoft.com/office/drawing/2014/main" id="{798939E5-19CD-6ACF-B302-F99AB3742C2A}"/>
                </a:ext>
              </a:extLst>
            </p:cNvPr>
            <p:cNvSpPr txBox="1"/>
            <p:nvPr>
              <p:custDataLst>
                <p:tags r:id="rId32"/>
              </p:custDataLst>
            </p:nvPr>
          </p:nvSpPr>
          <p:spPr bwMode="blackGray">
            <a:xfrm>
              <a:off x="177800" y="1327150"/>
              <a:ext cx="1600708" cy="342900"/>
            </a:xfrm>
            <a:prstGeom prst="rect">
              <a:avLst/>
            </a:prstGeom>
          </p:spPr>
          <p:txBody>
            <a:bodyPr vert="horz" lIns="0" tIns="0" rIns="0" bIns="0" rtlCol="0" anchor="ctr">
              <a:noAutofit/>
            </a:bodyPr>
            <a:lstStyle>
              <a:defPPr>
                <a:defRPr lang="en-US"/>
              </a:defPPr>
              <a:lvl1pPr indent="0">
                <a:lnSpc>
                  <a:spcPct val="100000"/>
                </a:lnSpc>
                <a:spcBef>
                  <a:spcPts val="300"/>
                </a:spcBef>
                <a:spcAft>
                  <a:spcPts val="300"/>
                </a:spcAft>
                <a:buClr>
                  <a:schemeClr val="tx1"/>
                </a:buClr>
                <a:buSzPct val="100000"/>
                <a:buFont typeface="Segoe UI" panose="020B0502040204020203" pitchFamily="34" charset="0"/>
                <a:buChar char="​"/>
                <a:defRPr sz="1600" b="1">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2"/>
                  </a:solidFill>
                </a:rPr>
                <a:t>Text</a:t>
              </a:r>
            </a:p>
          </p:txBody>
        </p:sp>
        <p:sp>
          <p:nvSpPr>
            <p:cNvPr id="54" name="Freeform: Shape 53">
              <a:extLst>
                <a:ext uri="{FF2B5EF4-FFF2-40B4-BE49-F238E27FC236}">
                  <a16:creationId xmlns:a16="http://schemas.microsoft.com/office/drawing/2014/main" id="{E0A0235A-00F9-8096-96A3-F0FCEC873109}"/>
                </a:ext>
              </a:extLst>
            </p:cNvPr>
            <p:cNvSpPr/>
            <p:nvPr>
              <p:custDataLst>
                <p:tags r:id="rId33"/>
              </p:custDataLst>
            </p:nvPr>
          </p:nvSpPr>
          <p:spPr bwMode="blackGray">
            <a:xfrm>
              <a:off x="114299" y="1727200"/>
              <a:ext cx="996697"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30480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0 h 457200"/>
                <a:gd name="connsiteX1" fmla="*/ 1511808 w 1828800"/>
                <a:gd name="connsiteY1" fmla="*/ 457200 h 457200"/>
                <a:gd name="connsiteX2" fmla="*/ 1828800 w 1828800"/>
                <a:gd name="connsiteY2" fmla="*/ 152400 h 457200"/>
                <a:gd name="connsiteX3" fmla="*/ 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15240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0 w 1828800"/>
                <a:gd name="connsiteY3" fmla="*/ 0 h 457200"/>
                <a:gd name="connsiteX0" fmla="*/ 980237 w 1664208"/>
                <a:gd name="connsiteY0" fmla="*/ 0 h 457200"/>
                <a:gd name="connsiteX1" fmla="*/ 1664208 w 1664208"/>
                <a:gd name="connsiteY1" fmla="*/ 457200 h 457200"/>
                <a:gd name="connsiteX2" fmla="*/ 0 w 1664208"/>
                <a:gd name="connsiteY2" fmla="*/ 457200 h 457200"/>
                <a:gd name="connsiteX3" fmla="*/ 0 w 1664208"/>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96696 w 996696"/>
                <a:gd name="connsiteY0" fmla="*/ 0 h 457200"/>
                <a:gd name="connsiteX1" fmla="*/ 848563 w 996696"/>
                <a:gd name="connsiteY1" fmla="*/ 457200 h 457200"/>
                <a:gd name="connsiteX2" fmla="*/ 0 w 996696"/>
                <a:gd name="connsiteY2" fmla="*/ 457200 h 457200"/>
                <a:gd name="connsiteX3" fmla="*/ 0 w 996696"/>
                <a:gd name="connsiteY3" fmla="*/ 0 h 457200"/>
                <a:gd name="connsiteX0" fmla="*/ 996696 w 996696"/>
                <a:gd name="connsiteY0" fmla="*/ 0 h 457200"/>
                <a:gd name="connsiteX1" fmla="*/ 832103 w 996696"/>
                <a:gd name="connsiteY1" fmla="*/ 457200 h 457200"/>
                <a:gd name="connsiteX2" fmla="*/ 0 w 996696"/>
                <a:gd name="connsiteY2" fmla="*/ 457200 h 457200"/>
                <a:gd name="connsiteX3" fmla="*/ 0 w 996696"/>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Lst>
              <a:ahLst/>
              <a:cxnLst>
                <a:cxn ang="0">
                  <a:pos x="connsiteX0" y="connsiteY0"/>
                </a:cxn>
                <a:cxn ang="0">
                  <a:pos x="connsiteX1" y="connsiteY1"/>
                </a:cxn>
                <a:cxn ang="0">
                  <a:pos x="connsiteX2" y="connsiteY2"/>
                </a:cxn>
                <a:cxn ang="0">
                  <a:pos x="connsiteX3" y="connsiteY3"/>
                </a:cxn>
              </a:cxnLst>
              <a:rect l="l" t="t" r="r" b="b"/>
              <a:pathLst>
                <a:path w="996697" h="457200">
                  <a:moveTo>
                    <a:pt x="996697" y="0"/>
                  </a:moveTo>
                  <a:lnTo>
                    <a:pt x="832104" y="457200"/>
                  </a:lnTo>
                  <a:lnTo>
                    <a:pt x="0" y="457200"/>
                  </a:lnTo>
                  <a:lnTo>
                    <a:pt x="1" y="0"/>
                  </a:lnTo>
                  <a:close/>
                </a:path>
              </a:pathLst>
            </a:custGeom>
            <a:solidFill>
              <a:schemeClr val="accent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03" name="TextBox 102">
              <a:extLst>
                <a:ext uri="{FF2B5EF4-FFF2-40B4-BE49-F238E27FC236}">
                  <a16:creationId xmlns:a16="http://schemas.microsoft.com/office/drawing/2014/main" id="{832A98D5-054C-17E8-2987-E4285E2A7EBE}"/>
                </a:ext>
              </a:extLst>
            </p:cNvPr>
            <p:cNvSpPr txBox="1"/>
            <p:nvPr>
              <p:custDataLst>
                <p:tags r:id="rId34"/>
              </p:custDataLst>
            </p:nvPr>
          </p:nvSpPr>
          <p:spPr bwMode="blackGray">
            <a:xfrm>
              <a:off x="177800" y="1784350"/>
              <a:ext cx="768604" cy="342900"/>
            </a:xfrm>
            <a:prstGeom prst="rect">
              <a:avLst/>
            </a:prstGeom>
          </p:spPr>
          <p:txBody>
            <a:bodyPr vert="horz" lIns="0" tIns="0" rIns="0" bIns="0" rtlCol="0" anchor="ctr">
              <a:noAutofit/>
            </a:bodyPr>
            <a:lstStyle>
              <a:defPPr>
                <a:defRPr lang="en-US"/>
              </a:defPPr>
              <a:lvl1pPr indent="0">
                <a:lnSpc>
                  <a:spcPct val="100000"/>
                </a:lnSpc>
                <a:spcBef>
                  <a:spcPts val="300"/>
                </a:spcBef>
                <a:spcAft>
                  <a:spcPts val="300"/>
                </a:spcAft>
                <a:buClr>
                  <a:schemeClr val="tx1"/>
                </a:buClr>
                <a:buSzPct val="100000"/>
                <a:buFont typeface="Segoe UI" panose="020B0502040204020203" pitchFamily="34" charset="0"/>
                <a:buChar char="​"/>
                <a:defRPr sz="1600" b="1">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2"/>
                  </a:solidFill>
                </a:rPr>
                <a:t>Text</a:t>
              </a:r>
            </a:p>
          </p:txBody>
        </p:sp>
        <p:sp>
          <p:nvSpPr>
            <p:cNvPr id="104" name="Freeform: Shape 103">
              <a:extLst>
                <a:ext uri="{FF2B5EF4-FFF2-40B4-BE49-F238E27FC236}">
                  <a16:creationId xmlns:a16="http://schemas.microsoft.com/office/drawing/2014/main" id="{DA5E132C-B2F4-5A7A-759F-F444A52CF7EC}"/>
                </a:ext>
              </a:extLst>
            </p:cNvPr>
            <p:cNvSpPr/>
            <p:nvPr>
              <p:custDataLst>
                <p:tags r:id="rId35"/>
              </p:custDataLst>
            </p:nvPr>
          </p:nvSpPr>
          <p:spPr bwMode="blackGray">
            <a:xfrm>
              <a:off x="946404" y="1727200"/>
              <a:ext cx="996696"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30480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0 h 457200"/>
                <a:gd name="connsiteX1" fmla="*/ 1511808 w 1828800"/>
                <a:gd name="connsiteY1" fmla="*/ 457200 h 457200"/>
                <a:gd name="connsiteX2" fmla="*/ 1828800 w 1828800"/>
                <a:gd name="connsiteY2" fmla="*/ 152400 h 457200"/>
                <a:gd name="connsiteX3" fmla="*/ 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15240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0 w 1828800"/>
                <a:gd name="connsiteY3" fmla="*/ 0 h 457200"/>
                <a:gd name="connsiteX0" fmla="*/ 1828800 w 1828800"/>
                <a:gd name="connsiteY0" fmla="*/ 0 h 457200"/>
                <a:gd name="connsiteX1" fmla="*/ 1664208 w 1828800"/>
                <a:gd name="connsiteY1" fmla="*/ 457200 h 457200"/>
                <a:gd name="connsiteX2" fmla="*/ 0 w 1828800"/>
                <a:gd name="connsiteY2" fmla="*/ 457200 h 457200"/>
                <a:gd name="connsiteX3" fmla="*/ 0 w 1828800"/>
                <a:gd name="connsiteY3" fmla="*/ 0 h 457200"/>
                <a:gd name="connsiteX0" fmla="*/ 1828800 w 1828800"/>
                <a:gd name="connsiteY0" fmla="*/ 0 h 457200"/>
                <a:gd name="connsiteX1" fmla="*/ 1697126 w 1828800"/>
                <a:gd name="connsiteY1" fmla="*/ 457200 h 457200"/>
                <a:gd name="connsiteX2" fmla="*/ 0 w 1828800"/>
                <a:gd name="connsiteY2" fmla="*/ 457200 h 457200"/>
                <a:gd name="connsiteX3" fmla="*/ 0 w 1828800"/>
                <a:gd name="connsiteY3" fmla="*/ 0 h 457200"/>
                <a:gd name="connsiteX0" fmla="*/ 1828800 w 1828800"/>
                <a:gd name="connsiteY0" fmla="*/ 0 h 457200"/>
                <a:gd name="connsiteX1" fmla="*/ 1697126 w 1828800"/>
                <a:gd name="connsiteY1" fmla="*/ 457200 h 457200"/>
                <a:gd name="connsiteX2" fmla="*/ 848563 w 1828800"/>
                <a:gd name="connsiteY2" fmla="*/ 457200 h 457200"/>
                <a:gd name="connsiteX3" fmla="*/ 0 w 1828800"/>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131674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131674 w 980237"/>
                <a:gd name="connsiteY3" fmla="*/ 0 h 457200"/>
                <a:gd name="connsiteX0" fmla="*/ 980237 w 980237"/>
                <a:gd name="connsiteY0" fmla="*/ 0 h 457200"/>
                <a:gd name="connsiteX1" fmla="*/ 815645 w 980237"/>
                <a:gd name="connsiteY1" fmla="*/ 457200 h 457200"/>
                <a:gd name="connsiteX2" fmla="*/ 0 w 980237"/>
                <a:gd name="connsiteY2" fmla="*/ 457200 h 457200"/>
                <a:gd name="connsiteX3" fmla="*/ 131674 w 980237"/>
                <a:gd name="connsiteY3" fmla="*/ 0 h 457200"/>
                <a:gd name="connsiteX0" fmla="*/ 996696 w 996696"/>
                <a:gd name="connsiteY0" fmla="*/ 0 h 457200"/>
                <a:gd name="connsiteX1" fmla="*/ 832104 w 996696"/>
                <a:gd name="connsiteY1" fmla="*/ 457200 h 457200"/>
                <a:gd name="connsiteX2" fmla="*/ 0 w 996696"/>
                <a:gd name="connsiteY2" fmla="*/ 457200 h 457200"/>
                <a:gd name="connsiteX3" fmla="*/ 148133 w 996696"/>
                <a:gd name="connsiteY3" fmla="*/ 0 h 457200"/>
                <a:gd name="connsiteX0" fmla="*/ 996696 w 996696"/>
                <a:gd name="connsiteY0" fmla="*/ 0 h 457200"/>
                <a:gd name="connsiteX1" fmla="*/ 832104 w 996696"/>
                <a:gd name="connsiteY1" fmla="*/ 457200 h 457200"/>
                <a:gd name="connsiteX2" fmla="*/ 0 w 996696"/>
                <a:gd name="connsiteY2" fmla="*/ 457200 h 457200"/>
                <a:gd name="connsiteX3" fmla="*/ 164592 w 996696"/>
                <a:gd name="connsiteY3" fmla="*/ 0 h 457200"/>
              </a:gdLst>
              <a:ahLst/>
              <a:cxnLst>
                <a:cxn ang="0">
                  <a:pos x="connsiteX0" y="connsiteY0"/>
                </a:cxn>
                <a:cxn ang="0">
                  <a:pos x="connsiteX1" y="connsiteY1"/>
                </a:cxn>
                <a:cxn ang="0">
                  <a:pos x="connsiteX2" y="connsiteY2"/>
                </a:cxn>
                <a:cxn ang="0">
                  <a:pos x="connsiteX3" y="connsiteY3"/>
                </a:cxn>
              </a:cxnLst>
              <a:rect l="l" t="t" r="r" b="b"/>
              <a:pathLst>
                <a:path w="996696" h="457200">
                  <a:moveTo>
                    <a:pt x="996696" y="0"/>
                  </a:moveTo>
                  <a:lnTo>
                    <a:pt x="832104" y="457200"/>
                  </a:lnTo>
                  <a:lnTo>
                    <a:pt x="0" y="457200"/>
                  </a:lnTo>
                  <a:lnTo>
                    <a:pt x="164592" y="0"/>
                  </a:lnTo>
                  <a:close/>
                </a:path>
              </a:pathLst>
            </a:custGeom>
            <a:solidFill>
              <a:schemeClr val="accent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06" name="TextBox 105">
              <a:extLst>
                <a:ext uri="{FF2B5EF4-FFF2-40B4-BE49-F238E27FC236}">
                  <a16:creationId xmlns:a16="http://schemas.microsoft.com/office/drawing/2014/main" id="{772D460F-BB3B-00EA-9D12-0465C2EBFA27}"/>
                </a:ext>
              </a:extLst>
            </p:cNvPr>
            <p:cNvSpPr txBox="1"/>
            <p:nvPr>
              <p:custDataLst>
                <p:tags r:id="rId36"/>
              </p:custDataLst>
            </p:nvPr>
          </p:nvSpPr>
          <p:spPr bwMode="blackGray">
            <a:xfrm>
              <a:off x="1149096" y="1784350"/>
              <a:ext cx="629412" cy="342900"/>
            </a:xfrm>
            <a:prstGeom prst="rect">
              <a:avLst/>
            </a:prstGeom>
          </p:spPr>
          <p:txBody>
            <a:bodyPr vert="horz" lIns="0" tIns="0" rIns="0" bIns="0" rtlCol="0" anchor="ctr">
              <a:noAutofit/>
            </a:bodyPr>
            <a:lstStyle>
              <a:defPPr>
                <a:defRPr lang="en-US"/>
              </a:defPPr>
              <a:lvl1pPr indent="0">
                <a:lnSpc>
                  <a:spcPct val="100000"/>
                </a:lnSpc>
                <a:spcBef>
                  <a:spcPts val="300"/>
                </a:spcBef>
                <a:spcAft>
                  <a:spcPts val="300"/>
                </a:spcAft>
                <a:buClr>
                  <a:schemeClr val="tx1"/>
                </a:buClr>
                <a:buSzPct val="100000"/>
                <a:buFont typeface="Segoe UI" panose="020B0502040204020203" pitchFamily="34" charset="0"/>
                <a:buChar char="​"/>
                <a:defRPr sz="1600" b="1">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2"/>
                  </a:solidFill>
                </a:rPr>
                <a:t>Text</a:t>
              </a:r>
            </a:p>
          </p:txBody>
        </p:sp>
      </p:grpSp>
      <p:grpSp>
        <p:nvGrpSpPr>
          <p:cNvPr id="144" name="FlowOF" hidden="1">
            <a:extLst>
              <a:ext uri="{FF2B5EF4-FFF2-40B4-BE49-F238E27FC236}">
                <a16:creationId xmlns:a16="http://schemas.microsoft.com/office/drawing/2014/main" id="{F7F3A504-390F-3BBD-1AA7-2101F5E4417F}"/>
              </a:ext>
            </a:extLst>
          </p:cNvPr>
          <p:cNvGrpSpPr/>
          <p:nvPr userDrawn="1"/>
        </p:nvGrpSpPr>
        <p:grpSpPr>
          <a:xfrm>
            <a:off x="1003300" y="3289300"/>
            <a:ext cx="2971800" cy="1565964"/>
            <a:chOff x="1003300" y="3289300"/>
            <a:chExt cx="2971800" cy="1565964"/>
          </a:xfrm>
        </p:grpSpPr>
        <p:grpSp>
          <p:nvGrpSpPr>
            <p:cNvPr id="146" name="Group 145">
              <a:extLst>
                <a:ext uri="{FF2B5EF4-FFF2-40B4-BE49-F238E27FC236}">
                  <a16:creationId xmlns:a16="http://schemas.microsoft.com/office/drawing/2014/main" id="{DD80C1A9-8165-F9A0-2D95-FD1636485281}"/>
                </a:ext>
              </a:extLst>
            </p:cNvPr>
            <p:cNvGrpSpPr/>
            <p:nvPr>
              <p:custDataLst>
                <p:tags r:id="rId28"/>
              </p:custDataLst>
            </p:nvPr>
          </p:nvGrpSpPr>
          <p:grpSpPr bwMode="blackGray">
            <a:xfrm>
              <a:off x="1003300" y="3289300"/>
              <a:ext cx="2971800" cy="908050"/>
              <a:chOff x="1016000" y="1016000"/>
              <a:chExt cx="2971800" cy="908050"/>
            </a:xfrm>
          </p:grpSpPr>
          <p:sp>
            <p:nvSpPr>
              <p:cNvPr id="148" name="Freeform: Shape 147">
                <a:extLst>
                  <a:ext uri="{FF2B5EF4-FFF2-40B4-BE49-F238E27FC236}">
                    <a16:creationId xmlns:a16="http://schemas.microsoft.com/office/drawing/2014/main" id="{5C19EB4F-995E-C7A2-0F21-E79BFB93FB77}"/>
                  </a:ext>
                </a:extLst>
              </p:cNvPr>
              <p:cNvSpPr/>
              <p:nvPr>
                <p:custDataLst>
                  <p:tags r:id="rId29"/>
                </p:custDataLst>
              </p:nvPr>
            </p:nvSpPr>
            <p:spPr bwMode="blackGray">
              <a:xfrm>
                <a:off x="1016000" y="1016000"/>
                <a:ext cx="2971800" cy="90805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28216" y="0"/>
                    </a:lnTo>
                    <a:lnTo>
                      <a:pt x="1828800" y="457200"/>
                    </a:lnTo>
                    <a:lnTo>
                      <a:pt x="1728216" y="914400"/>
                    </a:lnTo>
                    <a:lnTo>
                      <a:pt x="0" y="914400"/>
                    </a:lnTo>
                    <a:lnTo>
                      <a:pt x="0" y="457200"/>
                    </a:lnTo>
                    <a:close/>
                  </a:path>
                </a:pathLst>
              </a:custGeom>
              <a:solidFill>
                <a:schemeClr val="accent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49" name="TextBox 148">
                <a:extLst>
                  <a:ext uri="{FF2B5EF4-FFF2-40B4-BE49-F238E27FC236}">
                    <a16:creationId xmlns:a16="http://schemas.microsoft.com/office/drawing/2014/main" id="{EE030F11-758E-8602-F37B-048B3ACCAFF8}"/>
                  </a:ext>
                </a:extLst>
              </p:cNvPr>
              <p:cNvSpPr txBox="1"/>
              <p:nvPr>
                <p:custDataLst>
                  <p:tags r:id="rId30"/>
                </p:custDataLst>
              </p:nvPr>
            </p:nvSpPr>
            <p:spPr bwMode="blackGray">
              <a:xfrm>
                <a:off x="1079500" y="1079059"/>
                <a:ext cx="2744851" cy="781932"/>
              </a:xfrm>
              <a:prstGeom prst="rect">
                <a:avLst/>
              </a:prstGeom>
            </p:spPr>
            <p:txBody>
              <a:bodyPr vert="horz" lIns="155448" tIns="0" rIns="0" bIns="0" rtlCol="0" anchor="ctr">
                <a:noAutofit/>
              </a:bodyPr>
              <a:lstStyle>
                <a:defPPr>
                  <a:defRPr lang="en-US"/>
                </a:defPPr>
                <a:lvl1pPr indent="0">
                  <a:lnSpc>
                    <a:spcPct val="100000"/>
                  </a:lnSpc>
                  <a:spcBef>
                    <a:spcPts val="300"/>
                  </a:spcBef>
                  <a:spcAft>
                    <a:spcPts val="300"/>
                  </a:spcAft>
                  <a:buClr>
                    <a:schemeClr val="tx1"/>
                  </a:buClr>
                  <a:buSzPct val="100000"/>
                  <a:buFont typeface="Segoe UI" panose="020B0502040204020203" pitchFamily="34" charset="0"/>
                  <a:buChar char="​"/>
                  <a:defRPr sz="1600" b="1">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b="1">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2"/>
                    </a:solidFill>
                  </a:rPr>
                  <a:t>Text</a:t>
                </a:r>
              </a:p>
            </p:txBody>
          </p:sp>
        </p:grpSp>
        <p:sp>
          <p:nvSpPr>
            <p:cNvPr id="147" name="TextBox 146">
              <a:extLst>
                <a:ext uri="{FF2B5EF4-FFF2-40B4-BE49-F238E27FC236}">
                  <a16:creationId xmlns:a16="http://schemas.microsoft.com/office/drawing/2014/main" id="{6841140A-C1D3-5716-AC95-002055400990}"/>
                </a:ext>
              </a:extLst>
            </p:cNvPr>
            <p:cNvSpPr txBox="1"/>
            <p:nvPr/>
          </p:nvSpPr>
          <p:spPr bwMode="blackGray">
            <a:xfrm>
              <a:off x="1225551" y="4324349"/>
              <a:ext cx="2586101" cy="2246768"/>
            </a:xfrm>
            <a:prstGeom prst="rect">
              <a:avLst/>
            </a:prstGeom>
          </p:spPr>
          <p:txBody>
            <a:bodyPr vert="horz"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Text level one</a:t>
              </a:r>
            </a:p>
            <a:p>
              <a:pPr lvl="1"/>
              <a:r>
                <a:rPr lang="en-US"/>
                <a:t>Text level two </a:t>
              </a:r>
            </a:p>
          </p:txBody>
        </p:sp>
      </p:grpSp>
      <p:sp>
        <p:nvSpPr>
          <p:cNvPr id="45" name="Textfeld 44">
            <a:extLst>
              <a:ext uri="{FF2B5EF4-FFF2-40B4-BE49-F238E27FC236}">
                <a16:creationId xmlns:a16="http://schemas.microsoft.com/office/drawing/2014/main" id="{AC6852B8-0803-D950-1180-978FF8500E06}"/>
              </a:ext>
            </a:extLst>
          </p:cNvPr>
          <p:cNvSpPr txBox="1"/>
          <p:nvPr userDrawn="1">
            <p:extLst>
              <p:ext uri="{1162E1C5-73C7-4A58-AE30-91384D911F3F}">
                <p184:classification xmlns:p184="http://schemas.microsoft.com/office/powerpoint/2018/4/main" val="ftr"/>
              </p:ext>
            </p:extLst>
          </p:nvPr>
        </p:nvSpPr>
        <p:spPr>
          <a:xfrm>
            <a:off x="0" y="6736080"/>
            <a:ext cx="531813" cy="121920"/>
          </a:xfrm>
          <a:prstGeom prst="rect">
            <a:avLst/>
          </a:prstGeom>
        </p:spPr>
        <p:txBody>
          <a:bodyPr horzOverflow="overflow" lIns="0" tIns="0" rIns="0" bIns="0">
            <a:spAutoFit/>
          </a:bodyPr>
          <a:lstStyle/>
          <a:p>
            <a:pPr algn="l"/>
            <a:r>
              <a:rPr lang="de-DE" sz="800">
                <a:solidFill>
                  <a:srgbClr val="000000"/>
                </a:solidFill>
                <a:latin typeface="Arial" panose="020B0604020202020204" pitchFamily="34" charset="0"/>
                <a:cs typeface="Arial" panose="020B0604020202020204" pitchFamily="34" charset="0"/>
              </a:rPr>
              <a:t>INTERNAL</a:t>
            </a:r>
          </a:p>
        </p:txBody>
      </p:sp>
    </p:spTree>
    <p:extLst>
      <p:ext uri="{BB962C8B-B14F-4D97-AF65-F5344CB8AC3E}">
        <p14:creationId xmlns:p14="http://schemas.microsoft.com/office/powerpoint/2010/main" val="2168511799"/>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Lst>
  <p:hf sldNum="0" hdr="0" ftr="0"/>
  <p:txStyles>
    <p:title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182880" indent="-182880" algn="l" defTabSz="914400" rtl="0" eaLnBrk="1" latinLnBrk="0" hangingPunct="1">
        <a:lnSpc>
          <a:spcPct val="100000"/>
        </a:lnSpc>
        <a:spcBef>
          <a:spcPts val="0"/>
        </a:spcBef>
        <a:spcAft>
          <a:spcPts val="300"/>
        </a:spcAft>
        <a:buClrTx/>
        <a:buSzPct val="100000"/>
        <a:buFont typeface="Symbol" panose="05050102010706020507" pitchFamily="18" charset="2"/>
        <a:buChar char="-"/>
        <a:defRPr sz="1600" kern="1200">
          <a:solidFill>
            <a:schemeClr val="tx1"/>
          </a:solidFill>
          <a:latin typeface="+mn-lt"/>
          <a:ea typeface="+mn-ea"/>
          <a:cs typeface="Arial" panose="020B0604020202020204" pitchFamily="34" charset="0"/>
        </a:defRPr>
      </a:lvl2pPr>
      <a:lvl3pPr marL="365760" indent="-182880" algn="l" defTabSz="914400" rtl="0" eaLnBrk="1" latinLnBrk="0" hangingPunct="1">
        <a:lnSpc>
          <a:spcPct val="100000"/>
        </a:lnSpc>
        <a:spcBef>
          <a:spcPts val="0"/>
        </a:spcBef>
        <a:spcAft>
          <a:spcPts val="300"/>
        </a:spcAft>
        <a:buClrTx/>
        <a:buSzPct val="100000"/>
        <a:buFont typeface="Symbol" panose="05050102010706020507" pitchFamily="18" charset="2"/>
        <a:buChar char="-"/>
        <a:defRPr sz="1600" kern="1200">
          <a:solidFill>
            <a:schemeClr val="tx1"/>
          </a:solidFill>
          <a:latin typeface="+mn-lt"/>
          <a:ea typeface="+mn-ea"/>
          <a:cs typeface="Arial" panose="020B0604020202020204" pitchFamily="34" charset="0"/>
        </a:defRPr>
      </a:lvl3pPr>
      <a:lvl4pPr marL="548640" indent="-182880" algn="l" defTabSz="914400" rtl="0" eaLnBrk="1" latinLnBrk="0" hangingPunct="1">
        <a:lnSpc>
          <a:spcPct val="100000"/>
        </a:lnSpc>
        <a:spcBef>
          <a:spcPts val="0"/>
        </a:spcBef>
        <a:spcAft>
          <a:spcPts val="300"/>
        </a:spcAft>
        <a:buClrTx/>
        <a:buSzPct val="100000"/>
        <a:buFont typeface="Symbol" panose="05050102010706020507" pitchFamily="18" charset="2"/>
        <a:buChar char="-"/>
        <a:defRPr sz="1600" kern="1200">
          <a:solidFill>
            <a:schemeClr val="tx1"/>
          </a:solidFill>
          <a:latin typeface="+mn-lt"/>
          <a:ea typeface="+mn-ea"/>
          <a:cs typeface="Arial" panose="020B0604020202020204" pitchFamily="34" charset="0"/>
        </a:defRPr>
      </a:lvl4pPr>
      <a:lvl5pPr marL="731520" indent="-182880" algn="l" defTabSz="914400" rtl="0" eaLnBrk="1" latinLnBrk="0" hangingPunct="1">
        <a:lnSpc>
          <a:spcPct val="100000"/>
        </a:lnSpc>
        <a:spcBef>
          <a:spcPts val="0"/>
        </a:spcBef>
        <a:spcAft>
          <a:spcPts val="300"/>
        </a:spcAft>
        <a:buClrTx/>
        <a:buSzPct val="100000"/>
        <a:buFont typeface="Symbol" panose="05050102010706020507" pitchFamily="18" charset="2"/>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67DE7B4C-0289-B08E-A09D-F20AA6EAEB98}"/>
              </a:ext>
            </a:extLst>
          </p:cNvPr>
          <p:cNvGraphicFramePr>
            <a:graphicFrameLocks noChangeAspect="1"/>
          </p:cNvGraphicFramePr>
          <p:nvPr userDrawn="1">
            <p:custDataLst>
              <p:tags r:id="rId39"/>
            </p:custDataLst>
            <p:extLst>
              <p:ext uri="{D42A27DB-BD31-4B8C-83A1-F6EECF244321}">
                <p14:modId xmlns:p14="http://schemas.microsoft.com/office/powerpoint/2010/main" val="20412476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0" imgW="395" imgH="396" progId="TCLayout.ActiveDocument.1">
                  <p:embed/>
                </p:oleObj>
              </mc:Choice>
              <mc:Fallback>
                <p:oleObj name="think-cell Folie" r:id="rId40" imgW="395" imgH="396" progId="TCLayout.ActiveDocument.1">
                  <p:embed/>
                  <p:pic>
                    <p:nvPicPr>
                      <p:cNvPr id="9" name="think-cell data - do not delete" hidden="1">
                        <a:extLst>
                          <a:ext uri="{FF2B5EF4-FFF2-40B4-BE49-F238E27FC236}">
                            <a16:creationId xmlns:a16="http://schemas.microsoft.com/office/drawing/2014/main" id="{67DE7B4C-0289-B08E-A09D-F20AA6EAEB98}"/>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pic>
        <p:nvPicPr>
          <p:cNvPr id="14" name="Grafik 13">
            <a:extLst>
              <a:ext uri="{FF2B5EF4-FFF2-40B4-BE49-F238E27FC236}">
                <a16:creationId xmlns:a16="http://schemas.microsoft.com/office/drawing/2014/main" id="{99E6702D-B461-4055-897B-063A0F7E1092}"/>
              </a:ext>
            </a:extLst>
          </p:cNvPr>
          <p:cNvPicPr>
            <a:picLocks noChangeAspect="1"/>
          </p:cNvPicPr>
          <p:nvPr userDrawn="1"/>
        </p:nvPicPr>
        <p:blipFill>
          <a:blip r:embed="rId42" cstate="hqprint">
            <a:extLst>
              <a:ext uri="{28A0092B-C50C-407E-A947-70E740481C1C}">
                <a14:useLocalDpi xmlns:a14="http://schemas.microsoft.com/office/drawing/2010/main" val="0"/>
              </a:ext>
            </a:extLst>
          </a:blip>
          <a:srcRect/>
          <a:stretch/>
        </p:blipFill>
        <p:spPr>
          <a:xfrm>
            <a:off x="9158142" y="6624000"/>
            <a:ext cx="2018377" cy="126809"/>
          </a:xfrm>
          <a:prstGeom prst="rect">
            <a:avLst/>
          </a:prstGeom>
        </p:spPr>
      </p:pic>
      <p:sp>
        <p:nvSpPr>
          <p:cNvPr id="2" name="Titelplatzhalter 1">
            <a:extLst>
              <a:ext uri="{FF2B5EF4-FFF2-40B4-BE49-F238E27FC236}">
                <a16:creationId xmlns:a16="http://schemas.microsoft.com/office/drawing/2014/main" id="{3E5AAC83-276F-413E-909F-B3109B02621B}"/>
              </a:ext>
            </a:extLst>
          </p:cNvPr>
          <p:cNvSpPr>
            <a:spLocks noGrp="1"/>
          </p:cNvSpPr>
          <p:nvPr>
            <p:ph type="title"/>
          </p:nvPr>
        </p:nvSpPr>
        <p:spPr>
          <a:xfrm>
            <a:off x="406799" y="334800"/>
            <a:ext cx="10008000" cy="648000"/>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041ACD06-DF56-4D26-B370-FBA2FEA02224}"/>
              </a:ext>
            </a:extLst>
          </p:cNvPr>
          <p:cNvSpPr>
            <a:spLocks noGrp="1"/>
          </p:cNvSpPr>
          <p:nvPr>
            <p:ph type="body" idx="1"/>
          </p:nvPr>
        </p:nvSpPr>
        <p:spPr>
          <a:xfrm>
            <a:off x="406799" y="1202400"/>
            <a:ext cx="10008000" cy="5250788"/>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p:txBody>
      </p:sp>
      <p:sp>
        <p:nvSpPr>
          <p:cNvPr id="4" name="Datumsplatzhalter 3">
            <a:extLst>
              <a:ext uri="{FF2B5EF4-FFF2-40B4-BE49-F238E27FC236}">
                <a16:creationId xmlns:a16="http://schemas.microsoft.com/office/drawing/2014/main" id="{9B9D8A0B-830E-49FB-88D6-222A7E8C6FC2}"/>
              </a:ext>
            </a:extLst>
          </p:cNvPr>
          <p:cNvSpPr>
            <a:spLocks noGrp="1"/>
          </p:cNvSpPr>
          <p:nvPr>
            <p:ph type="dt" sz="half" idx="2"/>
          </p:nvPr>
        </p:nvSpPr>
        <p:spPr>
          <a:xfrm>
            <a:off x="406800" y="6526800"/>
            <a:ext cx="576000" cy="216000"/>
          </a:xfrm>
          <a:prstGeom prst="rect">
            <a:avLst/>
          </a:prstGeom>
        </p:spPr>
        <p:txBody>
          <a:bodyPr vert="horz" lIns="0" tIns="0" rIns="0" bIns="0" rtlCol="0" anchor="b" anchorCtr="0">
            <a:noAutofit/>
          </a:bodyPr>
          <a:lstStyle>
            <a:lvl1pPr algn="l">
              <a:defRPr sz="800">
                <a:solidFill>
                  <a:schemeClr val="tx1"/>
                </a:solidFill>
                <a:latin typeface="+mj-lt"/>
              </a:defRPr>
            </a:lvl1pPr>
          </a:lstStyle>
          <a:p>
            <a:fld id="{0D4B3D5C-D158-467F-9662-78F5764EA5E6}" type="datetime1">
              <a:rPr lang="de-DE" smtClean="0"/>
              <a:t>03.02.2026</a:t>
            </a:fld>
            <a:endParaRPr lang="de-DE"/>
          </a:p>
        </p:txBody>
      </p:sp>
      <p:sp>
        <p:nvSpPr>
          <p:cNvPr id="5" name="Fußzeilenplatzhalter 4">
            <a:extLst>
              <a:ext uri="{FF2B5EF4-FFF2-40B4-BE49-F238E27FC236}">
                <a16:creationId xmlns:a16="http://schemas.microsoft.com/office/drawing/2014/main" id="{BF26103F-04BE-41D3-B333-85639A109007}"/>
              </a:ext>
            </a:extLst>
          </p:cNvPr>
          <p:cNvSpPr>
            <a:spLocks noGrp="1"/>
          </p:cNvSpPr>
          <p:nvPr>
            <p:ph type="ftr" sz="quarter" idx="3"/>
          </p:nvPr>
        </p:nvSpPr>
        <p:spPr>
          <a:xfrm>
            <a:off x="1418400" y="6526800"/>
            <a:ext cx="4479163" cy="216000"/>
          </a:xfrm>
          <a:prstGeom prst="rect">
            <a:avLst/>
          </a:prstGeom>
        </p:spPr>
        <p:txBody>
          <a:bodyPr vert="horz" lIns="0" tIns="0" rIns="0" bIns="0" rtlCol="0" anchor="b" anchorCtr="0">
            <a:noAutofit/>
          </a:bodyPr>
          <a:lstStyle>
            <a:lvl1pPr algn="l">
              <a:defRPr sz="800">
                <a:solidFill>
                  <a:schemeClr val="tx1"/>
                </a:solidFill>
                <a:latin typeface="+mj-lt"/>
              </a:defRPr>
            </a:lvl1pPr>
          </a:lstStyle>
          <a:p>
            <a:r>
              <a:rPr lang="en-US"/>
              <a:t>Department abbreviation | Author | Short title | SECRET or CONFIDENTIAL if applicable</a:t>
            </a:r>
            <a:endParaRPr lang="de-DE"/>
          </a:p>
        </p:txBody>
      </p:sp>
      <p:sp>
        <p:nvSpPr>
          <p:cNvPr id="6" name="Foliennummernplatzhalter 5">
            <a:extLst>
              <a:ext uri="{FF2B5EF4-FFF2-40B4-BE49-F238E27FC236}">
                <a16:creationId xmlns:a16="http://schemas.microsoft.com/office/drawing/2014/main" id="{2058B173-E5BE-40B0-8CB2-7BF4CF56820E}"/>
              </a:ext>
            </a:extLst>
          </p:cNvPr>
          <p:cNvSpPr>
            <a:spLocks noGrp="1"/>
          </p:cNvSpPr>
          <p:nvPr>
            <p:ph type="sldNum" sz="quarter" idx="4"/>
          </p:nvPr>
        </p:nvSpPr>
        <p:spPr>
          <a:xfrm>
            <a:off x="11282400" y="6526800"/>
            <a:ext cx="504000" cy="216000"/>
          </a:xfrm>
          <a:prstGeom prst="rect">
            <a:avLst/>
          </a:prstGeom>
        </p:spPr>
        <p:txBody>
          <a:bodyPr vert="horz" lIns="0" tIns="0" rIns="0" bIns="0" rtlCol="0" anchor="b" anchorCtr="0">
            <a:noAutofit/>
          </a:bodyPr>
          <a:lstStyle>
            <a:lvl1pPr algn="r">
              <a:defRPr sz="800">
                <a:solidFill>
                  <a:schemeClr val="tx1"/>
                </a:solidFill>
                <a:latin typeface="+mj-lt"/>
              </a:defRPr>
            </a:lvl1pPr>
          </a:lstStyle>
          <a:p>
            <a:fld id="{A61A45D9-AFF8-4E2B-849B-EEF5C2FC97D6}" type="slidenum">
              <a:rPr lang="de-DE" smtClean="0"/>
              <a:pPr/>
              <a:t>‹Nr.›</a:t>
            </a:fld>
            <a:endParaRPr lang="de-DE"/>
          </a:p>
        </p:txBody>
      </p:sp>
      <p:pic>
        <p:nvPicPr>
          <p:cNvPr id="44" name="Grafik 43">
            <a:extLst>
              <a:ext uri="{FF2B5EF4-FFF2-40B4-BE49-F238E27FC236}">
                <a16:creationId xmlns:a16="http://schemas.microsoft.com/office/drawing/2014/main" id="{24D0A655-25BD-4C1D-AA23-52A8D2732B87}"/>
              </a:ext>
            </a:extLst>
          </p:cNvPr>
          <p:cNvPicPr>
            <a:picLocks noChangeAspect="1"/>
          </p:cNvPicPr>
          <p:nvPr userDrawn="1"/>
        </p:nvPicPr>
        <p:blipFill>
          <a:blip r:embed="rId43" cstate="hqprint">
            <a:extLst>
              <a:ext uri="{28A0092B-C50C-407E-A947-70E740481C1C}">
                <a14:useLocalDpi xmlns:a14="http://schemas.microsoft.com/office/drawing/2010/main" val="0"/>
              </a:ext>
            </a:extLst>
          </a:blip>
          <a:srcRect/>
          <a:stretch/>
        </p:blipFill>
        <p:spPr>
          <a:xfrm>
            <a:off x="11365358" y="328526"/>
            <a:ext cx="429875" cy="372785"/>
          </a:xfrm>
          <a:prstGeom prst="rect">
            <a:avLst/>
          </a:prstGeom>
        </p:spPr>
      </p:pic>
      <p:sp>
        <p:nvSpPr>
          <p:cNvPr id="7" name="MSIPCMContentMarking" descr="{&quot;HashCode&quot;:1622173095,&quot;Placement&quot;:&quot;Footer&quot;,&quot;Top&quot;:522.862549,&quot;Left&quot;:0.0,&quot;SlideWidth&quot;:960,&quot;SlideHeight&quot;:540}"/>
          <p:cNvSpPr txBox="1"/>
          <p:nvPr userDrawn="1"/>
        </p:nvSpPr>
        <p:spPr>
          <a:xfrm>
            <a:off x="0" y="6640354"/>
            <a:ext cx="744382" cy="217646"/>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rgbClr val="000000"/>
                </a:solidFill>
                <a:latin typeface="Arial" panose="020B0604020202020204" pitchFamily="34" charset="0"/>
              </a:rPr>
              <a:t>INTERNAL</a:t>
            </a:r>
          </a:p>
        </p:txBody>
      </p:sp>
    </p:spTree>
    <p:extLst>
      <p:ext uri="{BB962C8B-B14F-4D97-AF65-F5344CB8AC3E}">
        <p14:creationId xmlns:p14="http://schemas.microsoft.com/office/powerpoint/2010/main" val="521871157"/>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 id="2147484046" r:id="rId24"/>
    <p:sldLayoutId id="2147484047" r:id="rId25"/>
    <p:sldLayoutId id="2147484048" r:id="rId26"/>
    <p:sldLayoutId id="2147484049" r:id="rId27"/>
    <p:sldLayoutId id="2147484050" r:id="rId28"/>
    <p:sldLayoutId id="2147484051" r:id="rId29"/>
    <p:sldLayoutId id="2147484052" r:id="rId30"/>
    <p:sldLayoutId id="2147484053" r:id="rId31"/>
    <p:sldLayoutId id="2147484054" r:id="rId32"/>
    <p:sldLayoutId id="2147484055" r:id="rId33"/>
    <p:sldLayoutId id="2147484056" r:id="rId34"/>
    <p:sldLayoutId id="2147484057" r:id="rId35"/>
    <p:sldLayoutId id="2147484058" r:id="rId36"/>
    <p:sldLayoutId id="2147484064" r:id="rId37"/>
  </p:sldLayoutIdLst>
  <p:hf hdr="0"/>
  <p:txStyles>
    <p:titleStyle>
      <a:lvl1pPr algn="l" defTabSz="914400" rtl="0" eaLnBrk="1" latinLnBrk="0" hangingPunct="1">
        <a:lnSpc>
          <a:spcPct val="110000"/>
        </a:lnSpc>
        <a:spcBef>
          <a:spcPct val="0"/>
        </a:spcBef>
        <a:buNone/>
        <a:defRPr sz="20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7423">
          <p15:clr>
            <a:srgbClr val="F26B43"/>
          </p15:clr>
        </p15:guide>
        <p15:guide id="3" orient="horz" pos="210">
          <p15:clr>
            <a:srgbClr val="F26B43"/>
          </p15:clr>
        </p15:guide>
        <p15:guide id="4" orient="horz" pos="4065">
          <p15:clr>
            <a:srgbClr val="F26B43"/>
          </p15:clr>
        </p15:guide>
        <p15:guide id="5" orient="horz" pos="75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5" name="Grafik 4" descr="Ein Bild, das Screenshot, Farbigkeit enthält.&#10;&#10;Automatisch generierte Beschreibung">
            <a:extLst>
              <a:ext uri="{FF2B5EF4-FFF2-40B4-BE49-F238E27FC236}">
                <a16:creationId xmlns:a16="http://schemas.microsoft.com/office/drawing/2014/main" id="{E758B0DE-CAD3-3170-8B08-68BC6768530D}"/>
              </a:ext>
            </a:extLst>
          </p:cNvPr>
          <p:cNvPicPr>
            <a:picLocks noChangeAspect="1"/>
          </p:cNvPicPr>
          <p:nvPr userDrawn="1"/>
        </p:nvPicPr>
        <p:blipFill>
          <a:blip r:embed="rId72"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graphicFrame>
        <p:nvGraphicFramePr>
          <p:cNvPr id="8" name="Objekt 7" hidden="1">
            <a:extLst>
              <a:ext uri="{FF2B5EF4-FFF2-40B4-BE49-F238E27FC236}">
                <a16:creationId xmlns:a16="http://schemas.microsoft.com/office/drawing/2014/main" id="{03048D25-6F73-45B2-BEC3-615AED064FAC}"/>
              </a:ext>
            </a:extLst>
          </p:cNvPr>
          <p:cNvGraphicFramePr>
            <a:graphicFrameLocks noChangeAspect="1"/>
          </p:cNvGraphicFramePr>
          <p:nvPr userDrawn="1">
            <p:custDataLst>
              <p:tags r:id="rId71"/>
            </p:custDataLst>
            <p:extLst>
              <p:ext uri="{D42A27DB-BD31-4B8C-83A1-F6EECF244321}">
                <p14:modId xmlns:p14="http://schemas.microsoft.com/office/powerpoint/2010/main" val="42618538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3" imgW="306" imgH="306" progId="TCLayout.ActiveDocument.1">
                  <p:embed/>
                </p:oleObj>
              </mc:Choice>
              <mc:Fallback>
                <p:oleObj name="think-cell Folie" r:id="rId73" imgW="306" imgH="306" progId="TCLayout.ActiveDocument.1">
                  <p:embed/>
                  <p:pic>
                    <p:nvPicPr>
                      <p:cNvPr id="8" name="Objekt 7" hidden="1">
                        <a:extLst>
                          <a:ext uri="{FF2B5EF4-FFF2-40B4-BE49-F238E27FC236}">
                            <a16:creationId xmlns:a16="http://schemas.microsoft.com/office/drawing/2014/main" id="{03048D25-6F73-45B2-BEC3-615AED064FAC}"/>
                          </a:ext>
                        </a:extLst>
                      </p:cNvPr>
                      <p:cNvPicPr/>
                      <p:nvPr/>
                    </p:nvPicPr>
                    <p:blipFill>
                      <a:blip r:embed="rId74"/>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3E5AAC83-276F-413E-909F-B3109B02621B}"/>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de-DE"/>
              <a:t>Headline in </a:t>
            </a:r>
            <a:r>
              <a:rPr lang="de-DE" err="1"/>
              <a:t>Antarctica</a:t>
            </a:r>
            <a:r>
              <a:rPr lang="de-DE"/>
              <a:t> Medium 24pt</a:t>
            </a:r>
          </a:p>
        </p:txBody>
      </p:sp>
      <p:sp>
        <p:nvSpPr>
          <p:cNvPr id="3" name="Textplatzhalter 2">
            <a:extLst>
              <a:ext uri="{FF2B5EF4-FFF2-40B4-BE49-F238E27FC236}">
                <a16:creationId xmlns:a16="http://schemas.microsoft.com/office/drawing/2014/main" id="{041ACD06-DF56-4D26-B370-FBA2FEA02224}"/>
              </a:ext>
            </a:extLst>
          </p:cNvPr>
          <p:cNvSpPr>
            <a:spLocks noGrp="1"/>
          </p:cNvSpPr>
          <p:nvPr>
            <p:ph type="body" idx="1"/>
          </p:nvPr>
        </p:nvSpPr>
        <p:spPr>
          <a:xfrm>
            <a:off x="407987" y="1844675"/>
            <a:ext cx="11376026" cy="4608513"/>
          </a:xfrm>
          <a:prstGeom prst="rect">
            <a:avLst/>
          </a:prstGeom>
        </p:spPr>
        <p:txBody>
          <a:bodyPr vert="horz" lIns="0" tIns="0" rIns="0" bIns="0" rtlCol="0" anchor="t" anchorCtr="0">
            <a:noAutofit/>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6" name="Foliennummernplatzhalter 5">
            <a:extLst>
              <a:ext uri="{FF2B5EF4-FFF2-40B4-BE49-F238E27FC236}">
                <a16:creationId xmlns:a16="http://schemas.microsoft.com/office/drawing/2014/main" id="{2058B173-E5BE-40B0-8CB2-7BF4CF56820E}"/>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7" name="Datumsplatzhalter 3">
            <a:extLst>
              <a:ext uri="{FF2B5EF4-FFF2-40B4-BE49-F238E27FC236}">
                <a16:creationId xmlns:a16="http://schemas.microsoft.com/office/drawing/2014/main" id="{47E80630-5A6B-84C0-8D35-55A692A8C689}"/>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en-US"/>
              <a:t>01.01.2024</a:t>
            </a:r>
            <a:endParaRPr lang="de-DE"/>
          </a:p>
        </p:txBody>
      </p:sp>
      <p:sp>
        <p:nvSpPr>
          <p:cNvPr id="9" name="Fußzeilenplatzhalter 4">
            <a:extLst>
              <a:ext uri="{FF2B5EF4-FFF2-40B4-BE49-F238E27FC236}">
                <a16:creationId xmlns:a16="http://schemas.microsoft.com/office/drawing/2014/main" id="{5F328724-0CE6-2CB4-EE58-E91A88EB9379}"/>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t>Department | Presentation title | CSD-class</a:t>
            </a:r>
            <a:endParaRPr lang="de-DE"/>
          </a:p>
        </p:txBody>
      </p:sp>
      <p:sp>
        <p:nvSpPr>
          <p:cNvPr id="10" name="Textfeld 9">
            <a:extLst>
              <a:ext uri="{FF2B5EF4-FFF2-40B4-BE49-F238E27FC236}">
                <a16:creationId xmlns:a16="http://schemas.microsoft.com/office/drawing/2014/main" id="{CCE8C427-2AC5-A206-157C-B4C2D3AA82D7}"/>
              </a:ext>
            </a:extLst>
          </p:cNvPr>
          <p:cNvSpPr txBox="1"/>
          <p:nvPr>
            <p:extLst>
              <p:ext uri="{1162E1C5-73C7-4A58-AE30-91384D911F3F}">
                <p184:classification xmlns:p184="http://schemas.microsoft.com/office/powerpoint/2018/4/main" val="ftr"/>
              </p:ext>
            </p:extLst>
          </p:nvPr>
        </p:nvSpPr>
        <p:spPr>
          <a:xfrm>
            <a:off x="63500" y="6672580"/>
            <a:ext cx="531813" cy="121920"/>
          </a:xfrm>
          <a:prstGeom prst="rect">
            <a:avLst/>
          </a:prstGeom>
        </p:spPr>
        <p:txBody>
          <a:bodyPr horzOverflow="overflow" lIns="0" tIns="0" rIns="0" bIns="0">
            <a:spAutoFit/>
          </a:bodyPr>
          <a:lstStyle/>
          <a:p>
            <a:pPr algn="l"/>
            <a:r>
              <a:rPr lang="de-DE" sz="800">
                <a:solidFill>
                  <a:srgbClr val="000000"/>
                </a:solidFill>
                <a:latin typeface="Arial" panose="020B0604020202020204" pitchFamily="34" charset="0"/>
                <a:cs typeface="Arial" panose="020B0604020202020204" pitchFamily="34" charset="0"/>
              </a:rPr>
              <a:t>INTERNAL</a:t>
            </a:r>
          </a:p>
        </p:txBody>
      </p:sp>
    </p:spTree>
    <p:extLst>
      <p:ext uri="{BB962C8B-B14F-4D97-AF65-F5344CB8AC3E}">
        <p14:creationId xmlns:p14="http://schemas.microsoft.com/office/powerpoint/2010/main" val="9107901"/>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 id="2147484084" r:id="rId18"/>
    <p:sldLayoutId id="2147484085" r:id="rId19"/>
    <p:sldLayoutId id="2147484086" r:id="rId20"/>
    <p:sldLayoutId id="2147484087" r:id="rId21"/>
    <p:sldLayoutId id="2147484088" r:id="rId22"/>
    <p:sldLayoutId id="2147484089" r:id="rId23"/>
    <p:sldLayoutId id="2147484090" r:id="rId24"/>
    <p:sldLayoutId id="2147484091" r:id="rId25"/>
    <p:sldLayoutId id="2147484092" r:id="rId26"/>
    <p:sldLayoutId id="2147484093" r:id="rId27"/>
    <p:sldLayoutId id="2147484094" r:id="rId28"/>
    <p:sldLayoutId id="2147484095" r:id="rId29"/>
    <p:sldLayoutId id="2147484096" r:id="rId30"/>
    <p:sldLayoutId id="2147484097" r:id="rId31"/>
    <p:sldLayoutId id="2147484098" r:id="rId32"/>
    <p:sldLayoutId id="2147484099" r:id="rId33"/>
    <p:sldLayoutId id="2147484100" r:id="rId34"/>
    <p:sldLayoutId id="2147484101" r:id="rId35"/>
    <p:sldLayoutId id="2147484102" r:id="rId36"/>
    <p:sldLayoutId id="2147484103" r:id="rId37"/>
    <p:sldLayoutId id="2147484104" r:id="rId38"/>
    <p:sldLayoutId id="2147484105" r:id="rId39"/>
    <p:sldLayoutId id="2147484106" r:id="rId40"/>
    <p:sldLayoutId id="2147484107" r:id="rId41"/>
    <p:sldLayoutId id="2147484108" r:id="rId42"/>
    <p:sldLayoutId id="2147484109" r:id="rId43"/>
    <p:sldLayoutId id="2147484110" r:id="rId44"/>
    <p:sldLayoutId id="2147484111" r:id="rId45"/>
    <p:sldLayoutId id="2147484112" r:id="rId46"/>
    <p:sldLayoutId id="2147484113" r:id="rId47"/>
    <p:sldLayoutId id="2147484114" r:id="rId48"/>
    <p:sldLayoutId id="2147484115" r:id="rId49"/>
    <p:sldLayoutId id="2147484116" r:id="rId50"/>
    <p:sldLayoutId id="2147484117" r:id="rId51"/>
    <p:sldLayoutId id="2147484118" r:id="rId52"/>
    <p:sldLayoutId id="2147484119" r:id="rId53"/>
    <p:sldLayoutId id="2147484120" r:id="rId54"/>
    <p:sldLayoutId id="2147484121" r:id="rId55"/>
    <p:sldLayoutId id="2147484122" r:id="rId56"/>
    <p:sldLayoutId id="2147484123" r:id="rId57"/>
    <p:sldLayoutId id="2147484124" r:id="rId58"/>
    <p:sldLayoutId id="2147484125" r:id="rId59"/>
    <p:sldLayoutId id="2147484126" r:id="rId60"/>
    <p:sldLayoutId id="2147484127" r:id="rId61"/>
    <p:sldLayoutId id="2147484128" r:id="rId62"/>
    <p:sldLayoutId id="2147484129" r:id="rId63"/>
    <p:sldLayoutId id="2147484130" r:id="rId64"/>
    <p:sldLayoutId id="2147484131" r:id="rId65"/>
    <p:sldLayoutId id="2147484132" r:id="rId66"/>
    <p:sldLayoutId id="2147484133" r:id="rId67"/>
    <p:sldLayoutId id="2147484134" r:id="rId68"/>
    <p:sldLayoutId id="2147484135" r:id="rId69"/>
  </p:sldLayoutIdLst>
  <p:hf hdr="0" ftr="0" dt="0"/>
  <p:txStyles>
    <p:titleStyle>
      <a:lvl1pPr algn="l" defTabSz="914400" rtl="0" eaLnBrk="1" latinLnBrk="0" hangingPunct="1">
        <a:lnSpc>
          <a:spcPct val="110000"/>
        </a:lnSpc>
        <a:spcBef>
          <a:spcPct val="0"/>
        </a:spcBef>
        <a:buNone/>
        <a:defRPr sz="2400" b="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7423">
          <p15:clr>
            <a:srgbClr val="F26B43"/>
          </p15:clr>
        </p15:guide>
        <p15:guide id="3" orient="horz" pos="663">
          <p15:clr>
            <a:srgbClr val="F26B43"/>
          </p15:clr>
        </p15:guide>
        <p15:guide id="4" orient="horz" pos="4065">
          <p15:clr>
            <a:srgbClr val="F26B43"/>
          </p15:clr>
        </p15:guide>
        <p15:guide id="5" orient="horz" pos="116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pic>
        <p:nvPicPr>
          <p:cNvPr id="5" name="Grafik 4" descr="Ein Bild, das Screenshot, Farbigkeit enthält.&#10;&#10;Automatisch generierte Beschreibung">
            <a:extLst>
              <a:ext uri="{FF2B5EF4-FFF2-40B4-BE49-F238E27FC236}">
                <a16:creationId xmlns:a16="http://schemas.microsoft.com/office/drawing/2014/main" id="{E758B0DE-CAD3-3170-8B08-68BC6768530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graphicFrame>
        <p:nvGraphicFramePr>
          <p:cNvPr id="8" name="Objekt 7" hidden="1">
            <a:extLst>
              <a:ext uri="{FF2B5EF4-FFF2-40B4-BE49-F238E27FC236}">
                <a16:creationId xmlns:a16="http://schemas.microsoft.com/office/drawing/2014/main" id="{03048D25-6F73-45B2-BEC3-615AED064FAC}"/>
              </a:ext>
            </a:extLst>
          </p:cNvPr>
          <p:cNvGraphicFramePr>
            <a:graphicFrameLocks noChangeAspect="1"/>
          </p:cNvGraphicFramePr>
          <p:nvPr userDrawn="1">
            <p:custDataLst>
              <p:tags r:id="rId13"/>
            </p:custDataLst>
            <p:extLst>
              <p:ext uri="{D42A27DB-BD31-4B8C-83A1-F6EECF244321}">
                <p14:modId xmlns:p14="http://schemas.microsoft.com/office/powerpoint/2010/main" val="42618538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5" imgW="306" imgH="306" progId="TCLayout.ActiveDocument.1">
                  <p:embed/>
                </p:oleObj>
              </mc:Choice>
              <mc:Fallback>
                <p:oleObj name="think-cell Folie" r:id="rId15" imgW="306" imgH="306" progId="TCLayout.ActiveDocument.1">
                  <p:embed/>
                  <p:pic>
                    <p:nvPicPr>
                      <p:cNvPr id="8" name="Objekt 7" hidden="1">
                        <a:extLst>
                          <a:ext uri="{FF2B5EF4-FFF2-40B4-BE49-F238E27FC236}">
                            <a16:creationId xmlns:a16="http://schemas.microsoft.com/office/drawing/2014/main" id="{03048D25-6F73-45B2-BEC3-615AED064FAC}"/>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3E5AAC83-276F-413E-909F-B3109B02621B}"/>
              </a:ext>
            </a:extLst>
          </p:cNvPr>
          <p:cNvSpPr>
            <a:spLocks noGrp="1"/>
          </p:cNvSpPr>
          <p:nvPr>
            <p:ph type="title"/>
          </p:nvPr>
        </p:nvSpPr>
        <p:spPr>
          <a:xfrm>
            <a:off x="407987" y="549274"/>
            <a:ext cx="10874413" cy="503239"/>
          </a:xfrm>
          <a:prstGeom prst="rect">
            <a:avLst/>
          </a:prstGeom>
        </p:spPr>
        <p:txBody>
          <a:bodyPr vert="horz" lIns="0" tIns="0" rIns="0" bIns="0" rtlCol="0" anchor="t" anchorCtr="0">
            <a:noAutofit/>
          </a:bodyPr>
          <a:lstStyle/>
          <a:p>
            <a:r>
              <a:rPr lang="de-DE"/>
              <a:t>Headline in </a:t>
            </a:r>
            <a:r>
              <a:rPr lang="de-DE" err="1"/>
              <a:t>Antarctica</a:t>
            </a:r>
            <a:r>
              <a:rPr lang="de-DE"/>
              <a:t> Medium 24pt</a:t>
            </a:r>
          </a:p>
        </p:txBody>
      </p:sp>
      <p:sp>
        <p:nvSpPr>
          <p:cNvPr id="3" name="Textplatzhalter 2">
            <a:extLst>
              <a:ext uri="{FF2B5EF4-FFF2-40B4-BE49-F238E27FC236}">
                <a16:creationId xmlns:a16="http://schemas.microsoft.com/office/drawing/2014/main" id="{041ACD06-DF56-4D26-B370-FBA2FEA02224}"/>
              </a:ext>
            </a:extLst>
          </p:cNvPr>
          <p:cNvSpPr>
            <a:spLocks noGrp="1"/>
          </p:cNvSpPr>
          <p:nvPr>
            <p:ph type="body" idx="1"/>
          </p:nvPr>
        </p:nvSpPr>
        <p:spPr>
          <a:xfrm>
            <a:off x="407987" y="1844675"/>
            <a:ext cx="11376026" cy="4608513"/>
          </a:xfrm>
          <a:prstGeom prst="rect">
            <a:avLst/>
          </a:prstGeom>
        </p:spPr>
        <p:txBody>
          <a:bodyPr vert="horz" lIns="0" tIns="0" rIns="0" bIns="0" rtlCol="0" anchor="t" anchorCtr="0">
            <a:noAutofit/>
          </a:bodyPr>
          <a:lstStyle/>
          <a:p>
            <a:pPr lvl="0"/>
            <a:r>
              <a:rPr lang="de-DE"/>
              <a:t>Click </a:t>
            </a:r>
            <a:r>
              <a:rPr lang="de-DE" err="1"/>
              <a:t>to</a:t>
            </a:r>
            <a:r>
              <a:rPr lang="de-DE"/>
              <a:t> </a:t>
            </a:r>
            <a:r>
              <a:rPr lang="de-DE" err="1"/>
              <a:t>add</a:t>
            </a:r>
            <a:r>
              <a:rPr lang="de-DE"/>
              <a:t> </a:t>
            </a:r>
            <a:r>
              <a:rPr lang="de-DE" err="1"/>
              <a:t>content</a:t>
            </a:r>
            <a:endParaRPr lang="de-DE"/>
          </a:p>
          <a:p>
            <a:pPr lvl="1"/>
            <a:r>
              <a:rPr lang="de-DE"/>
              <a:t>Second Level</a:t>
            </a:r>
          </a:p>
          <a:p>
            <a:pPr lvl="2"/>
            <a:r>
              <a:rPr lang="de-DE"/>
              <a:t>Third Level</a:t>
            </a:r>
            <a:endParaRPr lang="en-US"/>
          </a:p>
        </p:txBody>
      </p:sp>
      <p:sp>
        <p:nvSpPr>
          <p:cNvPr id="6" name="Foliennummernplatzhalter 5">
            <a:extLst>
              <a:ext uri="{FF2B5EF4-FFF2-40B4-BE49-F238E27FC236}">
                <a16:creationId xmlns:a16="http://schemas.microsoft.com/office/drawing/2014/main" id="{2058B173-E5BE-40B0-8CB2-7BF4CF56820E}"/>
              </a:ext>
            </a:extLst>
          </p:cNvPr>
          <p:cNvSpPr>
            <a:spLocks noGrp="1"/>
          </p:cNvSpPr>
          <p:nvPr>
            <p:ph type="sldNum" sz="quarter" idx="4"/>
          </p:nvPr>
        </p:nvSpPr>
        <p:spPr>
          <a:xfrm>
            <a:off x="11282400" y="6597650"/>
            <a:ext cx="504000"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fld id="{A61A45D9-AFF8-4E2B-849B-EEF5C2FC97D6}" type="slidenum">
              <a:rPr lang="de-DE" smtClean="0"/>
              <a:pPr/>
              <a:t>‹Nr.›</a:t>
            </a:fld>
            <a:endParaRPr lang="de-DE"/>
          </a:p>
        </p:txBody>
      </p:sp>
      <p:sp>
        <p:nvSpPr>
          <p:cNvPr id="7" name="Datumsplatzhalter 3">
            <a:extLst>
              <a:ext uri="{FF2B5EF4-FFF2-40B4-BE49-F238E27FC236}">
                <a16:creationId xmlns:a16="http://schemas.microsoft.com/office/drawing/2014/main" id="{47E80630-5A6B-84C0-8D35-55A692A8C689}"/>
              </a:ext>
            </a:extLst>
          </p:cNvPr>
          <p:cNvSpPr>
            <a:spLocks noGrp="1"/>
          </p:cNvSpPr>
          <p:nvPr>
            <p:ph type="dt" sz="half" idx="2"/>
          </p:nvPr>
        </p:nvSpPr>
        <p:spPr>
          <a:xfrm>
            <a:off x="10698030" y="6597649"/>
            <a:ext cx="520757" cy="260350"/>
          </a:xfrm>
          <a:prstGeom prst="rect">
            <a:avLst/>
          </a:prstGeom>
        </p:spPr>
        <p:txBody>
          <a:bodyPr vert="horz" lIns="0" tIns="0" rIns="0" bIns="0" rtlCol="0" anchor="ctr" anchorCtr="0">
            <a:noAutofit/>
          </a:bodyPr>
          <a:lstStyle>
            <a:lvl1pPr algn="ctr">
              <a:defRPr sz="700">
                <a:solidFill>
                  <a:schemeClr val="tx1"/>
                </a:solidFill>
                <a:latin typeface="+mn-lt"/>
              </a:defRPr>
            </a:lvl1pPr>
          </a:lstStyle>
          <a:p>
            <a:pPr algn="r"/>
            <a:r>
              <a:rPr lang="de-DE"/>
              <a:t>01.01.2024</a:t>
            </a:r>
          </a:p>
        </p:txBody>
      </p:sp>
      <p:sp>
        <p:nvSpPr>
          <p:cNvPr id="10" name="Fußzeilenplatzhalter 4">
            <a:extLst>
              <a:ext uri="{FF2B5EF4-FFF2-40B4-BE49-F238E27FC236}">
                <a16:creationId xmlns:a16="http://schemas.microsoft.com/office/drawing/2014/main" id="{96B56C4D-374F-428C-7C06-321239414EA1}"/>
              </a:ext>
            </a:extLst>
          </p:cNvPr>
          <p:cNvSpPr>
            <a:spLocks noGrp="1"/>
          </p:cNvSpPr>
          <p:nvPr>
            <p:ph type="ftr" sz="quarter" idx="3"/>
          </p:nvPr>
        </p:nvSpPr>
        <p:spPr>
          <a:xfrm>
            <a:off x="3737834" y="6597649"/>
            <a:ext cx="6605195" cy="260350"/>
          </a:xfrm>
          <a:prstGeom prst="rect">
            <a:avLst/>
          </a:prstGeom>
        </p:spPr>
        <p:txBody>
          <a:bodyPr vert="horz" lIns="0" tIns="0" rIns="0" bIns="0" rtlCol="0" anchor="ctr" anchorCtr="0">
            <a:noAutofit/>
          </a:bodyPr>
          <a:lstStyle>
            <a:lvl1pPr algn="r">
              <a:defRPr sz="700">
                <a:solidFill>
                  <a:schemeClr val="tx1"/>
                </a:solidFill>
                <a:latin typeface="+mn-lt"/>
              </a:defRPr>
            </a:lvl1pPr>
          </a:lstStyle>
          <a:p>
            <a:r>
              <a:rPr lang="en-US">
                <a:solidFill>
                  <a:srgbClr val="FF0000"/>
                </a:solidFill>
              </a:rPr>
              <a:t>Department | Author | Presentation title </a:t>
            </a:r>
            <a:r>
              <a:rPr lang="en-US"/>
              <a:t>| Product Board | KSU 12.1</a:t>
            </a:r>
            <a:endParaRPr lang="de-DE"/>
          </a:p>
        </p:txBody>
      </p:sp>
    </p:spTree>
    <p:extLst>
      <p:ext uri="{BB962C8B-B14F-4D97-AF65-F5344CB8AC3E}">
        <p14:creationId xmlns:p14="http://schemas.microsoft.com/office/powerpoint/2010/main" val="3992005538"/>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3" r:id="rId11"/>
  </p:sldLayoutIdLst>
  <p:hf hdr="0"/>
  <p:txStyles>
    <p:titleStyle>
      <a:lvl1pPr algn="l" defTabSz="914400" rtl="0" eaLnBrk="1" latinLnBrk="0" hangingPunct="1">
        <a:lnSpc>
          <a:spcPct val="110000"/>
        </a:lnSpc>
        <a:spcBef>
          <a:spcPct val="0"/>
        </a:spcBef>
        <a:buNone/>
        <a:defRPr sz="2400" b="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7423">
          <p15:clr>
            <a:srgbClr val="F26B43"/>
          </p15:clr>
        </p15:guide>
        <p15:guide id="3" orient="horz" pos="663">
          <p15:clr>
            <a:srgbClr val="F26B43"/>
          </p15:clr>
        </p15:guide>
        <p15:guide id="4" orient="horz" pos="4065">
          <p15:clr>
            <a:srgbClr val="F26B43"/>
          </p15:clr>
        </p15:guide>
        <p15:guide id="5" orient="horz" pos="116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1.xml"/><Relationship Id="rId7" Type="http://schemas.openxmlformats.org/officeDocument/2006/relationships/image" Target="../media/image39.png"/><Relationship Id="rId2" Type="http://schemas.openxmlformats.org/officeDocument/2006/relationships/slideLayout" Target="../slideLayouts/slideLayout91.xml"/><Relationship Id="rId1" Type="http://schemas.openxmlformats.org/officeDocument/2006/relationships/tags" Target="../tags/tag426.x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oleObject" Target="../embeddings/oleObject15.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9.png"/><Relationship Id="rId2" Type="http://schemas.openxmlformats.org/officeDocument/2006/relationships/tags" Target="../tags/tag451.xml"/><Relationship Id="rId1" Type="http://schemas.openxmlformats.org/officeDocument/2006/relationships/tags" Target="../tags/tag450.xml"/><Relationship Id="rId6" Type="http://schemas.openxmlformats.org/officeDocument/2006/relationships/image" Target="../media/image37.emf"/><Relationship Id="rId5" Type="http://schemas.openxmlformats.org/officeDocument/2006/relationships/oleObject" Target="../embeddings/oleObject23.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3" Type="http://schemas.openxmlformats.org/officeDocument/2006/relationships/tags" Target="../tags/tag464.xml"/><Relationship Id="rId18" Type="http://schemas.openxmlformats.org/officeDocument/2006/relationships/tags" Target="../tags/tag469.xml"/><Relationship Id="rId26" Type="http://schemas.openxmlformats.org/officeDocument/2006/relationships/tags" Target="../tags/tag477.xml"/><Relationship Id="rId39" Type="http://schemas.openxmlformats.org/officeDocument/2006/relationships/tags" Target="../tags/tag490.xml"/><Relationship Id="rId21" Type="http://schemas.openxmlformats.org/officeDocument/2006/relationships/tags" Target="../tags/tag472.xml"/><Relationship Id="rId34" Type="http://schemas.openxmlformats.org/officeDocument/2006/relationships/tags" Target="../tags/tag485.xml"/><Relationship Id="rId42" Type="http://schemas.openxmlformats.org/officeDocument/2006/relationships/tags" Target="../tags/tag493.xml"/><Relationship Id="rId47" Type="http://schemas.openxmlformats.org/officeDocument/2006/relationships/slideLayout" Target="../slideLayouts/slideLayout18.xml"/><Relationship Id="rId50" Type="http://schemas.openxmlformats.org/officeDocument/2006/relationships/image" Target="../media/image37.emf"/><Relationship Id="rId7" Type="http://schemas.openxmlformats.org/officeDocument/2006/relationships/tags" Target="../tags/tag458.xml"/><Relationship Id="rId2" Type="http://schemas.openxmlformats.org/officeDocument/2006/relationships/tags" Target="../tags/tag453.xml"/><Relationship Id="rId16" Type="http://schemas.openxmlformats.org/officeDocument/2006/relationships/tags" Target="../tags/tag467.xml"/><Relationship Id="rId29" Type="http://schemas.openxmlformats.org/officeDocument/2006/relationships/tags" Target="../tags/tag480.xml"/><Relationship Id="rId11" Type="http://schemas.openxmlformats.org/officeDocument/2006/relationships/tags" Target="../tags/tag462.xml"/><Relationship Id="rId24" Type="http://schemas.openxmlformats.org/officeDocument/2006/relationships/tags" Target="../tags/tag475.xml"/><Relationship Id="rId32" Type="http://schemas.openxmlformats.org/officeDocument/2006/relationships/tags" Target="../tags/tag483.xml"/><Relationship Id="rId37" Type="http://schemas.openxmlformats.org/officeDocument/2006/relationships/tags" Target="../tags/tag488.xml"/><Relationship Id="rId40" Type="http://schemas.openxmlformats.org/officeDocument/2006/relationships/tags" Target="../tags/tag491.xml"/><Relationship Id="rId45" Type="http://schemas.openxmlformats.org/officeDocument/2006/relationships/tags" Target="../tags/tag496.xml"/><Relationship Id="rId5" Type="http://schemas.openxmlformats.org/officeDocument/2006/relationships/tags" Target="../tags/tag456.xml"/><Relationship Id="rId15" Type="http://schemas.openxmlformats.org/officeDocument/2006/relationships/tags" Target="../tags/tag466.xml"/><Relationship Id="rId23" Type="http://schemas.openxmlformats.org/officeDocument/2006/relationships/tags" Target="../tags/tag474.xml"/><Relationship Id="rId28" Type="http://schemas.openxmlformats.org/officeDocument/2006/relationships/tags" Target="../tags/tag479.xml"/><Relationship Id="rId36" Type="http://schemas.openxmlformats.org/officeDocument/2006/relationships/tags" Target="../tags/tag487.xml"/><Relationship Id="rId49" Type="http://schemas.openxmlformats.org/officeDocument/2006/relationships/oleObject" Target="../embeddings/oleObject24.bin"/><Relationship Id="rId10" Type="http://schemas.openxmlformats.org/officeDocument/2006/relationships/tags" Target="../tags/tag461.xml"/><Relationship Id="rId19" Type="http://schemas.openxmlformats.org/officeDocument/2006/relationships/tags" Target="../tags/tag470.xml"/><Relationship Id="rId31" Type="http://schemas.openxmlformats.org/officeDocument/2006/relationships/tags" Target="../tags/tag482.xml"/><Relationship Id="rId44" Type="http://schemas.openxmlformats.org/officeDocument/2006/relationships/tags" Target="../tags/tag495.xml"/><Relationship Id="rId4" Type="http://schemas.openxmlformats.org/officeDocument/2006/relationships/tags" Target="../tags/tag455.xml"/><Relationship Id="rId9" Type="http://schemas.openxmlformats.org/officeDocument/2006/relationships/tags" Target="../tags/tag460.xml"/><Relationship Id="rId14" Type="http://schemas.openxmlformats.org/officeDocument/2006/relationships/tags" Target="../tags/tag465.xml"/><Relationship Id="rId22" Type="http://schemas.openxmlformats.org/officeDocument/2006/relationships/tags" Target="../tags/tag473.xml"/><Relationship Id="rId27" Type="http://schemas.openxmlformats.org/officeDocument/2006/relationships/tags" Target="../tags/tag478.xml"/><Relationship Id="rId30" Type="http://schemas.openxmlformats.org/officeDocument/2006/relationships/tags" Target="../tags/tag481.xml"/><Relationship Id="rId35" Type="http://schemas.openxmlformats.org/officeDocument/2006/relationships/tags" Target="../tags/tag486.xml"/><Relationship Id="rId43" Type="http://schemas.openxmlformats.org/officeDocument/2006/relationships/tags" Target="../tags/tag494.xml"/><Relationship Id="rId48" Type="http://schemas.openxmlformats.org/officeDocument/2006/relationships/notesSlide" Target="../notesSlides/notesSlide11.xml"/><Relationship Id="rId8" Type="http://schemas.openxmlformats.org/officeDocument/2006/relationships/tags" Target="../tags/tag459.xml"/><Relationship Id="rId51" Type="http://schemas.openxmlformats.org/officeDocument/2006/relationships/image" Target="../media/image80.png"/><Relationship Id="rId3" Type="http://schemas.openxmlformats.org/officeDocument/2006/relationships/tags" Target="../tags/tag454.xml"/><Relationship Id="rId12" Type="http://schemas.openxmlformats.org/officeDocument/2006/relationships/tags" Target="../tags/tag463.xml"/><Relationship Id="rId17" Type="http://schemas.openxmlformats.org/officeDocument/2006/relationships/tags" Target="../tags/tag468.xml"/><Relationship Id="rId25" Type="http://schemas.openxmlformats.org/officeDocument/2006/relationships/tags" Target="../tags/tag476.xml"/><Relationship Id="rId33" Type="http://schemas.openxmlformats.org/officeDocument/2006/relationships/tags" Target="../tags/tag484.xml"/><Relationship Id="rId38" Type="http://schemas.openxmlformats.org/officeDocument/2006/relationships/tags" Target="../tags/tag489.xml"/><Relationship Id="rId46" Type="http://schemas.openxmlformats.org/officeDocument/2006/relationships/tags" Target="../tags/tag497.xml"/><Relationship Id="rId20" Type="http://schemas.openxmlformats.org/officeDocument/2006/relationships/tags" Target="../tags/tag471.xml"/><Relationship Id="rId41" Type="http://schemas.openxmlformats.org/officeDocument/2006/relationships/tags" Target="../tags/tag492.xml"/><Relationship Id="rId1" Type="http://schemas.openxmlformats.org/officeDocument/2006/relationships/tags" Target="../tags/tag452.xml"/><Relationship Id="rId6" Type="http://schemas.openxmlformats.org/officeDocument/2006/relationships/tags" Target="../tags/tag457.xml"/></Relationships>
</file>

<file path=ppt/slides/_rels/slide12.xml.rels><?xml version="1.0" encoding="UTF-8" standalone="yes"?>
<Relationships xmlns="http://schemas.openxmlformats.org/package/2006/relationships"><Relationship Id="rId13" Type="http://schemas.openxmlformats.org/officeDocument/2006/relationships/tags" Target="../tags/tag510.xml"/><Relationship Id="rId18" Type="http://schemas.openxmlformats.org/officeDocument/2006/relationships/tags" Target="../tags/tag515.xml"/><Relationship Id="rId26" Type="http://schemas.openxmlformats.org/officeDocument/2006/relationships/tags" Target="../tags/tag523.xml"/><Relationship Id="rId21" Type="http://schemas.openxmlformats.org/officeDocument/2006/relationships/tags" Target="../tags/tag518.xml"/><Relationship Id="rId34" Type="http://schemas.openxmlformats.org/officeDocument/2006/relationships/image" Target="../media/image81.png"/><Relationship Id="rId7" Type="http://schemas.openxmlformats.org/officeDocument/2006/relationships/tags" Target="../tags/tag504.xml"/><Relationship Id="rId12" Type="http://schemas.openxmlformats.org/officeDocument/2006/relationships/tags" Target="../tags/tag509.xml"/><Relationship Id="rId17" Type="http://schemas.openxmlformats.org/officeDocument/2006/relationships/tags" Target="../tags/tag514.xml"/><Relationship Id="rId25" Type="http://schemas.openxmlformats.org/officeDocument/2006/relationships/tags" Target="../tags/tag522.xml"/><Relationship Id="rId33" Type="http://schemas.openxmlformats.org/officeDocument/2006/relationships/image" Target="../media/image37.emf"/><Relationship Id="rId2" Type="http://schemas.openxmlformats.org/officeDocument/2006/relationships/tags" Target="../tags/tag499.xml"/><Relationship Id="rId16" Type="http://schemas.openxmlformats.org/officeDocument/2006/relationships/tags" Target="../tags/tag513.xml"/><Relationship Id="rId20" Type="http://schemas.openxmlformats.org/officeDocument/2006/relationships/tags" Target="../tags/tag517.xml"/><Relationship Id="rId29" Type="http://schemas.openxmlformats.org/officeDocument/2006/relationships/tags" Target="../tags/tag526.xml"/><Relationship Id="rId1" Type="http://schemas.openxmlformats.org/officeDocument/2006/relationships/tags" Target="../tags/tag498.xml"/><Relationship Id="rId6" Type="http://schemas.openxmlformats.org/officeDocument/2006/relationships/tags" Target="../tags/tag503.xml"/><Relationship Id="rId11" Type="http://schemas.openxmlformats.org/officeDocument/2006/relationships/tags" Target="../tags/tag508.xml"/><Relationship Id="rId24" Type="http://schemas.openxmlformats.org/officeDocument/2006/relationships/tags" Target="../tags/tag521.xml"/><Relationship Id="rId32" Type="http://schemas.openxmlformats.org/officeDocument/2006/relationships/oleObject" Target="../embeddings/oleObject25.bin"/><Relationship Id="rId37" Type="http://schemas.openxmlformats.org/officeDocument/2006/relationships/image" Target="../media/image84.svg"/><Relationship Id="rId5" Type="http://schemas.openxmlformats.org/officeDocument/2006/relationships/tags" Target="../tags/tag502.xml"/><Relationship Id="rId15" Type="http://schemas.openxmlformats.org/officeDocument/2006/relationships/tags" Target="../tags/tag512.xml"/><Relationship Id="rId23" Type="http://schemas.openxmlformats.org/officeDocument/2006/relationships/tags" Target="../tags/tag520.xml"/><Relationship Id="rId28" Type="http://schemas.openxmlformats.org/officeDocument/2006/relationships/tags" Target="../tags/tag525.xml"/><Relationship Id="rId36" Type="http://schemas.openxmlformats.org/officeDocument/2006/relationships/image" Target="../media/image83.png"/><Relationship Id="rId10" Type="http://schemas.openxmlformats.org/officeDocument/2006/relationships/tags" Target="../tags/tag507.xml"/><Relationship Id="rId19" Type="http://schemas.openxmlformats.org/officeDocument/2006/relationships/tags" Target="../tags/tag516.xml"/><Relationship Id="rId31" Type="http://schemas.openxmlformats.org/officeDocument/2006/relationships/slideLayout" Target="../slideLayouts/slideLayout18.xml"/><Relationship Id="rId4" Type="http://schemas.openxmlformats.org/officeDocument/2006/relationships/tags" Target="../tags/tag501.xml"/><Relationship Id="rId9" Type="http://schemas.openxmlformats.org/officeDocument/2006/relationships/tags" Target="../tags/tag506.xml"/><Relationship Id="rId14" Type="http://schemas.openxmlformats.org/officeDocument/2006/relationships/tags" Target="../tags/tag511.xml"/><Relationship Id="rId22" Type="http://schemas.openxmlformats.org/officeDocument/2006/relationships/tags" Target="../tags/tag519.xml"/><Relationship Id="rId27" Type="http://schemas.openxmlformats.org/officeDocument/2006/relationships/tags" Target="../tags/tag524.xml"/><Relationship Id="rId30" Type="http://schemas.openxmlformats.org/officeDocument/2006/relationships/tags" Target="../tags/tag527.xml"/><Relationship Id="rId35" Type="http://schemas.openxmlformats.org/officeDocument/2006/relationships/image" Target="../media/image82.svg"/><Relationship Id="rId8" Type="http://schemas.openxmlformats.org/officeDocument/2006/relationships/tags" Target="../tags/tag505.xml"/><Relationship Id="rId3" Type="http://schemas.openxmlformats.org/officeDocument/2006/relationships/tags" Target="../tags/tag50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9.png"/><Relationship Id="rId2" Type="http://schemas.openxmlformats.org/officeDocument/2006/relationships/tags" Target="../tags/tag529.xml"/><Relationship Id="rId1" Type="http://schemas.openxmlformats.org/officeDocument/2006/relationships/tags" Target="../tags/tag528.xml"/><Relationship Id="rId6" Type="http://schemas.openxmlformats.org/officeDocument/2006/relationships/image" Target="../media/image37.emf"/><Relationship Id="rId5" Type="http://schemas.openxmlformats.org/officeDocument/2006/relationships/oleObject" Target="../embeddings/oleObject23.bin"/><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6" Type="http://schemas.openxmlformats.org/officeDocument/2006/relationships/tags" Target="../tags/tag555.xml"/><Relationship Id="rId21" Type="http://schemas.openxmlformats.org/officeDocument/2006/relationships/tags" Target="../tags/tag550.xml"/><Relationship Id="rId42" Type="http://schemas.openxmlformats.org/officeDocument/2006/relationships/tags" Target="../tags/tag571.xml"/><Relationship Id="rId47" Type="http://schemas.openxmlformats.org/officeDocument/2006/relationships/tags" Target="../tags/tag576.xml"/><Relationship Id="rId63" Type="http://schemas.openxmlformats.org/officeDocument/2006/relationships/tags" Target="../tags/tag592.xml"/><Relationship Id="rId68" Type="http://schemas.openxmlformats.org/officeDocument/2006/relationships/tags" Target="../tags/tag597.xml"/><Relationship Id="rId84" Type="http://schemas.openxmlformats.org/officeDocument/2006/relationships/tags" Target="../tags/tag613.xml"/><Relationship Id="rId89" Type="http://schemas.openxmlformats.org/officeDocument/2006/relationships/tags" Target="../tags/tag618.xml"/><Relationship Id="rId16" Type="http://schemas.openxmlformats.org/officeDocument/2006/relationships/tags" Target="../tags/tag545.xml"/><Relationship Id="rId11" Type="http://schemas.openxmlformats.org/officeDocument/2006/relationships/tags" Target="../tags/tag540.xml"/><Relationship Id="rId32" Type="http://schemas.openxmlformats.org/officeDocument/2006/relationships/tags" Target="../tags/tag561.xml"/><Relationship Id="rId37" Type="http://schemas.openxmlformats.org/officeDocument/2006/relationships/tags" Target="../tags/tag566.xml"/><Relationship Id="rId53" Type="http://schemas.openxmlformats.org/officeDocument/2006/relationships/tags" Target="../tags/tag582.xml"/><Relationship Id="rId58" Type="http://schemas.openxmlformats.org/officeDocument/2006/relationships/tags" Target="../tags/tag587.xml"/><Relationship Id="rId74" Type="http://schemas.openxmlformats.org/officeDocument/2006/relationships/tags" Target="../tags/tag603.xml"/><Relationship Id="rId79" Type="http://schemas.openxmlformats.org/officeDocument/2006/relationships/tags" Target="../tags/tag608.xml"/><Relationship Id="rId102" Type="http://schemas.openxmlformats.org/officeDocument/2006/relationships/image" Target="../media/image37.emf"/><Relationship Id="rId5" Type="http://schemas.openxmlformats.org/officeDocument/2006/relationships/tags" Target="../tags/tag534.xml"/><Relationship Id="rId90" Type="http://schemas.openxmlformats.org/officeDocument/2006/relationships/tags" Target="../tags/tag619.xml"/><Relationship Id="rId95" Type="http://schemas.openxmlformats.org/officeDocument/2006/relationships/tags" Target="../tags/tag624.xml"/><Relationship Id="rId22" Type="http://schemas.openxmlformats.org/officeDocument/2006/relationships/tags" Target="../tags/tag551.xml"/><Relationship Id="rId27" Type="http://schemas.openxmlformats.org/officeDocument/2006/relationships/tags" Target="../tags/tag556.xml"/><Relationship Id="rId43" Type="http://schemas.openxmlformats.org/officeDocument/2006/relationships/tags" Target="../tags/tag572.xml"/><Relationship Id="rId48" Type="http://schemas.openxmlformats.org/officeDocument/2006/relationships/tags" Target="../tags/tag577.xml"/><Relationship Id="rId64" Type="http://schemas.openxmlformats.org/officeDocument/2006/relationships/tags" Target="../tags/tag593.xml"/><Relationship Id="rId69" Type="http://schemas.openxmlformats.org/officeDocument/2006/relationships/tags" Target="../tags/tag598.xml"/><Relationship Id="rId80" Type="http://schemas.openxmlformats.org/officeDocument/2006/relationships/tags" Target="../tags/tag609.xml"/><Relationship Id="rId85" Type="http://schemas.openxmlformats.org/officeDocument/2006/relationships/tags" Target="../tags/tag614.xml"/><Relationship Id="rId12" Type="http://schemas.openxmlformats.org/officeDocument/2006/relationships/tags" Target="../tags/tag541.xml"/><Relationship Id="rId17" Type="http://schemas.openxmlformats.org/officeDocument/2006/relationships/tags" Target="../tags/tag546.xml"/><Relationship Id="rId25" Type="http://schemas.openxmlformats.org/officeDocument/2006/relationships/tags" Target="../tags/tag554.xml"/><Relationship Id="rId33" Type="http://schemas.openxmlformats.org/officeDocument/2006/relationships/tags" Target="../tags/tag562.xml"/><Relationship Id="rId38" Type="http://schemas.openxmlformats.org/officeDocument/2006/relationships/tags" Target="../tags/tag567.xml"/><Relationship Id="rId46" Type="http://schemas.openxmlformats.org/officeDocument/2006/relationships/tags" Target="../tags/tag575.xml"/><Relationship Id="rId59" Type="http://schemas.openxmlformats.org/officeDocument/2006/relationships/tags" Target="../tags/tag588.xml"/><Relationship Id="rId67" Type="http://schemas.openxmlformats.org/officeDocument/2006/relationships/tags" Target="../tags/tag596.xml"/><Relationship Id="rId20" Type="http://schemas.openxmlformats.org/officeDocument/2006/relationships/tags" Target="../tags/tag549.xml"/><Relationship Id="rId41" Type="http://schemas.openxmlformats.org/officeDocument/2006/relationships/tags" Target="../tags/tag570.xml"/><Relationship Id="rId54" Type="http://schemas.openxmlformats.org/officeDocument/2006/relationships/tags" Target="../tags/tag583.xml"/><Relationship Id="rId62" Type="http://schemas.openxmlformats.org/officeDocument/2006/relationships/tags" Target="../tags/tag591.xml"/><Relationship Id="rId70" Type="http://schemas.openxmlformats.org/officeDocument/2006/relationships/tags" Target="../tags/tag599.xml"/><Relationship Id="rId75" Type="http://schemas.openxmlformats.org/officeDocument/2006/relationships/tags" Target="../tags/tag604.xml"/><Relationship Id="rId83" Type="http://schemas.openxmlformats.org/officeDocument/2006/relationships/tags" Target="../tags/tag612.xml"/><Relationship Id="rId88" Type="http://schemas.openxmlformats.org/officeDocument/2006/relationships/tags" Target="../tags/tag617.xml"/><Relationship Id="rId91" Type="http://schemas.openxmlformats.org/officeDocument/2006/relationships/tags" Target="../tags/tag620.xml"/><Relationship Id="rId96" Type="http://schemas.openxmlformats.org/officeDocument/2006/relationships/tags" Target="../tags/tag625.xml"/><Relationship Id="rId1" Type="http://schemas.openxmlformats.org/officeDocument/2006/relationships/tags" Target="../tags/tag530.xml"/><Relationship Id="rId6" Type="http://schemas.openxmlformats.org/officeDocument/2006/relationships/tags" Target="../tags/tag535.xml"/><Relationship Id="rId15" Type="http://schemas.openxmlformats.org/officeDocument/2006/relationships/tags" Target="../tags/tag544.xml"/><Relationship Id="rId23" Type="http://schemas.openxmlformats.org/officeDocument/2006/relationships/tags" Target="../tags/tag552.xml"/><Relationship Id="rId28" Type="http://schemas.openxmlformats.org/officeDocument/2006/relationships/tags" Target="../tags/tag557.xml"/><Relationship Id="rId36" Type="http://schemas.openxmlformats.org/officeDocument/2006/relationships/tags" Target="../tags/tag565.xml"/><Relationship Id="rId49" Type="http://schemas.openxmlformats.org/officeDocument/2006/relationships/tags" Target="../tags/tag578.xml"/><Relationship Id="rId57" Type="http://schemas.openxmlformats.org/officeDocument/2006/relationships/tags" Target="../tags/tag586.xml"/><Relationship Id="rId10" Type="http://schemas.openxmlformats.org/officeDocument/2006/relationships/tags" Target="../tags/tag539.xml"/><Relationship Id="rId31" Type="http://schemas.openxmlformats.org/officeDocument/2006/relationships/tags" Target="../tags/tag560.xml"/><Relationship Id="rId44" Type="http://schemas.openxmlformats.org/officeDocument/2006/relationships/tags" Target="../tags/tag573.xml"/><Relationship Id="rId52" Type="http://schemas.openxmlformats.org/officeDocument/2006/relationships/tags" Target="../tags/tag581.xml"/><Relationship Id="rId60" Type="http://schemas.openxmlformats.org/officeDocument/2006/relationships/tags" Target="../tags/tag589.xml"/><Relationship Id="rId65" Type="http://schemas.openxmlformats.org/officeDocument/2006/relationships/tags" Target="../tags/tag594.xml"/><Relationship Id="rId73" Type="http://schemas.openxmlformats.org/officeDocument/2006/relationships/tags" Target="../tags/tag602.xml"/><Relationship Id="rId78" Type="http://schemas.openxmlformats.org/officeDocument/2006/relationships/tags" Target="../tags/tag607.xml"/><Relationship Id="rId81" Type="http://schemas.openxmlformats.org/officeDocument/2006/relationships/tags" Target="../tags/tag610.xml"/><Relationship Id="rId86" Type="http://schemas.openxmlformats.org/officeDocument/2006/relationships/tags" Target="../tags/tag615.xml"/><Relationship Id="rId94" Type="http://schemas.openxmlformats.org/officeDocument/2006/relationships/tags" Target="../tags/tag623.xml"/><Relationship Id="rId99" Type="http://schemas.openxmlformats.org/officeDocument/2006/relationships/slideLayout" Target="../slideLayouts/slideLayout18.xml"/><Relationship Id="rId101" Type="http://schemas.openxmlformats.org/officeDocument/2006/relationships/oleObject" Target="../embeddings/oleObject26.bin"/><Relationship Id="rId4" Type="http://schemas.openxmlformats.org/officeDocument/2006/relationships/tags" Target="../tags/tag533.xml"/><Relationship Id="rId9" Type="http://schemas.openxmlformats.org/officeDocument/2006/relationships/tags" Target="../tags/tag538.xml"/><Relationship Id="rId13" Type="http://schemas.openxmlformats.org/officeDocument/2006/relationships/tags" Target="../tags/tag542.xml"/><Relationship Id="rId18" Type="http://schemas.openxmlformats.org/officeDocument/2006/relationships/tags" Target="../tags/tag547.xml"/><Relationship Id="rId39" Type="http://schemas.openxmlformats.org/officeDocument/2006/relationships/tags" Target="../tags/tag568.xml"/><Relationship Id="rId34" Type="http://schemas.openxmlformats.org/officeDocument/2006/relationships/tags" Target="../tags/tag563.xml"/><Relationship Id="rId50" Type="http://schemas.openxmlformats.org/officeDocument/2006/relationships/tags" Target="../tags/tag579.xml"/><Relationship Id="rId55" Type="http://schemas.openxmlformats.org/officeDocument/2006/relationships/tags" Target="../tags/tag584.xml"/><Relationship Id="rId76" Type="http://schemas.openxmlformats.org/officeDocument/2006/relationships/tags" Target="../tags/tag605.xml"/><Relationship Id="rId97" Type="http://schemas.openxmlformats.org/officeDocument/2006/relationships/tags" Target="../tags/tag626.xml"/><Relationship Id="rId7" Type="http://schemas.openxmlformats.org/officeDocument/2006/relationships/tags" Target="../tags/tag536.xml"/><Relationship Id="rId71" Type="http://schemas.openxmlformats.org/officeDocument/2006/relationships/tags" Target="../tags/tag600.xml"/><Relationship Id="rId92" Type="http://schemas.openxmlformats.org/officeDocument/2006/relationships/tags" Target="../tags/tag621.xml"/><Relationship Id="rId2" Type="http://schemas.openxmlformats.org/officeDocument/2006/relationships/tags" Target="../tags/tag531.xml"/><Relationship Id="rId29" Type="http://schemas.openxmlformats.org/officeDocument/2006/relationships/tags" Target="../tags/tag558.xml"/><Relationship Id="rId24" Type="http://schemas.openxmlformats.org/officeDocument/2006/relationships/tags" Target="../tags/tag553.xml"/><Relationship Id="rId40" Type="http://schemas.openxmlformats.org/officeDocument/2006/relationships/tags" Target="../tags/tag569.xml"/><Relationship Id="rId45" Type="http://schemas.openxmlformats.org/officeDocument/2006/relationships/tags" Target="../tags/tag574.xml"/><Relationship Id="rId66" Type="http://schemas.openxmlformats.org/officeDocument/2006/relationships/tags" Target="../tags/tag595.xml"/><Relationship Id="rId87" Type="http://schemas.openxmlformats.org/officeDocument/2006/relationships/tags" Target="../tags/tag616.xml"/><Relationship Id="rId61" Type="http://schemas.openxmlformats.org/officeDocument/2006/relationships/tags" Target="../tags/tag590.xml"/><Relationship Id="rId82" Type="http://schemas.openxmlformats.org/officeDocument/2006/relationships/tags" Target="../tags/tag611.xml"/><Relationship Id="rId19" Type="http://schemas.openxmlformats.org/officeDocument/2006/relationships/tags" Target="../tags/tag548.xml"/><Relationship Id="rId14" Type="http://schemas.openxmlformats.org/officeDocument/2006/relationships/tags" Target="../tags/tag543.xml"/><Relationship Id="rId30" Type="http://schemas.openxmlformats.org/officeDocument/2006/relationships/tags" Target="../tags/tag559.xml"/><Relationship Id="rId35" Type="http://schemas.openxmlformats.org/officeDocument/2006/relationships/tags" Target="../tags/tag564.xml"/><Relationship Id="rId56" Type="http://schemas.openxmlformats.org/officeDocument/2006/relationships/tags" Target="../tags/tag585.xml"/><Relationship Id="rId77" Type="http://schemas.openxmlformats.org/officeDocument/2006/relationships/tags" Target="../tags/tag606.xml"/><Relationship Id="rId100" Type="http://schemas.openxmlformats.org/officeDocument/2006/relationships/notesSlide" Target="../notesSlides/notesSlide13.xml"/><Relationship Id="rId8" Type="http://schemas.openxmlformats.org/officeDocument/2006/relationships/tags" Target="../tags/tag537.xml"/><Relationship Id="rId51" Type="http://schemas.openxmlformats.org/officeDocument/2006/relationships/tags" Target="../tags/tag580.xml"/><Relationship Id="rId72" Type="http://schemas.openxmlformats.org/officeDocument/2006/relationships/tags" Target="../tags/tag601.xml"/><Relationship Id="rId93" Type="http://schemas.openxmlformats.org/officeDocument/2006/relationships/tags" Target="../tags/tag622.xml"/><Relationship Id="rId98" Type="http://schemas.openxmlformats.org/officeDocument/2006/relationships/tags" Target="../tags/tag627.xml"/><Relationship Id="rId3" Type="http://schemas.openxmlformats.org/officeDocument/2006/relationships/tags" Target="../tags/tag53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629.xml"/><Relationship Id="rId1" Type="http://schemas.openxmlformats.org/officeDocument/2006/relationships/tags" Target="../tags/tag628.xml"/><Relationship Id="rId6" Type="http://schemas.openxmlformats.org/officeDocument/2006/relationships/image" Target="../media/image79.png"/><Relationship Id="rId5" Type="http://schemas.openxmlformats.org/officeDocument/2006/relationships/image" Target="../media/image37.emf"/><Relationship Id="rId4" Type="http://schemas.openxmlformats.org/officeDocument/2006/relationships/oleObject" Target="../embeddings/oleObject23.bin"/></Relationships>
</file>

<file path=ppt/slides/_rels/slide1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slideLayout" Target="../slideLayouts/slideLayout18.xml"/><Relationship Id="rId7" Type="http://schemas.openxmlformats.org/officeDocument/2006/relationships/hyperlink" Target="https://thebatterypass.eu/" TargetMode="External"/><Relationship Id="rId2" Type="http://schemas.openxmlformats.org/officeDocument/2006/relationships/tags" Target="../tags/tag631.xml"/><Relationship Id="rId1" Type="http://schemas.openxmlformats.org/officeDocument/2006/relationships/tags" Target="../tags/tag630.xml"/><Relationship Id="rId6" Type="http://schemas.openxmlformats.org/officeDocument/2006/relationships/image" Target="../media/image86.jpeg"/><Relationship Id="rId5" Type="http://schemas.openxmlformats.org/officeDocument/2006/relationships/image" Target="../media/image85.emf"/><Relationship Id="rId4" Type="http://schemas.openxmlformats.org/officeDocument/2006/relationships/oleObject" Target="../embeddings/oleObject27.bin"/><Relationship Id="rId9" Type="http://schemas.openxmlformats.org/officeDocument/2006/relationships/image" Target="../media/image88.jpeg"/></Relationships>
</file>

<file path=ppt/slides/_rels/slide1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svg"/><Relationship Id="rId3" Type="http://schemas.openxmlformats.org/officeDocument/2006/relationships/slideLayout" Target="../slideLayouts/slideLayout18.xml"/><Relationship Id="rId7" Type="http://schemas.openxmlformats.org/officeDocument/2006/relationships/hyperlink" Target="https://thebatterypass.eu/" TargetMode="External"/><Relationship Id="rId12" Type="http://schemas.openxmlformats.org/officeDocument/2006/relationships/image" Target="../media/image91.png"/><Relationship Id="rId2" Type="http://schemas.openxmlformats.org/officeDocument/2006/relationships/tags" Target="../tags/tag633.xml"/><Relationship Id="rId16" Type="http://schemas.openxmlformats.org/officeDocument/2006/relationships/image" Target="../media/image95.png"/><Relationship Id="rId1" Type="http://schemas.openxmlformats.org/officeDocument/2006/relationships/tags" Target="../tags/tag632.xml"/><Relationship Id="rId6" Type="http://schemas.openxmlformats.org/officeDocument/2006/relationships/image" Target="../media/image86.jpeg"/><Relationship Id="rId11" Type="http://schemas.openxmlformats.org/officeDocument/2006/relationships/image" Target="../media/image90.png"/><Relationship Id="rId5" Type="http://schemas.openxmlformats.org/officeDocument/2006/relationships/image" Target="../media/image85.emf"/><Relationship Id="rId15" Type="http://schemas.openxmlformats.org/officeDocument/2006/relationships/image" Target="../media/image94.svg"/><Relationship Id="rId10" Type="http://schemas.openxmlformats.org/officeDocument/2006/relationships/image" Target="../media/image88.jpeg"/><Relationship Id="rId4" Type="http://schemas.openxmlformats.org/officeDocument/2006/relationships/oleObject" Target="../embeddings/oleObject28.bin"/><Relationship Id="rId9" Type="http://schemas.openxmlformats.org/officeDocument/2006/relationships/image" Target="../media/image87.jpeg"/><Relationship Id="rId14" Type="http://schemas.openxmlformats.org/officeDocument/2006/relationships/image" Target="../media/image93.png"/></Relationships>
</file>

<file path=ppt/slides/_rels/slide18.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6.svg"/><Relationship Id="rId3" Type="http://schemas.openxmlformats.org/officeDocument/2006/relationships/slideLayout" Target="../slideLayouts/slideLayout18.xml"/><Relationship Id="rId7" Type="http://schemas.openxmlformats.org/officeDocument/2006/relationships/image" Target="../media/image89.png"/><Relationship Id="rId12" Type="http://schemas.openxmlformats.org/officeDocument/2006/relationships/image" Target="../media/image93.png"/><Relationship Id="rId17" Type="http://schemas.openxmlformats.org/officeDocument/2006/relationships/hyperlink" Target="https://thebatterypass.eu/" TargetMode="External"/><Relationship Id="rId2" Type="http://schemas.openxmlformats.org/officeDocument/2006/relationships/tags" Target="../tags/tag635.xml"/><Relationship Id="rId16" Type="http://schemas.openxmlformats.org/officeDocument/2006/relationships/image" Target="../media/image95.png"/><Relationship Id="rId1" Type="http://schemas.openxmlformats.org/officeDocument/2006/relationships/tags" Target="../tags/tag634.xml"/><Relationship Id="rId6" Type="http://schemas.openxmlformats.org/officeDocument/2006/relationships/image" Target="../media/image86.jpeg"/><Relationship Id="rId11" Type="http://schemas.openxmlformats.org/officeDocument/2006/relationships/image" Target="../media/image92.svg"/><Relationship Id="rId5" Type="http://schemas.openxmlformats.org/officeDocument/2006/relationships/image" Target="../media/image85.emf"/><Relationship Id="rId15" Type="http://schemas.openxmlformats.org/officeDocument/2006/relationships/image" Target="../media/image90.png"/><Relationship Id="rId10" Type="http://schemas.openxmlformats.org/officeDocument/2006/relationships/image" Target="../media/image91.png"/><Relationship Id="rId4" Type="http://schemas.openxmlformats.org/officeDocument/2006/relationships/oleObject" Target="../embeddings/oleObject29.bin"/><Relationship Id="rId9" Type="http://schemas.openxmlformats.org/officeDocument/2006/relationships/image" Target="../media/image88.jpeg"/><Relationship Id="rId14" Type="http://schemas.openxmlformats.org/officeDocument/2006/relationships/image" Target="../media/image97.png"/></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8.xml"/><Relationship Id="rId7" Type="http://schemas.openxmlformats.org/officeDocument/2006/relationships/diagramLayout" Target="../diagrams/layout1.xml"/><Relationship Id="rId2" Type="http://schemas.openxmlformats.org/officeDocument/2006/relationships/tags" Target="../tags/tag637.xml"/><Relationship Id="rId1" Type="http://schemas.openxmlformats.org/officeDocument/2006/relationships/tags" Target="../tags/tag636.xml"/><Relationship Id="rId6" Type="http://schemas.openxmlformats.org/officeDocument/2006/relationships/diagramData" Target="../diagrams/data1.xml"/><Relationship Id="rId5" Type="http://schemas.openxmlformats.org/officeDocument/2006/relationships/image" Target="../media/image98.emf"/><Relationship Id="rId10" Type="http://schemas.microsoft.com/office/2007/relationships/diagramDrawing" Target="../diagrams/drawing1.xml"/><Relationship Id="rId4" Type="http://schemas.openxmlformats.org/officeDocument/2006/relationships/oleObject" Target="../embeddings/oleObject30.bin"/><Relationship Id="rId9" Type="http://schemas.openxmlformats.org/officeDocument/2006/relationships/diagramColors" Target="../diagrams/colors1.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43.png"/><Relationship Id="rId3" Type="http://schemas.openxmlformats.org/officeDocument/2006/relationships/tags" Target="../tags/tag429.xml"/><Relationship Id="rId7" Type="http://schemas.openxmlformats.org/officeDocument/2006/relationships/tags" Target="../tags/tag433.xml"/><Relationship Id="rId12" Type="http://schemas.openxmlformats.org/officeDocument/2006/relationships/image" Target="../media/image42.jpeg"/><Relationship Id="rId2" Type="http://schemas.openxmlformats.org/officeDocument/2006/relationships/tags" Target="../tags/tag428.xml"/><Relationship Id="rId16" Type="http://schemas.openxmlformats.org/officeDocument/2006/relationships/image" Target="../media/image46.jpeg"/><Relationship Id="rId1" Type="http://schemas.openxmlformats.org/officeDocument/2006/relationships/tags" Target="../tags/tag427.xml"/><Relationship Id="rId6" Type="http://schemas.openxmlformats.org/officeDocument/2006/relationships/tags" Target="../tags/tag432.xml"/><Relationship Id="rId11" Type="http://schemas.openxmlformats.org/officeDocument/2006/relationships/image" Target="../media/image41.emf"/><Relationship Id="rId5" Type="http://schemas.openxmlformats.org/officeDocument/2006/relationships/tags" Target="../tags/tag431.xml"/><Relationship Id="rId15" Type="http://schemas.openxmlformats.org/officeDocument/2006/relationships/image" Target="../media/image45.jpeg"/><Relationship Id="rId10" Type="http://schemas.openxmlformats.org/officeDocument/2006/relationships/oleObject" Target="../embeddings/oleObject16.bin"/><Relationship Id="rId4" Type="http://schemas.openxmlformats.org/officeDocument/2006/relationships/tags" Target="../tags/tag430.xml"/><Relationship Id="rId9" Type="http://schemas.openxmlformats.org/officeDocument/2006/relationships/notesSlide" Target="../notesSlides/notesSlide2.xml"/><Relationship Id="rId14" Type="http://schemas.openxmlformats.org/officeDocument/2006/relationships/image" Target="../media/image4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639.xml"/><Relationship Id="rId1" Type="http://schemas.openxmlformats.org/officeDocument/2006/relationships/tags" Target="../tags/tag638.xml"/><Relationship Id="rId6" Type="http://schemas.openxmlformats.org/officeDocument/2006/relationships/image" Target="../media/image79.png"/><Relationship Id="rId5" Type="http://schemas.openxmlformats.org/officeDocument/2006/relationships/image" Target="../media/image37.emf"/><Relationship Id="rId4" Type="http://schemas.openxmlformats.org/officeDocument/2006/relationships/oleObject" Target="../embeddings/oleObject23.bin"/></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Layout" Target="../slideLayouts/slideLayout18.xml"/><Relationship Id="rId7" Type="http://schemas.microsoft.com/office/2007/relationships/hdphoto" Target="../media/hdphoto7.wdp"/><Relationship Id="rId2" Type="http://schemas.openxmlformats.org/officeDocument/2006/relationships/tags" Target="../tags/tag641.xml"/><Relationship Id="rId1" Type="http://schemas.openxmlformats.org/officeDocument/2006/relationships/tags" Target="../tags/tag640.xml"/><Relationship Id="rId6" Type="http://schemas.openxmlformats.org/officeDocument/2006/relationships/image" Target="../media/image99.png"/><Relationship Id="rId11" Type="http://schemas.openxmlformats.org/officeDocument/2006/relationships/image" Target="../media/image95.png"/><Relationship Id="rId5" Type="http://schemas.openxmlformats.org/officeDocument/2006/relationships/image" Target="../media/image85.emf"/><Relationship Id="rId10" Type="http://schemas.openxmlformats.org/officeDocument/2006/relationships/image" Target="../media/image90.png"/><Relationship Id="rId4" Type="http://schemas.openxmlformats.org/officeDocument/2006/relationships/oleObject" Target="../embeddings/oleObject31.bin"/><Relationship Id="rId9" Type="http://schemas.openxmlformats.org/officeDocument/2006/relationships/image" Target="../media/image101.sv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8.xml"/><Relationship Id="rId7" Type="http://schemas.openxmlformats.org/officeDocument/2006/relationships/image" Target="../media/image103.svg"/><Relationship Id="rId2" Type="http://schemas.openxmlformats.org/officeDocument/2006/relationships/tags" Target="../tags/tag643.xml"/><Relationship Id="rId1" Type="http://schemas.openxmlformats.org/officeDocument/2006/relationships/tags" Target="../tags/tag642.xml"/><Relationship Id="rId6" Type="http://schemas.openxmlformats.org/officeDocument/2006/relationships/image" Target="../media/image102.png"/><Relationship Id="rId5" Type="http://schemas.openxmlformats.org/officeDocument/2006/relationships/image" Target="../media/image85.emf"/><Relationship Id="rId10" Type="http://schemas.microsoft.com/office/2007/relationships/hdphoto" Target="../media/hdphoto7.wdp"/><Relationship Id="rId4" Type="http://schemas.openxmlformats.org/officeDocument/2006/relationships/oleObject" Target="../embeddings/oleObject32.bin"/><Relationship Id="rId9" Type="http://schemas.openxmlformats.org/officeDocument/2006/relationships/image" Target="../media/image9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645.xml"/><Relationship Id="rId1" Type="http://schemas.openxmlformats.org/officeDocument/2006/relationships/tags" Target="../tags/tag644.xml"/><Relationship Id="rId6" Type="http://schemas.openxmlformats.org/officeDocument/2006/relationships/image" Target="../media/image104.png"/><Relationship Id="rId5" Type="http://schemas.openxmlformats.org/officeDocument/2006/relationships/image" Target="../media/image85.emf"/><Relationship Id="rId4" Type="http://schemas.openxmlformats.org/officeDocument/2006/relationships/oleObject" Target="../embeddings/oleObject33.bin"/></Relationships>
</file>

<file path=ppt/slides/_rels/slide2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png"/><Relationship Id="rId18" Type="http://schemas.openxmlformats.org/officeDocument/2006/relationships/image" Target="../media/image112.svg"/><Relationship Id="rId3" Type="http://schemas.openxmlformats.org/officeDocument/2006/relationships/slideLayout" Target="../slideLayouts/slideLayout18.xml"/><Relationship Id="rId7" Type="http://schemas.microsoft.com/office/2007/relationships/hdphoto" Target="../media/hdphoto8.wdp"/><Relationship Id="rId12" Type="http://schemas.microsoft.com/office/2007/relationships/hdphoto" Target="../media/hdphoto7.wdp"/><Relationship Id="rId17" Type="http://schemas.openxmlformats.org/officeDocument/2006/relationships/image" Target="../media/image111.png"/><Relationship Id="rId2" Type="http://schemas.openxmlformats.org/officeDocument/2006/relationships/tags" Target="../tags/tag647.xml"/><Relationship Id="rId16" Type="http://schemas.openxmlformats.org/officeDocument/2006/relationships/image" Target="../media/image110.png"/><Relationship Id="rId20" Type="http://schemas.openxmlformats.org/officeDocument/2006/relationships/image" Target="../media/image95.png"/><Relationship Id="rId1" Type="http://schemas.openxmlformats.org/officeDocument/2006/relationships/tags" Target="../tags/tag646.xml"/><Relationship Id="rId6" Type="http://schemas.openxmlformats.org/officeDocument/2006/relationships/image" Target="../media/image105.png"/><Relationship Id="rId11" Type="http://schemas.openxmlformats.org/officeDocument/2006/relationships/image" Target="../media/image99.png"/><Relationship Id="rId5" Type="http://schemas.openxmlformats.org/officeDocument/2006/relationships/image" Target="../media/image85.emf"/><Relationship Id="rId15" Type="http://schemas.openxmlformats.org/officeDocument/2006/relationships/image" Target="../media/image92.svg"/><Relationship Id="rId10" Type="http://schemas.openxmlformats.org/officeDocument/2006/relationships/image" Target="../media/image108.svg"/><Relationship Id="rId19" Type="http://schemas.openxmlformats.org/officeDocument/2006/relationships/image" Target="../media/image113.png"/><Relationship Id="rId4" Type="http://schemas.openxmlformats.org/officeDocument/2006/relationships/oleObject" Target="../embeddings/oleObject34.bin"/><Relationship Id="rId9" Type="http://schemas.openxmlformats.org/officeDocument/2006/relationships/image" Target="../media/image107.png"/><Relationship Id="rId14"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9.png"/><Relationship Id="rId2" Type="http://schemas.openxmlformats.org/officeDocument/2006/relationships/tags" Target="../tags/tag649.xml"/><Relationship Id="rId1" Type="http://schemas.openxmlformats.org/officeDocument/2006/relationships/tags" Target="../tags/tag648.xml"/><Relationship Id="rId6" Type="http://schemas.openxmlformats.org/officeDocument/2006/relationships/image" Target="../media/image37.emf"/><Relationship Id="rId5" Type="http://schemas.openxmlformats.org/officeDocument/2006/relationships/oleObject" Target="../embeddings/oleObject23.bin"/><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4.jpeg"/><Relationship Id="rId1" Type="http://schemas.openxmlformats.org/officeDocument/2006/relationships/slideLayout" Target="../slideLayouts/slideLayout64.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3.xml"/><Relationship Id="rId7" Type="http://schemas.openxmlformats.org/officeDocument/2006/relationships/image" Target="../media/image48.png"/><Relationship Id="rId2" Type="http://schemas.openxmlformats.org/officeDocument/2006/relationships/slideLayout" Target="../slideLayouts/slideLayout34.xml"/><Relationship Id="rId1" Type="http://schemas.openxmlformats.org/officeDocument/2006/relationships/tags" Target="../tags/tag434.xml"/><Relationship Id="rId6" Type="http://schemas.openxmlformats.org/officeDocument/2006/relationships/image" Target="../media/image47.jpeg"/><Relationship Id="rId5" Type="http://schemas.openxmlformats.org/officeDocument/2006/relationships/image" Target="../media/image37.emf"/><Relationship Id="rId4" Type="http://schemas.openxmlformats.org/officeDocument/2006/relationships/oleObject" Target="../embeddings/oleObject17.bin"/><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slideLayout" Target="../slideLayouts/slideLayout106.xml"/><Relationship Id="rId7" Type="http://schemas.openxmlformats.org/officeDocument/2006/relationships/image" Target="../media/image51.png"/><Relationship Id="rId12" Type="http://schemas.openxmlformats.org/officeDocument/2006/relationships/image" Target="../media/image55.svg"/><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image" Target="../media/image20.emf"/><Relationship Id="rId11" Type="http://schemas.openxmlformats.org/officeDocument/2006/relationships/image" Target="../media/image54.png"/><Relationship Id="rId5" Type="http://schemas.openxmlformats.org/officeDocument/2006/relationships/oleObject" Target="../embeddings/oleObject18.bin"/><Relationship Id="rId10" Type="http://schemas.openxmlformats.org/officeDocument/2006/relationships/image" Target="../media/image53.png"/><Relationship Id="rId4" Type="http://schemas.openxmlformats.org/officeDocument/2006/relationships/notesSlide" Target="../notesSlides/notesSlide4.xml"/><Relationship Id="rId9" Type="http://schemas.microsoft.com/office/2007/relationships/hdphoto" Target="../media/hdphoto6.wdp"/><Relationship Id="rId14" Type="http://schemas.openxmlformats.org/officeDocument/2006/relationships/image" Target="../media/image57.svg"/></Relationships>
</file>

<file path=ppt/slides/_rels/slide5.xml.rels><?xml version="1.0" encoding="UTF-8" standalone="yes"?>
<Relationships xmlns="http://schemas.openxmlformats.org/package/2006/relationships"><Relationship Id="rId8" Type="http://schemas.openxmlformats.org/officeDocument/2006/relationships/tags" Target="../tags/tag444.xml"/><Relationship Id="rId13" Type="http://schemas.openxmlformats.org/officeDocument/2006/relationships/image" Target="../media/image58.jpeg"/><Relationship Id="rId18" Type="http://schemas.openxmlformats.org/officeDocument/2006/relationships/image" Target="../media/image63.png"/><Relationship Id="rId3" Type="http://schemas.openxmlformats.org/officeDocument/2006/relationships/tags" Target="../tags/tag439.xml"/><Relationship Id="rId7" Type="http://schemas.openxmlformats.org/officeDocument/2006/relationships/tags" Target="../tags/tag443.xml"/><Relationship Id="rId12" Type="http://schemas.openxmlformats.org/officeDocument/2006/relationships/image" Target="../media/image41.emf"/><Relationship Id="rId17" Type="http://schemas.openxmlformats.org/officeDocument/2006/relationships/image" Target="../media/image62.jpeg"/><Relationship Id="rId2" Type="http://schemas.openxmlformats.org/officeDocument/2006/relationships/tags" Target="../tags/tag438.xml"/><Relationship Id="rId16" Type="http://schemas.openxmlformats.org/officeDocument/2006/relationships/image" Target="../media/image61.png"/><Relationship Id="rId1" Type="http://schemas.openxmlformats.org/officeDocument/2006/relationships/tags" Target="../tags/tag437.xml"/><Relationship Id="rId6" Type="http://schemas.openxmlformats.org/officeDocument/2006/relationships/tags" Target="../tags/tag442.xml"/><Relationship Id="rId11" Type="http://schemas.openxmlformats.org/officeDocument/2006/relationships/oleObject" Target="../embeddings/oleObject19.bin"/><Relationship Id="rId5" Type="http://schemas.openxmlformats.org/officeDocument/2006/relationships/tags" Target="../tags/tag441.xml"/><Relationship Id="rId15" Type="http://schemas.openxmlformats.org/officeDocument/2006/relationships/image" Target="../media/image60.png"/><Relationship Id="rId10" Type="http://schemas.openxmlformats.org/officeDocument/2006/relationships/notesSlide" Target="../notesSlides/notesSlide5.xml"/><Relationship Id="rId19" Type="http://schemas.openxmlformats.org/officeDocument/2006/relationships/image" Target="../media/image64.png"/><Relationship Id="rId4" Type="http://schemas.openxmlformats.org/officeDocument/2006/relationships/tags" Target="../tags/tag440.xml"/><Relationship Id="rId9" Type="http://schemas.openxmlformats.org/officeDocument/2006/relationships/slideLayout" Target="../slideLayouts/slideLayout18.xml"/><Relationship Id="rId14" Type="http://schemas.openxmlformats.org/officeDocument/2006/relationships/image" Target="../media/image59.png"/></Relationships>
</file>

<file path=ppt/slides/_rels/slide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jpeg"/><Relationship Id="rId3" Type="http://schemas.openxmlformats.org/officeDocument/2006/relationships/notesSlide" Target="../notesSlides/notesSlide6.xml"/><Relationship Id="rId7" Type="http://schemas.openxmlformats.org/officeDocument/2006/relationships/image" Target="../media/image66.png"/><Relationship Id="rId12" Type="http://schemas.openxmlformats.org/officeDocument/2006/relationships/image" Target="../media/image71.jpeg"/><Relationship Id="rId2" Type="http://schemas.openxmlformats.org/officeDocument/2006/relationships/slideLayout" Target="../slideLayouts/slideLayout106.xml"/><Relationship Id="rId1" Type="http://schemas.openxmlformats.org/officeDocument/2006/relationships/tags" Target="../tags/tag445.xml"/><Relationship Id="rId6" Type="http://schemas.openxmlformats.org/officeDocument/2006/relationships/image" Target="../media/image53.png"/><Relationship Id="rId11" Type="http://schemas.openxmlformats.org/officeDocument/2006/relationships/image" Target="../media/image70.png"/><Relationship Id="rId5" Type="http://schemas.openxmlformats.org/officeDocument/2006/relationships/image" Target="../media/image65.emf"/><Relationship Id="rId15" Type="http://schemas.openxmlformats.org/officeDocument/2006/relationships/image" Target="../media/image74.png"/><Relationship Id="rId10" Type="http://schemas.openxmlformats.org/officeDocument/2006/relationships/image" Target="../media/image69.jpeg"/><Relationship Id="rId4" Type="http://schemas.openxmlformats.org/officeDocument/2006/relationships/oleObject" Target="../embeddings/oleObject20.bin"/><Relationship Id="rId9" Type="http://schemas.openxmlformats.org/officeDocument/2006/relationships/image" Target="../media/image68.png"/><Relationship Id="rId1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5.xml"/><Relationship Id="rId1" Type="http://schemas.openxmlformats.org/officeDocument/2006/relationships/tags" Target="../tags/tag446.xml"/><Relationship Id="rId6" Type="http://schemas.openxmlformats.org/officeDocument/2006/relationships/image" Target="../media/image76.emf"/><Relationship Id="rId5" Type="http://schemas.openxmlformats.org/officeDocument/2006/relationships/oleObject" Target="../embeddings/oleObject21.bin"/><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78.jpeg"/><Relationship Id="rId2" Type="http://schemas.openxmlformats.org/officeDocument/2006/relationships/slideLayout" Target="../slideLayouts/slideLayout35.xml"/><Relationship Id="rId1" Type="http://schemas.openxmlformats.org/officeDocument/2006/relationships/tags" Target="../tags/tag447.xml"/><Relationship Id="rId6" Type="http://schemas.openxmlformats.org/officeDocument/2006/relationships/image" Target="../media/image76.emf"/><Relationship Id="rId5" Type="http://schemas.openxmlformats.org/officeDocument/2006/relationships/oleObject" Target="../embeddings/oleObject22.bin"/><Relationship Id="rId4" Type="http://schemas.openxmlformats.org/officeDocument/2006/relationships/image" Target="../media/image7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9.png"/><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image" Target="../media/image37.emf"/><Relationship Id="rId5" Type="http://schemas.openxmlformats.org/officeDocument/2006/relationships/oleObject" Target="../embeddings/oleObject23.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1403B-B232-74FC-00FD-9275F80B42B5}"/>
            </a:ext>
          </a:extLst>
        </p:cNvPr>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C6829427-BF1C-CD8C-A9A8-D997AAFA2440}"/>
              </a:ext>
            </a:extLst>
          </p:cNvPr>
          <p:cNvGraphicFramePr>
            <a:graphicFrameLocks noChangeAspect="1"/>
          </p:cNvGraphicFramePr>
          <p:nvPr>
            <p:custDataLst>
              <p:tags r:id="rId1"/>
            </p:custDataLst>
            <p:extLst>
              <p:ext uri="{D42A27DB-BD31-4B8C-83A1-F6EECF244321}">
                <p14:modId xmlns:p14="http://schemas.microsoft.com/office/powerpoint/2010/main" val="33088544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11" name="think-cell data - do not delete" hidden="1">
                        <a:extLst>
                          <a:ext uri="{FF2B5EF4-FFF2-40B4-BE49-F238E27FC236}">
                            <a16:creationId xmlns:a16="http://schemas.microsoft.com/office/drawing/2014/main" id="{C6829427-BF1C-CD8C-A9A8-D997AAFA244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Grafik 8" descr="Ein Bild, das Mobiliar, Kleidung, Person, Mann enthält.&#10;&#10;KI-generierte Inhalte können fehlerhaft sein.">
            <a:extLst>
              <a:ext uri="{FF2B5EF4-FFF2-40B4-BE49-F238E27FC236}">
                <a16:creationId xmlns:a16="http://schemas.microsoft.com/office/drawing/2014/main" id="{173E5680-B0BB-E992-EF48-3BDD7DA4AF9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Foliennummernplatzhalter 1">
            <a:extLst>
              <a:ext uri="{FF2B5EF4-FFF2-40B4-BE49-F238E27FC236}">
                <a16:creationId xmlns:a16="http://schemas.microsoft.com/office/drawing/2014/main" id="{89783D83-6822-9086-3C8B-73CFBA4082C3}"/>
              </a:ext>
            </a:extLst>
          </p:cNvPr>
          <p:cNvSpPr>
            <a:spLocks noGrp="1"/>
          </p:cNvSpPr>
          <p:nvPr>
            <p:ph type="sldNum" sz="quarter" idx="4"/>
          </p:nvPr>
        </p:nvSpPr>
        <p:spPr/>
        <p:txBody>
          <a:bodyPr/>
          <a:lstStyle/>
          <a:p>
            <a:fld id="{A61A45D9-AFF8-4E2B-849B-EEF5C2FC97D6}" type="slidenum">
              <a:rPr lang="en-US" noProof="0" smtClean="0"/>
              <a:pPr/>
              <a:t>1</a:t>
            </a:fld>
            <a:endParaRPr lang="en-US" noProof="0"/>
          </a:p>
        </p:txBody>
      </p:sp>
      <p:sp>
        <p:nvSpPr>
          <p:cNvPr id="3" name="Datumsplatzhalter 2">
            <a:extLst>
              <a:ext uri="{FF2B5EF4-FFF2-40B4-BE49-F238E27FC236}">
                <a16:creationId xmlns:a16="http://schemas.microsoft.com/office/drawing/2014/main" id="{4E106BD4-8EEF-7C31-4449-3739B7466CB4}"/>
              </a:ext>
            </a:extLst>
          </p:cNvPr>
          <p:cNvSpPr>
            <a:spLocks noGrp="1"/>
          </p:cNvSpPr>
          <p:nvPr>
            <p:ph type="dt" sz="half" idx="2"/>
          </p:nvPr>
        </p:nvSpPr>
        <p:spPr/>
        <p:txBody>
          <a:bodyPr/>
          <a:lstStyle/>
          <a:p>
            <a:pPr algn="r"/>
            <a:fld id="{5CF31C80-579E-476E-ABBA-2DD14DFA4B5E}" type="datetime1">
              <a:rPr lang="en-US" noProof="0" smtClean="0"/>
              <a:t>2/3/2026</a:t>
            </a:fld>
            <a:endParaRPr lang="en-US" noProof="0"/>
          </a:p>
        </p:txBody>
      </p:sp>
      <p:sp>
        <p:nvSpPr>
          <p:cNvPr id="6" name="Inhaltsplatzhalter 5">
            <a:extLst>
              <a:ext uri="{FF2B5EF4-FFF2-40B4-BE49-F238E27FC236}">
                <a16:creationId xmlns:a16="http://schemas.microsoft.com/office/drawing/2014/main" id="{5ACA4E38-6BAF-68E6-12AB-D5E9AF799692}"/>
              </a:ext>
            </a:extLst>
          </p:cNvPr>
          <p:cNvSpPr>
            <a:spLocks noGrp="1"/>
          </p:cNvSpPr>
          <p:nvPr>
            <p:ph idx="4294967295"/>
          </p:nvPr>
        </p:nvSpPr>
        <p:spPr>
          <a:xfrm>
            <a:off x="279826" y="176685"/>
            <a:ext cx="10152063" cy="255588"/>
          </a:xfrm>
        </p:spPr>
        <p:txBody>
          <a:bodyPr/>
          <a:lstStyle/>
          <a:p>
            <a:r>
              <a:rPr lang="en-US" sz="2000" b="1" noProof="0"/>
              <a:t>PowerCo SE</a:t>
            </a:r>
          </a:p>
        </p:txBody>
      </p:sp>
      <p:pic>
        <p:nvPicPr>
          <p:cNvPr id="7" name="Grafik 6" descr="Ein Bild, das Screenshot, Farbigkeit enthält.&#10;&#10;Automatisch generierte Beschreibung">
            <a:extLst>
              <a:ext uri="{FF2B5EF4-FFF2-40B4-BE49-F238E27FC236}">
                <a16:creationId xmlns:a16="http://schemas.microsoft.com/office/drawing/2014/main" id="{A71AE6DB-E5EF-CA9D-E67D-ACA3FF7BA46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82272" y="568006"/>
            <a:ext cx="397765" cy="347473"/>
          </a:xfrm>
          <a:prstGeom prst="rect">
            <a:avLst/>
          </a:prstGeom>
        </p:spPr>
      </p:pic>
      <p:pic>
        <p:nvPicPr>
          <p:cNvPr id="4" name="Bildplatzhalter 5">
            <a:extLst>
              <a:ext uri="{FF2B5EF4-FFF2-40B4-BE49-F238E27FC236}">
                <a16:creationId xmlns:a16="http://schemas.microsoft.com/office/drawing/2014/main" id="{A94FD8B0-C8BA-9BFA-2866-1E98D755BC17}"/>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599104" y="3176"/>
            <a:ext cx="5592896" cy="6858000"/>
          </a:xfrm>
          <a:prstGeom prst="rect">
            <a:avLst/>
          </a:prstGeom>
        </p:spPr>
      </p:pic>
      <p:sp>
        <p:nvSpPr>
          <p:cNvPr id="10" name="Textplatzhalter 5">
            <a:extLst>
              <a:ext uri="{FF2B5EF4-FFF2-40B4-BE49-F238E27FC236}">
                <a16:creationId xmlns:a16="http://schemas.microsoft.com/office/drawing/2014/main" id="{511E162E-25F0-266E-4732-1AC70957BF4B}"/>
              </a:ext>
            </a:extLst>
          </p:cNvPr>
          <p:cNvSpPr txBox="1">
            <a:spLocks/>
          </p:cNvSpPr>
          <p:nvPr/>
        </p:nvSpPr>
        <p:spPr>
          <a:xfrm>
            <a:off x="189781" y="578365"/>
            <a:ext cx="6409323" cy="4274066"/>
          </a:xfrm>
          <a:prstGeom prst="rect">
            <a:avLst/>
          </a:prstGeom>
        </p:spPr>
        <p:txBody>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noProof="0" dirty="0">
                <a:latin typeface="+mj-lt"/>
              </a:rPr>
              <a:t>Case Study: Lessons learned and latest implementation results in digital battery passport and connectivity infrastructure.</a:t>
            </a:r>
          </a:p>
        </p:txBody>
      </p:sp>
    </p:spTree>
    <p:extLst>
      <p:ext uri="{BB962C8B-B14F-4D97-AF65-F5344CB8AC3E}">
        <p14:creationId xmlns:p14="http://schemas.microsoft.com/office/powerpoint/2010/main" val="50728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13E11-92B4-35DD-31DC-6F8698457B1E}"/>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3806089-530F-FD23-0ECD-32AB46C14A4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95" imgH="396" progId="TCLayout.ActiveDocument.1">
                  <p:embed/>
                </p:oleObj>
              </mc:Choice>
              <mc:Fallback>
                <p:oleObj name="think-cell Folie" r:id="rId5" imgW="395" imgH="396" progId="TCLayout.ActiveDocument.1">
                  <p:embed/>
                  <p:pic>
                    <p:nvPicPr>
                      <p:cNvPr id="6" name="think-cell data - do not delete" hidden="1">
                        <a:extLst>
                          <a:ext uri="{FF2B5EF4-FFF2-40B4-BE49-F238E27FC236}">
                            <a16:creationId xmlns:a16="http://schemas.microsoft.com/office/drawing/2014/main" id="{A3806089-530F-FD23-0ECD-32AB46C14A4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2. Slide Title">
            <a:extLst>
              <a:ext uri="{FF2B5EF4-FFF2-40B4-BE49-F238E27FC236}">
                <a16:creationId xmlns:a16="http://schemas.microsoft.com/office/drawing/2014/main" id="{73B7E7EA-8734-0B7A-087A-9CDFBF2E89B0}"/>
              </a:ext>
            </a:extLst>
          </p:cNvPr>
          <p:cNvSpPr txBox="1">
            <a:spLocks/>
          </p:cNvSpPr>
          <p:nvPr>
            <p:custDataLst>
              <p:tags r:id="rId2"/>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w="6350" cap="flat">
                  <a:noFill/>
                  <a:miter lim="800000"/>
                </a:ln>
                <a:solidFill>
                  <a:srgbClr val="FFFFFF"/>
                </a:solidFill>
                <a:effectLst/>
                <a:uLnTx/>
                <a:uFillTx/>
                <a:ea typeface="+mj-ea"/>
                <a:cs typeface="+mj-cs"/>
              </a:rPr>
              <a:t>01 Practical Implementation Insights Battery Pass</a:t>
            </a:r>
          </a:p>
        </p:txBody>
      </p:sp>
      <p:sp>
        <p:nvSpPr>
          <p:cNvPr id="14" name="Textfeld 13">
            <a:extLst>
              <a:ext uri="{FF2B5EF4-FFF2-40B4-BE49-F238E27FC236}">
                <a16:creationId xmlns:a16="http://schemas.microsoft.com/office/drawing/2014/main" id="{A90E132E-9F6E-BBA7-8E62-1D53759594A3}"/>
              </a:ext>
            </a:extLst>
          </p:cNvPr>
          <p:cNvSpPr txBox="1"/>
          <p:nvPr/>
        </p:nvSpPr>
        <p:spPr>
          <a:xfrm>
            <a:off x="903767" y="1541721"/>
            <a:ext cx="2796363" cy="531628"/>
          </a:xfrm>
          <a:prstGeom prst="rect">
            <a:avLst/>
          </a:prstGeom>
          <a:ln w="6350">
            <a:noFill/>
            <a:miter lim="800000"/>
          </a:ln>
        </p:spPr>
        <p:txBody>
          <a:bodyPr vert="horz" wrap="square" lIns="0" tIns="0" rIns="0" bIns="0" rtlCol="0">
            <a:noAutofit/>
          </a:bodyPr>
          <a:lstStyle/>
          <a:p>
            <a:pPr algn="l">
              <a:spcBef>
                <a:spcPts val="300"/>
              </a:spcBef>
              <a:spcAft>
                <a:spcPts val="300"/>
              </a:spcAft>
              <a:buNone/>
            </a:pPr>
            <a:endParaRPr lang="en-US" sz="1600" noProof="0"/>
          </a:p>
        </p:txBody>
      </p:sp>
      <p:sp>
        <p:nvSpPr>
          <p:cNvPr id="5" name="Text 4">
            <a:extLst>
              <a:ext uri="{FF2B5EF4-FFF2-40B4-BE49-F238E27FC236}">
                <a16:creationId xmlns:a16="http://schemas.microsoft.com/office/drawing/2014/main" id="{CF17D30C-A99C-1FC2-61A6-AFDCE7694D6F}"/>
              </a:ext>
            </a:extLst>
          </p:cNvPr>
          <p:cNvSpPr/>
          <p:nvPr/>
        </p:nvSpPr>
        <p:spPr>
          <a:xfrm>
            <a:off x="661492" y="2799358"/>
            <a:ext cx="189012" cy="236240"/>
          </a:xfrm>
          <a:prstGeom prst="rect">
            <a:avLst/>
          </a:prstGeom>
          <a:noFill/>
          <a:ln/>
        </p:spPr>
        <p:txBody>
          <a:bodyPr wrap="none" lIns="0" tIns="0" rIns="0" bIns="0" rtlCol="0" anchor="t"/>
          <a:lstStyle/>
          <a:p>
            <a:pPr>
              <a:lnSpc>
                <a:spcPts val="2375"/>
              </a:lnSpc>
            </a:pPr>
            <a:r>
              <a:rPr lang="en-US" sz="2800">
                <a:solidFill>
                  <a:schemeClr val="accent2">
                    <a:lumMod val="60000"/>
                    <a:lumOff val="40000"/>
                  </a:schemeClr>
                </a:solidFill>
                <a:ea typeface="Libre Baskerville Light" pitchFamily="34" charset="-122"/>
                <a:cs typeface="Libre Baskerville Light" pitchFamily="34" charset="-120"/>
              </a:rPr>
              <a:t>01</a:t>
            </a:r>
            <a:endParaRPr lang="en-US" sz="2800">
              <a:solidFill>
                <a:schemeClr val="accent2">
                  <a:lumMod val="60000"/>
                  <a:lumOff val="40000"/>
                </a:schemeClr>
              </a:solidFill>
            </a:endParaRPr>
          </a:p>
        </p:txBody>
      </p:sp>
      <p:pic>
        <p:nvPicPr>
          <p:cNvPr id="16" name="Image 1" descr="preencoded.png">
            <a:extLst>
              <a:ext uri="{FF2B5EF4-FFF2-40B4-BE49-F238E27FC236}">
                <a16:creationId xmlns:a16="http://schemas.microsoft.com/office/drawing/2014/main" id="{46B0CA06-C69A-DEEE-5441-9A35DAAD18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1492" y="3095228"/>
            <a:ext cx="5339953" cy="25400"/>
          </a:xfrm>
          <a:prstGeom prst="rect">
            <a:avLst/>
          </a:prstGeom>
          <a:solidFill>
            <a:schemeClr val="accent2">
              <a:lumMod val="60000"/>
              <a:lumOff val="40000"/>
            </a:schemeClr>
          </a:solidFill>
        </p:spPr>
      </p:pic>
      <p:sp>
        <p:nvSpPr>
          <p:cNvPr id="19" name="Text 5">
            <a:extLst>
              <a:ext uri="{FF2B5EF4-FFF2-40B4-BE49-F238E27FC236}">
                <a16:creationId xmlns:a16="http://schemas.microsoft.com/office/drawing/2014/main" id="{3F813A84-A4D8-7A8C-32C3-CEB98E570642}"/>
              </a:ext>
            </a:extLst>
          </p:cNvPr>
          <p:cNvSpPr/>
          <p:nvPr/>
        </p:nvSpPr>
        <p:spPr>
          <a:xfrm>
            <a:off x="661492" y="3240484"/>
            <a:ext cx="2796878" cy="295275"/>
          </a:xfrm>
          <a:prstGeom prst="rect">
            <a:avLst/>
          </a:prstGeom>
          <a:noFill/>
          <a:ln/>
        </p:spPr>
        <p:txBody>
          <a:bodyPr wrap="none" lIns="0" tIns="0" rIns="0" bIns="0" rtlCol="0" anchor="t"/>
          <a:lstStyle/>
          <a:p>
            <a:pPr>
              <a:lnSpc>
                <a:spcPts val="2292"/>
              </a:lnSpc>
            </a:pPr>
            <a:r>
              <a:rPr lang="en-US" sz="1833" b="1">
                <a:solidFill>
                  <a:schemeClr val="accent2">
                    <a:lumMod val="60000"/>
                    <a:lumOff val="40000"/>
                  </a:schemeClr>
                </a:solidFill>
                <a:ea typeface="Libre Baskerville" pitchFamily="34" charset="-122"/>
                <a:cs typeface="Libre Baskerville" pitchFamily="34" charset="-120"/>
              </a:rPr>
              <a:t>Structure &amp; Organize</a:t>
            </a:r>
            <a:endParaRPr lang="en-US" sz="1833" b="1">
              <a:solidFill>
                <a:schemeClr val="accent2">
                  <a:lumMod val="60000"/>
                  <a:lumOff val="40000"/>
                </a:schemeClr>
              </a:solidFill>
            </a:endParaRPr>
          </a:p>
        </p:txBody>
      </p:sp>
      <p:sp>
        <p:nvSpPr>
          <p:cNvPr id="25" name="Text 6">
            <a:extLst>
              <a:ext uri="{FF2B5EF4-FFF2-40B4-BE49-F238E27FC236}">
                <a16:creationId xmlns:a16="http://schemas.microsoft.com/office/drawing/2014/main" id="{9470CBA5-062F-67C8-EEDC-08094737808D}"/>
              </a:ext>
            </a:extLst>
          </p:cNvPr>
          <p:cNvSpPr/>
          <p:nvPr/>
        </p:nvSpPr>
        <p:spPr>
          <a:xfrm>
            <a:off x="661492" y="3649167"/>
            <a:ext cx="5339953" cy="604838"/>
          </a:xfrm>
          <a:prstGeom prst="rect">
            <a:avLst/>
          </a:prstGeom>
          <a:noFill/>
          <a:ln/>
        </p:spPr>
        <p:txBody>
          <a:bodyPr wrap="square" lIns="0" tIns="0" rIns="0" bIns="0" rtlCol="0" anchor="t"/>
          <a:lstStyle/>
          <a:p>
            <a:pPr>
              <a:lnSpc>
                <a:spcPts val="2375"/>
              </a:lnSpc>
            </a:pPr>
            <a:r>
              <a:rPr lang="en-US" sz="1458">
                <a:solidFill>
                  <a:schemeClr val="accent2">
                    <a:lumMod val="60000"/>
                    <a:lumOff val="40000"/>
                  </a:schemeClr>
                </a:solidFill>
                <a:ea typeface="Open Sans" pitchFamily="34" charset="-122"/>
                <a:cs typeface="Open Sans" pitchFamily="34" charset="-120"/>
              </a:rPr>
              <a:t>Build project governance, stakeholder alignment, and decision committees. </a:t>
            </a:r>
            <a:r>
              <a:rPr lang="en-US" sz="1458" i="1">
                <a:solidFill>
                  <a:schemeClr val="accent2">
                    <a:lumMod val="60000"/>
                    <a:lumOff val="40000"/>
                  </a:schemeClr>
                </a:solidFill>
                <a:ea typeface="Open Sans" pitchFamily="34" charset="-122"/>
                <a:cs typeface="Open Sans" pitchFamily="34" charset="-120"/>
              </a:rPr>
              <a:t>Identify major player &amp; decision-maker.</a:t>
            </a:r>
            <a:endParaRPr lang="en-US" sz="1458">
              <a:solidFill>
                <a:schemeClr val="accent2">
                  <a:lumMod val="60000"/>
                  <a:lumOff val="40000"/>
                </a:schemeClr>
              </a:solidFill>
            </a:endParaRPr>
          </a:p>
        </p:txBody>
      </p:sp>
      <p:sp>
        <p:nvSpPr>
          <p:cNvPr id="26" name="Text 7">
            <a:extLst>
              <a:ext uri="{FF2B5EF4-FFF2-40B4-BE49-F238E27FC236}">
                <a16:creationId xmlns:a16="http://schemas.microsoft.com/office/drawing/2014/main" id="{0569A393-ACAF-6CAE-2C48-34E4CCC0F2F1}"/>
              </a:ext>
            </a:extLst>
          </p:cNvPr>
          <p:cNvSpPr/>
          <p:nvPr/>
        </p:nvSpPr>
        <p:spPr>
          <a:xfrm>
            <a:off x="6190457" y="2799358"/>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02</a:t>
            </a:r>
            <a:endParaRPr lang="en-US" sz="2800"/>
          </a:p>
        </p:txBody>
      </p:sp>
      <p:pic>
        <p:nvPicPr>
          <p:cNvPr id="27" name="Image 2" descr="preencoded.png">
            <a:extLst>
              <a:ext uri="{FF2B5EF4-FFF2-40B4-BE49-F238E27FC236}">
                <a16:creationId xmlns:a16="http://schemas.microsoft.com/office/drawing/2014/main" id="{CA7B2D77-5D3C-5CAC-929B-B0BEDC127F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90457" y="3095228"/>
            <a:ext cx="5340053" cy="25400"/>
          </a:xfrm>
          <a:prstGeom prst="rect">
            <a:avLst/>
          </a:prstGeom>
          <a:solidFill>
            <a:schemeClr val="tx1">
              <a:lumMod val="95000"/>
            </a:schemeClr>
          </a:solidFill>
        </p:spPr>
      </p:pic>
      <p:sp>
        <p:nvSpPr>
          <p:cNvPr id="28" name="Text 8">
            <a:extLst>
              <a:ext uri="{FF2B5EF4-FFF2-40B4-BE49-F238E27FC236}">
                <a16:creationId xmlns:a16="http://schemas.microsoft.com/office/drawing/2014/main" id="{2B9878B4-45EC-65D6-64C2-A0F5CD2D6D47}"/>
              </a:ext>
            </a:extLst>
          </p:cNvPr>
          <p:cNvSpPr/>
          <p:nvPr/>
        </p:nvSpPr>
        <p:spPr>
          <a:xfrm>
            <a:off x="6190457" y="3240484"/>
            <a:ext cx="2362696"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Understand Regulation</a:t>
            </a:r>
            <a:endParaRPr lang="en-US" sz="1833" b="1"/>
          </a:p>
        </p:txBody>
      </p:sp>
      <p:sp>
        <p:nvSpPr>
          <p:cNvPr id="29" name="Text 9">
            <a:extLst>
              <a:ext uri="{FF2B5EF4-FFF2-40B4-BE49-F238E27FC236}">
                <a16:creationId xmlns:a16="http://schemas.microsoft.com/office/drawing/2014/main" id="{1917B6B0-4A54-A755-09CE-214DE8910EA5}"/>
              </a:ext>
            </a:extLst>
          </p:cNvPr>
          <p:cNvSpPr/>
          <p:nvPr/>
        </p:nvSpPr>
        <p:spPr>
          <a:xfrm>
            <a:off x="6190457" y="3649167"/>
            <a:ext cx="5340053" cy="604838"/>
          </a:xfrm>
          <a:prstGeom prst="rect">
            <a:avLst/>
          </a:prstGeom>
          <a:noFill/>
          <a:ln/>
        </p:spPr>
        <p:txBody>
          <a:bodyPr wrap="square" lIns="0" tIns="0" rIns="0" bIns="0" rtlCol="0" anchor="t"/>
          <a:lstStyle/>
          <a:p>
            <a:pPr>
              <a:lnSpc>
                <a:spcPts val="2375"/>
              </a:lnSpc>
            </a:pPr>
            <a:r>
              <a:rPr lang="en-US" sz="1458">
                <a:ea typeface="Open Sans" pitchFamily="34" charset="-122"/>
                <a:cs typeface="Open Sans" pitchFamily="34" charset="-120"/>
              </a:rPr>
              <a:t>Identify applicable articles, attributes, and compliance scope for our products. </a:t>
            </a:r>
            <a:r>
              <a:rPr lang="en-US" sz="1458" i="1">
                <a:ea typeface="Open Sans" pitchFamily="34" charset="-122"/>
                <a:cs typeface="Open Sans" pitchFamily="34" charset="-120"/>
              </a:rPr>
              <a:t>What applies to us specifically.</a:t>
            </a:r>
            <a:endParaRPr lang="en-US" sz="1458"/>
          </a:p>
        </p:txBody>
      </p:sp>
      <p:sp>
        <p:nvSpPr>
          <p:cNvPr id="30" name="Text 10">
            <a:extLst>
              <a:ext uri="{FF2B5EF4-FFF2-40B4-BE49-F238E27FC236}">
                <a16:creationId xmlns:a16="http://schemas.microsoft.com/office/drawing/2014/main" id="{375E483F-52EB-2B4E-46E7-C6DD7D783FF8}"/>
              </a:ext>
            </a:extLst>
          </p:cNvPr>
          <p:cNvSpPr/>
          <p:nvPr/>
        </p:nvSpPr>
        <p:spPr>
          <a:xfrm>
            <a:off x="661492" y="4584700"/>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03</a:t>
            </a:r>
            <a:endParaRPr lang="en-US" sz="2800"/>
          </a:p>
        </p:txBody>
      </p:sp>
      <p:pic>
        <p:nvPicPr>
          <p:cNvPr id="31" name="Image 3" descr="preencoded.png">
            <a:extLst>
              <a:ext uri="{FF2B5EF4-FFF2-40B4-BE49-F238E27FC236}">
                <a16:creationId xmlns:a16="http://schemas.microsoft.com/office/drawing/2014/main" id="{C0EDAE97-7BD9-23B8-3E84-0C9888ECD5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1492" y="4861619"/>
            <a:ext cx="5339953" cy="25400"/>
          </a:xfrm>
          <a:prstGeom prst="rect">
            <a:avLst/>
          </a:prstGeom>
          <a:solidFill>
            <a:schemeClr val="tx1">
              <a:lumMod val="95000"/>
            </a:schemeClr>
          </a:solidFill>
        </p:spPr>
      </p:pic>
      <p:sp>
        <p:nvSpPr>
          <p:cNvPr id="32" name="Text 11">
            <a:extLst>
              <a:ext uri="{FF2B5EF4-FFF2-40B4-BE49-F238E27FC236}">
                <a16:creationId xmlns:a16="http://schemas.microsoft.com/office/drawing/2014/main" id="{0C0F32FD-6CAF-8E15-1916-A52FEE108ECF}"/>
              </a:ext>
            </a:extLst>
          </p:cNvPr>
          <p:cNvSpPr/>
          <p:nvPr/>
        </p:nvSpPr>
        <p:spPr>
          <a:xfrm>
            <a:off x="661492" y="5025827"/>
            <a:ext cx="2591892"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Find &amp; Map Data</a:t>
            </a:r>
            <a:endParaRPr lang="en-US" sz="1833" b="1"/>
          </a:p>
        </p:txBody>
      </p:sp>
      <p:sp>
        <p:nvSpPr>
          <p:cNvPr id="33" name="Text 12">
            <a:extLst>
              <a:ext uri="{FF2B5EF4-FFF2-40B4-BE49-F238E27FC236}">
                <a16:creationId xmlns:a16="http://schemas.microsoft.com/office/drawing/2014/main" id="{D58B83E2-2FCB-020E-8D19-6216683F69D8}"/>
              </a:ext>
            </a:extLst>
          </p:cNvPr>
          <p:cNvSpPr/>
          <p:nvPr/>
        </p:nvSpPr>
        <p:spPr>
          <a:xfrm>
            <a:off x="661492" y="5434509"/>
            <a:ext cx="5339953" cy="604838"/>
          </a:xfrm>
          <a:prstGeom prst="rect">
            <a:avLst/>
          </a:prstGeom>
          <a:noFill/>
          <a:ln/>
        </p:spPr>
        <p:txBody>
          <a:bodyPr wrap="square" lIns="0" tIns="0" rIns="0" bIns="0" rtlCol="0" anchor="t"/>
          <a:lstStyle/>
          <a:p>
            <a:pPr>
              <a:lnSpc>
                <a:spcPts val="2375"/>
              </a:lnSpc>
            </a:pPr>
            <a:r>
              <a:rPr lang="en-US" sz="1458">
                <a:ea typeface="Open Sans" pitchFamily="34" charset="-122"/>
                <a:cs typeface="Open Sans" pitchFamily="34" charset="-120"/>
              </a:rPr>
              <a:t>Locate required data across systems and establish ownership responsibilities</a:t>
            </a:r>
            <a:r>
              <a:rPr lang="en-US" sz="1458" i="1">
                <a:ea typeface="Open Sans" pitchFamily="34" charset="-122"/>
                <a:cs typeface="Open Sans" pitchFamily="34" charset="-120"/>
              </a:rPr>
              <a:t>. Data is everywhere and nowhere.</a:t>
            </a:r>
            <a:endParaRPr lang="en-US" sz="1458" i="1"/>
          </a:p>
        </p:txBody>
      </p:sp>
      <p:sp>
        <p:nvSpPr>
          <p:cNvPr id="34" name="Text 13">
            <a:extLst>
              <a:ext uri="{FF2B5EF4-FFF2-40B4-BE49-F238E27FC236}">
                <a16:creationId xmlns:a16="http://schemas.microsoft.com/office/drawing/2014/main" id="{10363792-1448-748F-E41E-306ACC706A8C}"/>
              </a:ext>
            </a:extLst>
          </p:cNvPr>
          <p:cNvSpPr/>
          <p:nvPr/>
        </p:nvSpPr>
        <p:spPr>
          <a:xfrm>
            <a:off x="6190457" y="4584700"/>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04</a:t>
            </a:r>
            <a:endParaRPr lang="en-US" sz="1458"/>
          </a:p>
        </p:txBody>
      </p:sp>
      <p:pic>
        <p:nvPicPr>
          <p:cNvPr id="35" name="Image 4" descr="preencoded.png">
            <a:extLst>
              <a:ext uri="{FF2B5EF4-FFF2-40B4-BE49-F238E27FC236}">
                <a16:creationId xmlns:a16="http://schemas.microsoft.com/office/drawing/2014/main" id="{61225238-5FAF-088C-7A44-804F5D6D0F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90457" y="4861619"/>
            <a:ext cx="5340053" cy="25400"/>
          </a:xfrm>
          <a:prstGeom prst="rect">
            <a:avLst/>
          </a:prstGeom>
          <a:solidFill>
            <a:schemeClr val="tx1">
              <a:lumMod val="95000"/>
            </a:schemeClr>
          </a:solidFill>
        </p:spPr>
      </p:pic>
      <p:sp>
        <p:nvSpPr>
          <p:cNvPr id="36" name="Text 14">
            <a:extLst>
              <a:ext uri="{FF2B5EF4-FFF2-40B4-BE49-F238E27FC236}">
                <a16:creationId xmlns:a16="http://schemas.microsoft.com/office/drawing/2014/main" id="{26B08CDC-2710-61F8-AA75-58648811B639}"/>
              </a:ext>
            </a:extLst>
          </p:cNvPr>
          <p:cNvSpPr/>
          <p:nvPr/>
        </p:nvSpPr>
        <p:spPr>
          <a:xfrm>
            <a:off x="6190457" y="5025827"/>
            <a:ext cx="2362696"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Decide &amp; Deliver</a:t>
            </a:r>
            <a:endParaRPr lang="en-US" sz="1833" b="1"/>
          </a:p>
        </p:txBody>
      </p:sp>
      <p:sp>
        <p:nvSpPr>
          <p:cNvPr id="37" name="Text 15">
            <a:extLst>
              <a:ext uri="{FF2B5EF4-FFF2-40B4-BE49-F238E27FC236}">
                <a16:creationId xmlns:a16="http://schemas.microsoft.com/office/drawing/2014/main" id="{55C3DDE1-26BF-D975-443A-5D64FA7AF355}"/>
              </a:ext>
            </a:extLst>
          </p:cNvPr>
          <p:cNvSpPr/>
          <p:nvPr/>
        </p:nvSpPr>
        <p:spPr>
          <a:xfrm>
            <a:off x="6190457" y="5434509"/>
            <a:ext cx="5340053" cy="604838"/>
          </a:xfrm>
          <a:prstGeom prst="rect">
            <a:avLst/>
          </a:prstGeom>
          <a:noFill/>
          <a:ln/>
        </p:spPr>
        <p:txBody>
          <a:bodyPr wrap="square" lIns="0" tIns="0" rIns="0" bIns="0" rtlCol="0" anchor="t"/>
          <a:lstStyle/>
          <a:p>
            <a:pPr>
              <a:lnSpc>
                <a:spcPts val="2375"/>
              </a:lnSpc>
            </a:pPr>
            <a:r>
              <a:rPr lang="en-US" sz="1458">
                <a:ea typeface="Open Sans" pitchFamily="34" charset="-122"/>
                <a:cs typeface="Open Sans" pitchFamily="34" charset="-120"/>
              </a:rPr>
              <a:t>Determine technical architecture and execute implementation roadmap. </a:t>
            </a:r>
            <a:r>
              <a:rPr lang="en-US" sz="1458" i="1">
                <a:ea typeface="Open Sans" pitchFamily="34" charset="-122"/>
                <a:cs typeface="Open Sans" pitchFamily="34" charset="-120"/>
              </a:rPr>
              <a:t>Do I need a Battery Pass?</a:t>
            </a:r>
            <a:endParaRPr lang="en-US" sz="1458" i="1"/>
          </a:p>
        </p:txBody>
      </p:sp>
      <p:sp>
        <p:nvSpPr>
          <p:cNvPr id="4" name="Textfeld 3">
            <a:extLst>
              <a:ext uri="{FF2B5EF4-FFF2-40B4-BE49-F238E27FC236}">
                <a16:creationId xmlns:a16="http://schemas.microsoft.com/office/drawing/2014/main" id="{FEE0739B-33DC-EE21-B2F5-38DD751629BD}"/>
              </a:ext>
            </a:extLst>
          </p:cNvPr>
          <p:cNvSpPr txBox="1"/>
          <p:nvPr/>
        </p:nvSpPr>
        <p:spPr>
          <a:xfrm>
            <a:off x="554737" y="1345311"/>
            <a:ext cx="9310577" cy="531628"/>
          </a:xfrm>
          <a:prstGeom prst="rect">
            <a:avLst/>
          </a:prstGeom>
          <a:ln w="6350">
            <a:noFill/>
            <a:miter lim="800000"/>
          </a:ln>
        </p:spPr>
        <p:txBody>
          <a:bodyPr vert="horz" wrap="square" lIns="0" tIns="0" rIns="0" bIns="0" rtlCol="0" anchor="ctr">
            <a:noAutofit/>
          </a:bodyPr>
          <a:lstStyle/>
          <a:p>
            <a:pPr>
              <a:spcBef>
                <a:spcPts val="300"/>
              </a:spcBef>
              <a:spcAft>
                <a:spcPts val="300"/>
              </a:spcAft>
              <a:buNone/>
            </a:pPr>
            <a:r>
              <a:rPr lang="en-US" b="1" noProof="0" err="1"/>
              <a:t>PowerCo’s</a:t>
            </a:r>
            <a:r>
              <a:rPr lang="en-US" b="1" noProof="0"/>
              <a:t> comprehensive </a:t>
            </a:r>
            <a:r>
              <a:rPr lang="en-US" b="1">
                <a:solidFill>
                  <a:schemeClr val="accent2">
                    <a:lumMod val="60000"/>
                    <a:lumOff val="40000"/>
                  </a:schemeClr>
                </a:solidFill>
              </a:rPr>
              <a:t>4</a:t>
            </a:r>
            <a:r>
              <a:rPr lang="en-US" b="1" noProof="0">
                <a:solidFill>
                  <a:schemeClr val="accent2">
                    <a:lumMod val="60000"/>
                    <a:lumOff val="40000"/>
                  </a:schemeClr>
                </a:solidFill>
              </a:rPr>
              <a:t> pillar journey </a:t>
            </a:r>
            <a:r>
              <a:rPr lang="en-US" b="1" noProof="0"/>
              <a:t>of Battery Pass implementation</a:t>
            </a:r>
          </a:p>
        </p:txBody>
      </p:sp>
      <p:sp>
        <p:nvSpPr>
          <p:cNvPr id="2" name="Textfeld 1">
            <a:extLst>
              <a:ext uri="{FF2B5EF4-FFF2-40B4-BE49-F238E27FC236}">
                <a16:creationId xmlns:a16="http://schemas.microsoft.com/office/drawing/2014/main" id="{689916D7-C82D-CFAE-AD13-E13BE52799AF}"/>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spTree>
    <p:extLst>
      <p:ext uri="{BB962C8B-B14F-4D97-AF65-F5344CB8AC3E}">
        <p14:creationId xmlns:p14="http://schemas.microsoft.com/office/powerpoint/2010/main" val="3085429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BB227C5-844D-59F5-B85C-74AB2CD2F042}"/>
              </a:ext>
            </a:extLst>
          </p:cNvPr>
          <p:cNvGraphicFramePr>
            <a:graphicFrameLocks noChangeAspect="1"/>
          </p:cNvGraphicFramePr>
          <p:nvPr>
            <p:custDataLst>
              <p:tags r:id="rId1"/>
            </p:custDataLst>
            <p:extLst>
              <p:ext uri="{D42A27DB-BD31-4B8C-83A1-F6EECF244321}">
                <p14:modId xmlns:p14="http://schemas.microsoft.com/office/powerpoint/2010/main" val="1437176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9" imgW="395" imgH="396" progId="TCLayout.ActiveDocument.1">
                  <p:embed/>
                </p:oleObj>
              </mc:Choice>
              <mc:Fallback>
                <p:oleObj name="think-cell Folie" r:id="rId49" imgW="395" imgH="396" progId="TCLayout.ActiveDocument.1">
                  <p:embed/>
                  <p:pic>
                    <p:nvPicPr>
                      <p:cNvPr id="6" name="think-cell data - do not delete" hidden="1">
                        <a:extLst>
                          <a:ext uri="{FF2B5EF4-FFF2-40B4-BE49-F238E27FC236}">
                            <a16:creationId xmlns:a16="http://schemas.microsoft.com/office/drawing/2014/main" id="{BBB227C5-844D-59F5-B85C-74AB2CD2F042}"/>
                          </a:ext>
                        </a:extLst>
                      </p:cNvPr>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7" name="Textplatzhalter 10">
            <a:extLst>
              <a:ext uri="{FF2B5EF4-FFF2-40B4-BE49-F238E27FC236}">
                <a16:creationId xmlns:a16="http://schemas.microsoft.com/office/drawing/2014/main" id="{1660728C-1E02-C850-9C07-499D4BAC7496}"/>
              </a:ext>
            </a:extLst>
          </p:cNvPr>
          <p:cNvSpPr txBox="1">
            <a:spLocks/>
          </p:cNvSpPr>
          <p:nvPr/>
        </p:nvSpPr>
        <p:spPr>
          <a:xfrm>
            <a:off x="407987" y="774666"/>
            <a:ext cx="11380788" cy="255647"/>
          </a:xfrm>
          <a:prstGeom prst="rect">
            <a:avLst/>
          </a:prstGeom>
        </p:spPr>
        <p:txBody>
          <a:bodyPr vert="horz" lIns="0" tIns="0" rIns="0" bIns="0" rtlCol="0" anchor="ctr" anchorCtr="0">
            <a:noAutofit/>
          </a:bodyPr>
          <a:lstStyle>
            <a:defPPr>
              <a:defRPr lang="de-DE"/>
            </a:defPPr>
            <a:lvl1pPr marL="0" indent="0" algn="ctr" defTabSz="914400" rtl="0" eaLnBrk="1" latinLnBrk="0" hangingPunct="1">
              <a:lnSpc>
                <a:spcPct val="110000"/>
              </a:lnSpc>
              <a:spcBef>
                <a:spcPts val="0"/>
              </a:spcBef>
              <a:spcAft>
                <a:spcPts val="450"/>
              </a:spcAft>
              <a:buFontTx/>
              <a:buNone/>
              <a:defRPr sz="7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600" noProof="0">
              <a:latin typeface="Calibri" panose="020F0502020204030204" pitchFamily="34" charset="0"/>
              <a:ea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2DAE9534-3FF5-C58C-F3D4-3E50BCCE3B73}"/>
              </a:ext>
            </a:extLst>
          </p:cNvPr>
          <p:cNvSpPr txBox="1"/>
          <p:nvPr/>
        </p:nvSpPr>
        <p:spPr>
          <a:xfrm>
            <a:off x="373494" y="1240257"/>
            <a:ext cx="4998192" cy="3086183"/>
          </a:xfrm>
          <a:prstGeom prst="rect">
            <a:avLst/>
          </a:prstGeom>
          <a:noFill/>
          <a:ln>
            <a:solidFill>
              <a:schemeClr val="tx1"/>
            </a:solidFill>
          </a:ln>
        </p:spPr>
        <p:txBody>
          <a:bodyPr wrap="square" lIns="36000" tIns="36000" rIns="36000" bIns="36000" rtlCol="0">
            <a:spAutoFit/>
          </a:bodyPr>
          <a:lstStyle/>
          <a:p>
            <a:pPr algn="l"/>
            <a:endParaRPr lang="en-US" noProof="0">
              <a:solidFill>
                <a:schemeClr val="bg1"/>
              </a:solidFill>
            </a:endParaRPr>
          </a:p>
        </p:txBody>
      </p:sp>
      <p:sp>
        <p:nvSpPr>
          <p:cNvPr id="10" name="Textfeld 9">
            <a:extLst>
              <a:ext uri="{FF2B5EF4-FFF2-40B4-BE49-F238E27FC236}">
                <a16:creationId xmlns:a16="http://schemas.microsoft.com/office/drawing/2014/main" id="{AE4A9F15-3855-AE3F-12EF-524E7422A580}"/>
              </a:ext>
            </a:extLst>
          </p:cNvPr>
          <p:cNvSpPr txBox="1"/>
          <p:nvPr/>
        </p:nvSpPr>
        <p:spPr>
          <a:xfrm>
            <a:off x="5608639" y="1256806"/>
            <a:ext cx="6503639" cy="3086184"/>
          </a:xfrm>
          <a:prstGeom prst="rect">
            <a:avLst/>
          </a:prstGeom>
          <a:noFill/>
          <a:ln>
            <a:solidFill>
              <a:schemeClr val="tx1"/>
            </a:solidFill>
          </a:ln>
        </p:spPr>
        <p:txBody>
          <a:bodyPr wrap="square" lIns="36000" tIns="36000" rIns="36000" bIns="36000" rtlCol="0">
            <a:spAutoFit/>
          </a:bodyPr>
          <a:lstStyle/>
          <a:p>
            <a:pPr algn="l"/>
            <a:endParaRPr lang="en-US" noProof="0">
              <a:solidFill>
                <a:schemeClr val="bg1"/>
              </a:solidFill>
            </a:endParaRPr>
          </a:p>
        </p:txBody>
      </p:sp>
      <p:sp>
        <p:nvSpPr>
          <p:cNvPr id="11" name="Textfeld 10">
            <a:extLst>
              <a:ext uri="{FF2B5EF4-FFF2-40B4-BE49-F238E27FC236}">
                <a16:creationId xmlns:a16="http://schemas.microsoft.com/office/drawing/2014/main" id="{5045C2DC-7E47-65DF-6CA9-65930486B511}"/>
              </a:ext>
            </a:extLst>
          </p:cNvPr>
          <p:cNvSpPr txBox="1"/>
          <p:nvPr/>
        </p:nvSpPr>
        <p:spPr>
          <a:xfrm>
            <a:off x="5676898" y="1175318"/>
            <a:ext cx="5439447" cy="3205484"/>
          </a:xfrm>
          <a:prstGeom prst="rect">
            <a:avLst/>
          </a:prstGeom>
          <a:noFill/>
        </p:spPr>
        <p:txBody>
          <a:bodyPr wrap="square" lIns="36000" tIns="36000" rIns="36000" bIns="36000" rtlCol="0">
            <a:spAutoFit/>
          </a:bodyPr>
          <a:lstStyle/>
          <a:p>
            <a:pPr algn="l">
              <a:lnSpc>
                <a:spcPct val="150000"/>
              </a:lnSpc>
            </a:pPr>
            <a:r>
              <a:rPr lang="en-US" sz="1600" b="1" u="sng" noProof="0">
                <a:solidFill>
                  <a:schemeClr val="accent2">
                    <a:lumMod val="60000"/>
                    <a:lumOff val="40000"/>
                  </a:schemeClr>
                </a:solidFill>
                <a:ea typeface="Calibri" panose="020F0502020204030204" pitchFamily="34" charset="0"/>
                <a:cs typeface="Calibri" panose="020F0502020204030204" pitchFamily="34" charset="0"/>
              </a:rPr>
              <a:t>Summary of Important Activities </a:t>
            </a:r>
          </a:p>
          <a:p>
            <a:pPr algn="l">
              <a:lnSpc>
                <a:spcPct val="150000"/>
              </a:lnSpc>
            </a:pPr>
            <a:r>
              <a:rPr lang="en-US" sz="1100" noProof="0">
                <a:ea typeface="Calibri" panose="020F0502020204030204" pitchFamily="34" charset="0"/>
                <a:cs typeface="Calibri" panose="020F0502020204030204" pitchFamily="34" charset="0"/>
              </a:rPr>
              <a:t>Kick-Off  First Cell Project                                             Q4 2024</a:t>
            </a:r>
          </a:p>
          <a:p>
            <a:pPr algn="l">
              <a:lnSpc>
                <a:spcPct val="150000"/>
              </a:lnSpc>
            </a:pPr>
            <a:r>
              <a:rPr lang="en-US" sz="1100" noProof="0">
                <a:ea typeface="Calibri" panose="020F0502020204030204" pitchFamily="34" charset="0"/>
                <a:cs typeface="Calibri" panose="020F0502020204030204" pitchFamily="34" charset="0"/>
              </a:rPr>
              <a:t>Project + Stakeholder Set-Up</a:t>
            </a:r>
            <a:endParaRPr lang="en-US" sz="1100" noProof="0" dirty="0">
              <a:ea typeface="Calibri" panose="020F0502020204030204" pitchFamily="34" charset="0"/>
              <a:cs typeface="Calibri" panose="020F0502020204030204" pitchFamily="34" charset="0"/>
            </a:endParaRPr>
          </a:p>
          <a:p>
            <a:pPr algn="l">
              <a:lnSpc>
                <a:spcPct val="150000"/>
              </a:lnSpc>
            </a:pPr>
            <a:r>
              <a:rPr lang="en-US" sz="1100" noProof="0">
                <a:ea typeface="Calibri" panose="020F0502020204030204" pitchFamily="34" charset="0"/>
                <a:cs typeface="Calibri" panose="020F0502020204030204" pitchFamily="34" charset="0"/>
              </a:rPr>
              <a:t>Project Sync with total team                                        </a:t>
            </a:r>
          </a:p>
          <a:p>
            <a:pPr algn="l">
              <a:lnSpc>
                <a:spcPct val="150000"/>
              </a:lnSpc>
            </a:pPr>
            <a:r>
              <a:rPr lang="en-US" sz="1100" noProof="0">
                <a:ea typeface="Calibri" panose="020F0502020204030204" pitchFamily="34" charset="0"/>
                <a:cs typeface="Calibri" panose="020F0502020204030204" pitchFamily="34" charset="0"/>
              </a:rPr>
              <a:t>Approval from Board of Management</a:t>
            </a:r>
          </a:p>
          <a:p>
            <a:pPr algn="l">
              <a:lnSpc>
                <a:spcPct val="150000"/>
              </a:lnSpc>
            </a:pPr>
            <a:r>
              <a:rPr lang="en-US" sz="1100" noProof="0">
                <a:ea typeface="Calibri" panose="020F0502020204030204" pitchFamily="34" charset="0"/>
                <a:cs typeface="Calibri" panose="020F0502020204030204" pitchFamily="34" charset="0"/>
              </a:rPr>
              <a:t>IT Use Cases Set-Up                                                       </a:t>
            </a:r>
          </a:p>
          <a:p>
            <a:pPr algn="l">
              <a:lnSpc>
                <a:spcPct val="150000"/>
              </a:lnSpc>
            </a:pPr>
            <a:r>
              <a:rPr lang="en-US" sz="1100" noProof="0">
                <a:ea typeface="Calibri" panose="020F0502020204030204" pitchFamily="34" charset="0"/>
                <a:cs typeface="Calibri" panose="020F0502020204030204" pitchFamily="34" charset="0"/>
              </a:rPr>
              <a:t>First Development                                                                   </a:t>
            </a:r>
          </a:p>
          <a:p>
            <a:pPr algn="l">
              <a:lnSpc>
                <a:spcPct val="150000"/>
              </a:lnSpc>
            </a:pPr>
            <a:r>
              <a:rPr lang="en-US" sz="1100" noProof="0">
                <a:ea typeface="Calibri" panose="020F0502020204030204" pitchFamily="34" charset="0"/>
                <a:cs typeface="Calibri" panose="020F0502020204030204" pitchFamily="34" charset="0"/>
              </a:rPr>
              <a:t>Testing  with Customer                                                  </a:t>
            </a:r>
          </a:p>
          <a:p>
            <a:pPr algn="l">
              <a:lnSpc>
                <a:spcPct val="150000"/>
              </a:lnSpc>
            </a:pPr>
            <a:r>
              <a:rPr lang="en-US" sz="1100" noProof="0">
                <a:ea typeface="Calibri" panose="020F0502020204030204" pitchFamily="34" charset="0"/>
                <a:cs typeface="Calibri" panose="020F0502020204030204" pitchFamily="34" charset="0"/>
              </a:rPr>
              <a:t>Expanded Scope ESS                                                       </a:t>
            </a:r>
          </a:p>
          <a:p>
            <a:pPr algn="l">
              <a:lnSpc>
                <a:spcPct val="150000"/>
              </a:lnSpc>
            </a:pPr>
            <a:r>
              <a:rPr lang="en-US" sz="1100" noProof="0">
                <a:ea typeface="Calibri" panose="020F0502020204030204" pitchFamily="34" charset="0"/>
                <a:cs typeface="Calibri" panose="020F0502020204030204" pitchFamily="34" charset="0"/>
              </a:rPr>
              <a:t>Collaboration with other brands                                  </a:t>
            </a:r>
          </a:p>
          <a:p>
            <a:pPr algn="l">
              <a:lnSpc>
                <a:spcPct val="150000"/>
              </a:lnSpc>
            </a:pPr>
            <a:r>
              <a:rPr lang="en-US" sz="1100" noProof="0">
                <a:ea typeface="Calibri" panose="020F0502020204030204" pitchFamily="34" charset="0"/>
                <a:cs typeface="Calibri" panose="020F0502020204030204" pitchFamily="34" charset="0"/>
              </a:rPr>
              <a:t>Group Solution Decision</a:t>
            </a:r>
          </a:p>
          <a:p>
            <a:pPr algn="l">
              <a:lnSpc>
                <a:spcPct val="150000"/>
              </a:lnSpc>
            </a:pPr>
            <a:r>
              <a:rPr lang="en-US" sz="1100" noProof="0">
                <a:ea typeface="Calibri" panose="020F0502020204030204" pitchFamily="34" charset="0"/>
                <a:cs typeface="Calibri" panose="020F0502020204030204" pitchFamily="34" charset="0"/>
              </a:rPr>
              <a:t>Budget Allocation </a:t>
            </a:r>
          </a:p>
        </p:txBody>
      </p:sp>
      <p:sp>
        <p:nvSpPr>
          <p:cNvPr id="12" name="Textfeld 11">
            <a:extLst>
              <a:ext uri="{FF2B5EF4-FFF2-40B4-BE49-F238E27FC236}">
                <a16:creationId xmlns:a16="http://schemas.microsoft.com/office/drawing/2014/main" id="{16618487-5975-CB9E-9DE1-8B37D16B2257}"/>
              </a:ext>
            </a:extLst>
          </p:cNvPr>
          <p:cNvSpPr txBox="1"/>
          <p:nvPr/>
        </p:nvSpPr>
        <p:spPr>
          <a:xfrm>
            <a:off x="455613" y="1168630"/>
            <a:ext cx="4917784" cy="2237014"/>
          </a:xfrm>
          <a:prstGeom prst="rect">
            <a:avLst/>
          </a:prstGeom>
          <a:noFill/>
        </p:spPr>
        <p:txBody>
          <a:bodyPr wrap="square" lIns="36000" tIns="36000" rIns="36000" bIns="36000" rtlCol="0">
            <a:spAutoFit/>
          </a:bodyPr>
          <a:lstStyle/>
          <a:p>
            <a:pPr algn="l">
              <a:lnSpc>
                <a:spcPct val="150000"/>
              </a:lnSpc>
            </a:pPr>
            <a:r>
              <a:rPr lang="en-US" sz="1600" b="1" u="sng" noProof="0">
                <a:solidFill>
                  <a:schemeClr val="accent2">
                    <a:lumMod val="60000"/>
                    <a:lumOff val="40000"/>
                  </a:schemeClr>
                </a:solidFill>
                <a:ea typeface="Calibri" panose="020F0502020204030204" pitchFamily="34" charset="0"/>
                <a:cs typeface="Calibri" panose="020F0502020204030204" pitchFamily="34" charset="0"/>
              </a:rPr>
              <a:t>Summary Of Scope</a:t>
            </a:r>
          </a:p>
          <a:p>
            <a:pPr marL="171450" indent="-171450" algn="l">
              <a:lnSpc>
                <a:spcPct val="200000"/>
              </a:lnSpc>
              <a:buFont typeface="Arial" panose="020B0604020202020204" pitchFamily="34" charset="0"/>
              <a:buChar char="•"/>
            </a:pPr>
            <a:r>
              <a:rPr lang="en-US" sz="1200" b="1" noProof="0">
                <a:solidFill>
                  <a:schemeClr val="tx1"/>
                </a:solidFill>
                <a:ea typeface="Calibri" panose="020F0502020204030204" pitchFamily="34" charset="0"/>
                <a:cs typeface="Calibri" panose="020F0502020204030204" pitchFamily="34" charset="0"/>
              </a:rPr>
              <a:t>Required for</a:t>
            </a:r>
            <a:r>
              <a:rPr lang="en-US" sz="1200" noProof="0">
                <a:solidFill>
                  <a:schemeClr val="tx1"/>
                </a:solidFill>
                <a:ea typeface="Calibri" panose="020F0502020204030204" pitchFamily="34" charset="0"/>
                <a:cs typeface="Calibri" panose="020F0502020204030204" pitchFamily="34" charset="0"/>
              </a:rPr>
              <a:t> </a:t>
            </a:r>
            <a:r>
              <a:rPr lang="en-US" sz="1200" b="1" noProof="0">
                <a:solidFill>
                  <a:schemeClr val="tx1"/>
                </a:solidFill>
                <a:ea typeface="Calibri" panose="020F0502020204030204" pitchFamily="34" charset="0"/>
                <a:cs typeface="Calibri" panose="020F0502020204030204" pitchFamily="34" charset="0"/>
              </a:rPr>
              <a:t>electric battery </a:t>
            </a:r>
            <a:r>
              <a:rPr lang="en-US" sz="1200" noProof="0">
                <a:solidFill>
                  <a:schemeClr val="tx1"/>
                </a:solidFill>
                <a:ea typeface="Calibri" panose="020F0502020204030204" pitchFamily="34" charset="0"/>
                <a:cs typeface="Calibri" panose="020F0502020204030204" pitchFamily="34" charset="0"/>
              </a:rPr>
              <a:t>with a </a:t>
            </a:r>
            <a:r>
              <a:rPr lang="en-US" sz="1200" b="1" noProof="0">
                <a:solidFill>
                  <a:schemeClr val="tx1"/>
                </a:solidFill>
                <a:ea typeface="Calibri" panose="020F0502020204030204" pitchFamily="34" charset="0"/>
                <a:cs typeface="Calibri" panose="020F0502020204030204" pitchFamily="34" charset="0"/>
              </a:rPr>
              <a:t>capacity of </a:t>
            </a:r>
            <a:r>
              <a:rPr lang="en-US" sz="1200" b="1" noProof="0">
                <a:ea typeface="Calibri" panose="020F0502020204030204" pitchFamily="34" charset="0"/>
                <a:cs typeface="Calibri" panose="020F0502020204030204" pitchFamily="34" charset="0"/>
              </a:rPr>
              <a:t>&gt;</a:t>
            </a:r>
            <a:r>
              <a:rPr lang="en-US" sz="1200" b="1" noProof="0">
                <a:solidFill>
                  <a:schemeClr val="tx1"/>
                </a:solidFill>
                <a:ea typeface="Calibri" panose="020F0502020204030204" pitchFamily="34" charset="0"/>
                <a:cs typeface="Calibri" panose="020F0502020204030204" pitchFamily="34" charset="0"/>
              </a:rPr>
              <a:t> 2kWh</a:t>
            </a:r>
            <a:r>
              <a:rPr lang="en-US" sz="1200" noProof="0">
                <a:solidFill>
                  <a:schemeClr val="tx1"/>
                </a:solidFill>
                <a:ea typeface="Calibri" panose="020F0502020204030204" pitchFamily="34" charset="0"/>
                <a:cs typeface="Calibri" panose="020F0502020204030204" pitchFamily="34" charset="0"/>
              </a:rPr>
              <a:t> in EU</a:t>
            </a:r>
            <a:endParaRPr lang="en-US" sz="1200" noProof="0">
              <a:ea typeface="Calibri" panose="020F0502020204030204" pitchFamily="34" charset="0"/>
              <a:cs typeface="Calibri" panose="020F0502020204030204" pitchFamily="34" charset="0"/>
            </a:endParaRPr>
          </a:p>
          <a:p>
            <a:pPr marL="171450" indent="-171450" algn="l">
              <a:lnSpc>
                <a:spcPct val="200000"/>
              </a:lnSpc>
              <a:buFont typeface="Arial" panose="020B0604020202020204" pitchFamily="34" charset="0"/>
              <a:buChar char="•"/>
            </a:pPr>
            <a:r>
              <a:rPr lang="en-US" sz="1200" b="1" noProof="0">
                <a:ea typeface="Calibri" panose="020F0502020204030204" pitchFamily="34" charset="0"/>
                <a:cs typeface="Calibri" panose="020F0502020204030204" pitchFamily="34" charset="0"/>
              </a:rPr>
              <a:t>Deadline: </a:t>
            </a:r>
            <a:r>
              <a:rPr lang="en-US" sz="1200" noProof="0">
                <a:ea typeface="Calibri" panose="020F0502020204030204" pitchFamily="34" charset="0"/>
                <a:cs typeface="Calibri" panose="020F0502020204030204" pitchFamily="34" charset="0"/>
              </a:rPr>
              <a:t>February 2027</a:t>
            </a:r>
          </a:p>
          <a:p>
            <a:pPr marL="171450" indent="-171450" algn="l">
              <a:lnSpc>
                <a:spcPct val="200000"/>
              </a:lnSpc>
              <a:buFont typeface="Arial" panose="020B0604020202020204" pitchFamily="34" charset="0"/>
              <a:buChar char="•"/>
            </a:pPr>
            <a:r>
              <a:rPr lang="en-US" sz="1200" b="1" noProof="0">
                <a:ea typeface="Calibri" panose="020F0502020204030204" pitchFamily="34" charset="0"/>
                <a:cs typeface="Calibri" panose="020F0502020204030204" pitchFamily="34" charset="0"/>
              </a:rPr>
              <a:t>Products PowerCo Cells: </a:t>
            </a:r>
            <a:r>
              <a:rPr lang="en-US" sz="1200" noProof="0">
                <a:ea typeface="Calibri" panose="020F0502020204030204" pitchFamily="34" charset="0"/>
                <a:cs typeface="Calibri" panose="020F0502020204030204" pitchFamily="34" charset="0"/>
              </a:rPr>
              <a:t> Cell 1, Cell 2, Cell 3</a:t>
            </a:r>
          </a:p>
          <a:p>
            <a:pPr marL="171450" indent="-171450" algn="l">
              <a:lnSpc>
                <a:spcPct val="200000"/>
              </a:lnSpc>
              <a:buFont typeface="Arial" panose="020B0604020202020204" pitchFamily="34" charset="0"/>
              <a:buChar char="•"/>
            </a:pPr>
            <a:r>
              <a:rPr lang="en-US" sz="1200" b="1" noProof="0">
                <a:ea typeface="Calibri" panose="020F0502020204030204" pitchFamily="34" charset="0"/>
                <a:cs typeface="Calibri" panose="020F0502020204030204" pitchFamily="34" charset="0"/>
              </a:rPr>
              <a:t>Products ESS: </a:t>
            </a:r>
            <a:r>
              <a:rPr lang="en-US" sz="1200" noProof="0">
                <a:ea typeface="Calibri" panose="020F0502020204030204" pitchFamily="34" charset="0"/>
                <a:cs typeface="Calibri" panose="020F0502020204030204" pitchFamily="34" charset="0"/>
              </a:rPr>
              <a:t>Pack, Cube 2.0</a:t>
            </a:r>
          </a:p>
          <a:p>
            <a:pPr marL="171450" indent="-171450" algn="l">
              <a:lnSpc>
                <a:spcPct val="200000"/>
              </a:lnSpc>
              <a:buFont typeface="Arial" panose="020B0604020202020204" pitchFamily="34" charset="0"/>
              <a:buChar char="•"/>
            </a:pPr>
            <a:r>
              <a:rPr lang="en-US" sz="1200" noProof="0">
                <a:ea typeface="Calibri" panose="020F0502020204030204" pitchFamily="34" charset="0"/>
                <a:cs typeface="Calibri" panose="020F0502020204030204" pitchFamily="34" charset="0"/>
              </a:rPr>
              <a:t>Identification of all data attributes required for PowerCo</a:t>
            </a:r>
          </a:p>
        </p:txBody>
      </p:sp>
      <p:cxnSp>
        <p:nvCxnSpPr>
          <p:cNvPr id="38" name="Straight Connector 92">
            <a:extLst>
              <a:ext uri="{FF2B5EF4-FFF2-40B4-BE49-F238E27FC236}">
                <a16:creationId xmlns:a16="http://schemas.microsoft.com/office/drawing/2014/main" id="{BA70B5C3-DDD1-244C-A390-FD6A98A2B8A5}"/>
              </a:ext>
            </a:extLst>
          </p:cNvPr>
          <p:cNvCxnSpPr/>
          <p:nvPr>
            <p:custDataLst>
              <p:tags r:id="rId2"/>
            </p:custDataLst>
          </p:nvPr>
        </p:nvCxnSpPr>
        <p:spPr bwMode="auto">
          <a:xfrm>
            <a:off x="6242050" y="4967287"/>
            <a:ext cx="0" cy="1651000"/>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 name="Straight Connector 126">
            <a:extLst>
              <a:ext uri="{FF2B5EF4-FFF2-40B4-BE49-F238E27FC236}">
                <a16:creationId xmlns:a16="http://schemas.microsoft.com/office/drawing/2014/main" id="{F4EB91F4-DA5D-0B0D-3B02-DE6D86EA8AB9}"/>
              </a:ext>
            </a:extLst>
          </p:cNvPr>
          <p:cNvCxnSpPr/>
          <p:nvPr>
            <p:custDataLst>
              <p:tags r:id="rId3"/>
            </p:custDataLst>
          </p:nvPr>
        </p:nvCxnSpPr>
        <p:spPr bwMode="auto">
          <a:xfrm>
            <a:off x="7551738" y="4967287"/>
            <a:ext cx="0" cy="1651000"/>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125">
            <a:extLst>
              <a:ext uri="{FF2B5EF4-FFF2-40B4-BE49-F238E27FC236}">
                <a16:creationId xmlns:a16="http://schemas.microsoft.com/office/drawing/2014/main" id="{7EF0B183-3C5F-74AD-DFC7-BFA45047EF2A}"/>
              </a:ext>
            </a:extLst>
          </p:cNvPr>
          <p:cNvCxnSpPr/>
          <p:nvPr>
            <p:custDataLst>
              <p:tags r:id="rId4"/>
            </p:custDataLst>
          </p:nvPr>
        </p:nvCxnSpPr>
        <p:spPr bwMode="auto">
          <a:xfrm>
            <a:off x="1701800" y="4967287"/>
            <a:ext cx="0" cy="165100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98">
            <a:extLst>
              <a:ext uri="{FF2B5EF4-FFF2-40B4-BE49-F238E27FC236}">
                <a16:creationId xmlns:a16="http://schemas.microsoft.com/office/drawing/2014/main" id="{226D5D3C-00A2-8433-BE55-CAEC1C2ABEED}"/>
              </a:ext>
            </a:extLst>
          </p:cNvPr>
          <p:cNvCxnSpPr/>
          <p:nvPr>
            <p:custDataLst>
              <p:tags r:id="rId5"/>
            </p:custDataLst>
          </p:nvPr>
        </p:nvCxnSpPr>
        <p:spPr bwMode="auto">
          <a:xfrm>
            <a:off x="8191500" y="4967287"/>
            <a:ext cx="0" cy="165100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95">
            <a:extLst>
              <a:ext uri="{FF2B5EF4-FFF2-40B4-BE49-F238E27FC236}">
                <a16:creationId xmlns:a16="http://schemas.microsoft.com/office/drawing/2014/main" id="{DD402401-E1CE-5EB7-B29F-9149854A8075}"/>
              </a:ext>
            </a:extLst>
          </p:cNvPr>
          <p:cNvCxnSpPr/>
          <p:nvPr>
            <p:custDataLst>
              <p:tags r:id="rId6"/>
            </p:custDataLst>
          </p:nvPr>
        </p:nvCxnSpPr>
        <p:spPr bwMode="auto">
          <a:xfrm>
            <a:off x="373063" y="4967287"/>
            <a:ext cx="0" cy="165100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127">
            <a:extLst>
              <a:ext uri="{FF2B5EF4-FFF2-40B4-BE49-F238E27FC236}">
                <a16:creationId xmlns:a16="http://schemas.microsoft.com/office/drawing/2014/main" id="{1FACB47F-8BB2-6893-25FE-97B302A0F08B}"/>
              </a:ext>
            </a:extLst>
          </p:cNvPr>
          <p:cNvCxnSpPr/>
          <p:nvPr>
            <p:custDataLst>
              <p:tags r:id="rId7"/>
            </p:custDataLst>
          </p:nvPr>
        </p:nvCxnSpPr>
        <p:spPr bwMode="auto">
          <a:xfrm>
            <a:off x="6896100" y="4967287"/>
            <a:ext cx="0" cy="1651000"/>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 name="Straight Connector 97">
            <a:extLst>
              <a:ext uri="{FF2B5EF4-FFF2-40B4-BE49-F238E27FC236}">
                <a16:creationId xmlns:a16="http://schemas.microsoft.com/office/drawing/2014/main" id="{5F36AFC4-54FD-C5F8-2BA1-B3AB3C512DE9}"/>
              </a:ext>
            </a:extLst>
          </p:cNvPr>
          <p:cNvCxnSpPr/>
          <p:nvPr>
            <p:custDataLst>
              <p:tags r:id="rId8"/>
            </p:custDataLst>
          </p:nvPr>
        </p:nvCxnSpPr>
        <p:spPr bwMode="auto">
          <a:xfrm>
            <a:off x="2355850" y="4967287"/>
            <a:ext cx="0" cy="1651000"/>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 name="Straight Connector 94">
            <a:extLst>
              <a:ext uri="{FF2B5EF4-FFF2-40B4-BE49-F238E27FC236}">
                <a16:creationId xmlns:a16="http://schemas.microsoft.com/office/drawing/2014/main" id="{058E55B3-1AD9-DFB2-081D-C3522FCB6ACB}"/>
              </a:ext>
            </a:extLst>
          </p:cNvPr>
          <p:cNvCxnSpPr/>
          <p:nvPr>
            <p:custDataLst>
              <p:tags r:id="rId9"/>
            </p:custDataLst>
          </p:nvPr>
        </p:nvCxnSpPr>
        <p:spPr bwMode="auto">
          <a:xfrm>
            <a:off x="2997200" y="4967287"/>
            <a:ext cx="0" cy="1651000"/>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 name="Straight Connector 93">
            <a:extLst>
              <a:ext uri="{FF2B5EF4-FFF2-40B4-BE49-F238E27FC236}">
                <a16:creationId xmlns:a16="http://schemas.microsoft.com/office/drawing/2014/main" id="{046833E6-B9BB-2811-A6E0-4412B02B8A74}"/>
              </a:ext>
            </a:extLst>
          </p:cNvPr>
          <p:cNvCxnSpPr/>
          <p:nvPr>
            <p:custDataLst>
              <p:tags r:id="rId10"/>
            </p:custDataLst>
          </p:nvPr>
        </p:nvCxnSpPr>
        <p:spPr bwMode="auto">
          <a:xfrm>
            <a:off x="3644900" y="4967287"/>
            <a:ext cx="0" cy="1651000"/>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 name="Straight Connector 96">
            <a:extLst>
              <a:ext uri="{FF2B5EF4-FFF2-40B4-BE49-F238E27FC236}">
                <a16:creationId xmlns:a16="http://schemas.microsoft.com/office/drawing/2014/main" id="{5B7B6D69-03C2-AC8C-DA7D-9334801E0310}"/>
              </a:ext>
            </a:extLst>
          </p:cNvPr>
          <p:cNvCxnSpPr/>
          <p:nvPr>
            <p:custDataLst>
              <p:tags r:id="rId11"/>
            </p:custDataLst>
          </p:nvPr>
        </p:nvCxnSpPr>
        <p:spPr bwMode="auto">
          <a:xfrm>
            <a:off x="4298950" y="4967287"/>
            <a:ext cx="0" cy="1651000"/>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 name="Straight Connector 122">
            <a:extLst>
              <a:ext uri="{FF2B5EF4-FFF2-40B4-BE49-F238E27FC236}">
                <a16:creationId xmlns:a16="http://schemas.microsoft.com/office/drawing/2014/main" id="{42B8900E-BCA6-2231-268F-3EB00DEE0DD8}"/>
              </a:ext>
            </a:extLst>
          </p:cNvPr>
          <p:cNvCxnSpPr/>
          <p:nvPr>
            <p:custDataLst>
              <p:tags r:id="rId12"/>
            </p:custDataLst>
          </p:nvPr>
        </p:nvCxnSpPr>
        <p:spPr bwMode="auto">
          <a:xfrm>
            <a:off x="4953000" y="4967287"/>
            <a:ext cx="0" cy="1651000"/>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 name="Straight Connector 124">
            <a:extLst>
              <a:ext uri="{FF2B5EF4-FFF2-40B4-BE49-F238E27FC236}">
                <a16:creationId xmlns:a16="http://schemas.microsoft.com/office/drawing/2014/main" id="{CCFE2F05-351E-3479-4761-8F959C5A924F}"/>
              </a:ext>
            </a:extLst>
          </p:cNvPr>
          <p:cNvCxnSpPr/>
          <p:nvPr>
            <p:custDataLst>
              <p:tags r:id="rId13"/>
            </p:custDataLst>
          </p:nvPr>
        </p:nvCxnSpPr>
        <p:spPr bwMode="auto">
          <a:xfrm>
            <a:off x="5594350" y="4967287"/>
            <a:ext cx="0" cy="1651000"/>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 name="Straight Connector 129">
            <a:extLst>
              <a:ext uri="{FF2B5EF4-FFF2-40B4-BE49-F238E27FC236}">
                <a16:creationId xmlns:a16="http://schemas.microsoft.com/office/drawing/2014/main" id="{BB43FADB-56DD-CD69-9431-42188C3FC89B}"/>
              </a:ext>
            </a:extLst>
          </p:cNvPr>
          <p:cNvCxnSpPr/>
          <p:nvPr>
            <p:custDataLst>
              <p:tags r:id="rId14"/>
            </p:custDataLst>
          </p:nvPr>
        </p:nvCxnSpPr>
        <p:spPr bwMode="auto">
          <a:xfrm>
            <a:off x="373063" y="6618288"/>
            <a:ext cx="7818438"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1" name="Straight Connector 130">
            <a:extLst>
              <a:ext uri="{FF2B5EF4-FFF2-40B4-BE49-F238E27FC236}">
                <a16:creationId xmlns:a16="http://schemas.microsoft.com/office/drawing/2014/main" id="{36D8F415-A170-E98B-5D50-1EBBD84C98BE}"/>
              </a:ext>
            </a:extLst>
          </p:cNvPr>
          <p:cNvCxnSpPr/>
          <p:nvPr>
            <p:custDataLst>
              <p:tags r:id="rId15"/>
            </p:custDataLst>
          </p:nvPr>
        </p:nvCxnSpPr>
        <p:spPr bwMode="auto">
          <a:xfrm>
            <a:off x="373063" y="4967288"/>
            <a:ext cx="7818438"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2" name="Rectangle 131">
            <a:extLst>
              <a:ext uri="{FF2B5EF4-FFF2-40B4-BE49-F238E27FC236}">
                <a16:creationId xmlns:a16="http://schemas.microsoft.com/office/drawing/2014/main" id="{00287D98-090B-D5B1-06E8-B51BF3EBF831}"/>
              </a:ext>
            </a:extLst>
          </p:cNvPr>
          <p:cNvSpPr/>
          <p:nvPr>
            <p:custDataLst>
              <p:tags r:id="rId16"/>
            </p:custDataLst>
          </p:nvPr>
        </p:nvSpPr>
        <p:spPr bwMode="auto">
          <a:xfrm>
            <a:off x="2719388" y="5640388"/>
            <a:ext cx="5059363" cy="9842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43" name="Diamond 140">
            <a:extLst>
              <a:ext uri="{FF2B5EF4-FFF2-40B4-BE49-F238E27FC236}">
                <a16:creationId xmlns:a16="http://schemas.microsoft.com/office/drawing/2014/main" id="{324C81D4-A613-5E40-166A-97C719E29CA0}"/>
              </a:ext>
            </a:extLst>
          </p:cNvPr>
          <p:cNvSpPr/>
          <p:nvPr>
            <p:custDataLst>
              <p:tags r:id="rId17"/>
            </p:custDataLst>
          </p:nvPr>
        </p:nvSpPr>
        <p:spPr bwMode="gray">
          <a:xfrm>
            <a:off x="7715250" y="5632450"/>
            <a:ext cx="114300" cy="114300"/>
          </a:xfrm>
          <a:prstGeom prst="diamond">
            <a:avLst/>
          </a:prstGeom>
          <a:solidFill>
            <a:schemeClr val="bg1"/>
          </a:solidFill>
          <a:ln w="9525" cmpd="sng" algn="ctr">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44" name="Diamond 142">
            <a:extLst>
              <a:ext uri="{FF2B5EF4-FFF2-40B4-BE49-F238E27FC236}">
                <a16:creationId xmlns:a16="http://schemas.microsoft.com/office/drawing/2014/main" id="{A03CF8D9-5829-8D0E-3955-17E07CC3AB4D}"/>
              </a:ext>
            </a:extLst>
          </p:cNvPr>
          <p:cNvSpPr/>
          <p:nvPr>
            <p:custDataLst>
              <p:tags r:id="rId18"/>
            </p:custDataLst>
          </p:nvPr>
        </p:nvSpPr>
        <p:spPr bwMode="gray">
          <a:xfrm>
            <a:off x="7408863" y="5632450"/>
            <a:ext cx="114300" cy="114300"/>
          </a:xfrm>
          <a:prstGeom prst="diamond">
            <a:avLst/>
          </a:prstGeom>
          <a:solidFill>
            <a:schemeClr val="tx2"/>
          </a:solidFill>
          <a:ln w="9525" cmpd="sng" algn="ctr">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45" name="Diamond 145">
            <a:extLst>
              <a:ext uri="{FF2B5EF4-FFF2-40B4-BE49-F238E27FC236}">
                <a16:creationId xmlns:a16="http://schemas.microsoft.com/office/drawing/2014/main" id="{000723C3-40A6-3209-E884-8102752BD945}"/>
              </a:ext>
            </a:extLst>
          </p:cNvPr>
          <p:cNvSpPr/>
          <p:nvPr>
            <p:custDataLst>
              <p:tags r:id="rId19"/>
            </p:custDataLst>
          </p:nvPr>
        </p:nvSpPr>
        <p:spPr bwMode="gray">
          <a:xfrm>
            <a:off x="6170613" y="5632450"/>
            <a:ext cx="114300" cy="114300"/>
          </a:xfrm>
          <a:prstGeom prst="diamond">
            <a:avLst/>
          </a:prstGeom>
          <a:solidFill>
            <a:schemeClr val="bg1"/>
          </a:solidFill>
          <a:ln w="9525" cmpd="sng" algn="ctr">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46" name="Diamond 149">
            <a:extLst>
              <a:ext uri="{FF2B5EF4-FFF2-40B4-BE49-F238E27FC236}">
                <a16:creationId xmlns:a16="http://schemas.microsoft.com/office/drawing/2014/main" id="{7FECA325-4B4F-A3D5-D988-200C0E95D5F5}"/>
              </a:ext>
            </a:extLst>
          </p:cNvPr>
          <p:cNvSpPr/>
          <p:nvPr>
            <p:custDataLst>
              <p:tags r:id="rId20"/>
            </p:custDataLst>
          </p:nvPr>
        </p:nvSpPr>
        <p:spPr bwMode="gray">
          <a:xfrm>
            <a:off x="5224463" y="5632450"/>
            <a:ext cx="114300" cy="114300"/>
          </a:xfrm>
          <a:prstGeom prst="diamond">
            <a:avLst/>
          </a:prstGeom>
          <a:solidFill>
            <a:schemeClr val="bg1"/>
          </a:solidFill>
          <a:ln w="9525" cmpd="sng" algn="ctr">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47" name="Diamond 152">
            <a:extLst>
              <a:ext uri="{FF2B5EF4-FFF2-40B4-BE49-F238E27FC236}">
                <a16:creationId xmlns:a16="http://schemas.microsoft.com/office/drawing/2014/main" id="{1A1336AE-49D7-2265-9B74-ED0795A45568}"/>
              </a:ext>
            </a:extLst>
          </p:cNvPr>
          <p:cNvSpPr/>
          <p:nvPr>
            <p:custDataLst>
              <p:tags r:id="rId21"/>
            </p:custDataLst>
          </p:nvPr>
        </p:nvSpPr>
        <p:spPr bwMode="gray">
          <a:xfrm>
            <a:off x="4803775" y="5632450"/>
            <a:ext cx="114300" cy="114300"/>
          </a:xfrm>
          <a:prstGeom prst="diamond">
            <a:avLst/>
          </a:prstGeom>
          <a:solidFill>
            <a:schemeClr val="bg1"/>
          </a:solidFill>
          <a:ln w="9525" cmpd="sng" algn="ctr">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48" name="Diamond 154">
            <a:extLst>
              <a:ext uri="{FF2B5EF4-FFF2-40B4-BE49-F238E27FC236}">
                <a16:creationId xmlns:a16="http://schemas.microsoft.com/office/drawing/2014/main" id="{0531B16E-8AAA-239D-C134-DCC0313391D8}"/>
              </a:ext>
            </a:extLst>
          </p:cNvPr>
          <p:cNvSpPr/>
          <p:nvPr>
            <p:custDataLst>
              <p:tags r:id="rId22"/>
            </p:custDataLst>
          </p:nvPr>
        </p:nvSpPr>
        <p:spPr bwMode="gray">
          <a:xfrm>
            <a:off x="4241800" y="5632450"/>
            <a:ext cx="114300" cy="114300"/>
          </a:xfrm>
          <a:prstGeom prst="diamond">
            <a:avLst/>
          </a:prstGeom>
          <a:solidFill>
            <a:schemeClr val="bg1"/>
          </a:solidFill>
          <a:ln w="9525" cmpd="sng" algn="ctr">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49" name="Diamond 155">
            <a:extLst>
              <a:ext uri="{FF2B5EF4-FFF2-40B4-BE49-F238E27FC236}">
                <a16:creationId xmlns:a16="http://schemas.microsoft.com/office/drawing/2014/main" id="{E66F1C9D-E751-4479-9F38-6290E800F178}"/>
              </a:ext>
            </a:extLst>
          </p:cNvPr>
          <p:cNvSpPr/>
          <p:nvPr>
            <p:custDataLst>
              <p:tags r:id="rId23"/>
            </p:custDataLst>
          </p:nvPr>
        </p:nvSpPr>
        <p:spPr bwMode="gray">
          <a:xfrm>
            <a:off x="3232150" y="5632450"/>
            <a:ext cx="114300" cy="114300"/>
          </a:xfrm>
          <a:prstGeom prst="diamond">
            <a:avLst/>
          </a:prstGeom>
          <a:solidFill>
            <a:schemeClr val="bg1"/>
          </a:solidFill>
          <a:ln w="9525" cmpd="sng" algn="ctr">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50" name="Diamond 157">
            <a:extLst>
              <a:ext uri="{FF2B5EF4-FFF2-40B4-BE49-F238E27FC236}">
                <a16:creationId xmlns:a16="http://schemas.microsoft.com/office/drawing/2014/main" id="{8CB32C41-3436-2FA6-97E5-660D6C76D08C}"/>
              </a:ext>
            </a:extLst>
          </p:cNvPr>
          <p:cNvSpPr/>
          <p:nvPr>
            <p:custDataLst>
              <p:tags r:id="rId24"/>
            </p:custDataLst>
          </p:nvPr>
        </p:nvSpPr>
        <p:spPr bwMode="gray">
          <a:xfrm>
            <a:off x="2662238" y="5632450"/>
            <a:ext cx="114300" cy="114300"/>
          </a:xfrm>
          <a:prstGeom prst="diamond">
            <a:avLst/>
          </a:prstGeom>
          <a:solidFill>
            <a:schemeClr val="bg2"/>
          </a:solidFill>
          <a:ln w="9525" cmpd="sng" algn="ctr">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51" name="Rectangle 156">
            <a:extLst>
              <a:ext uri="{FF2B5EF4-FFF2-40B4-BE49-F238E27FC236}">
                <a16:creationId xmlns:a16="http://schemas.microsoft.com/office/drawing/2014/main" id="{ADE2B1BE-B4B9-2432-3A48-9C288675D630}"/>
              </a:ext>
            </a:extLst>
          </p:cNvPr>
          <p:cNvSpPr/>
          <p:nvPr>
            <p:custDataLst>
              <p:tags r:id="rId25"/>
            </p:custDataLst>
          </p:nvPr>
        </p:nvSpPr>
        <p:spPr bwMode="gray">
          <a:xfrm>
            <a:off x="2051050" y="5632450"/>
            <a:ext cx="114300" cy="114300"/>
          </a:xfrm>
          <a:prstGeom prst="rect">
            <a:avLst/>
          </a:prstGeom>
          <a:solidFill>
            <a:schemeClr val="accent1"/>
          </a:solidFill>
          <a:ln w="9525"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cxnSp>
        <p:nvCxnSpPr>
          <p:cNvPr id="4" name="Gerader Verbinder 3">
            <a:extLst>
              <a:ext uri="{FF2B5EF4-FFF2-40B4-BE49-F238E27FC236}">
                <a16:creationId xmlns:a16="http://schemas.microsoft.com/office/drawing/2014/main" id="{265A0151-EC0D-DC6F-9978-7ABB2A4CFE8F}"/>
              </a:ext>
            </a:extLst>
          </p:cNvPr>
          <p:cNvCxnSpPr/>
          <p:nvPr>
            <p:custDataLst>
              <p:tags r:id="rId26"/>
            </p:custDataLst>
          </p:nvPr>
        </p:nvCxnSpPr>
        <p:spPr bwMode="auto">
          <a:xfrm flipV="1">
            <a:off x="2079625" y="5768975"/>
            <a:ext cx="28575" cy="46038"/>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 name="Gerader Verbinder 4">
            <a:extLst>
              <a:ext uri="{FF2B5EF4-FFF2-40B4-BE49-F238E27FC236}">
                <a16:creationId xmlns:a16="http://schemas.microsoft.com/office/drawing/2014/main" id="{5957ADA1-A461-2272-D32E-00AE0388775D}"/>
              </a:ext>
            </a:extLst>
          </p:cNvPr>
          <p:cNvCxnSpPr/>
          <p:nvPr>
            <p:custDataLst>
              <p:tags r:id="rId27"/>
            </p:custDataLst>
          </p:nvPr>
        </p:nvCxnSpPr>
        <p:spPr bwMode="auto">
          <a:xfrm flipV="1">
            <a:off x="2662238" y="5768975"/>
            <a:ext cx="57150" cy="46038"/>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Gerader Verbinder 8">
            <a:extLst>
              <a:ext uri="{FF2B5EF4-FFF2-40B4-BE49-F238E27FC236}">
                <a16:creationId xmlns:a16="http://schemas.microsoft.com/office/drawing/2014/main" id="{8FB0A179-A33B-C41E-E60C-D9B2E21B4ECF}"/>
              </a:ext>
            </a:extLst>
          </p:cNvPr>
          <p:cNvCxnSpPr/>
          <p:nvPr>
            <p:custDataLst>
              <p:tags r:id="rId28"/>
            </p:custDataLst>
          </p:nvPr>
        </p:nvCxnSpPr>
        <p:spPr bwMode="auto">
          <a:xfrm flipH="1" flipV="1">
            <a:off x="3289300" y="5768975"/>
            <a:ext cx="57150" cy="46038"/>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 name="Gerader Verbinder 51">
            <a:extLst>
              <a:ext uri="{FF2B5EF4-FFF2-40B4-BE49-F238E27FC236}">
                <a16:creationId xmlns:a16="http://schemas.microsoft.com/office/drawing/2014/main" id="{D8AA46CC-F9E9-85E0-A565-1AE6C1D5A608}"/>
              </a:ext>
            </a:extLst>
          </p:cNvPr>
          <p:cNvCxnSpPr/>
          <p:nvPr>
            <p:custDataLst>
              <p:tags r:id="rId29"/>
            </p:custDataLst>
          </p:nvPr>
        </p:nvCxnSpPr>
        <p:spPr bwMode="auto">
          <a:xfrm flipV="1">
            <a:off x="4054475" y="5768975"/>
            <a:ext cx="244475" cy="46038"/>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 name="Gerader Verbinder 52">
            <a:extLst>
              <a:ext uri="{FF2B5EF4-FFF2-40B4-BE49-F238E27FC236}">
                <a16:creationId xmlns:a16="http://schemas.microsoft.com/office/drawing/2014/main" id="{408658A0-027E-952C-12E0-DC4EA71101C7}"/>
              </a:ext>
            </a:extLst>
          </p:cNvPr>
          <p:cNvCxnSpPr/>
          <p:nvPr>
            <p:custDataLst>
              <p:tags r:id="rId30"/>
            </p:custDataLst>
          </p:nvPr>
        </p:nvCxnSpPr>
        <p:spPr bwMode="auto">
          <a:xfrm flipV="1">
            <a:off x="4684713" y="5768975"/>
            <a:ext cx="176213" cy="46038"/>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 name="Gerader Verbinder 54">
            <a:extLst>
              <a:ext uri="{FF2B5EF4-FFF2-40B4-BE49-F238E27FC236}">
                <a16:creationId xmlns:a16="http://schemas.microsoft.com/office/drawing/2014/main" id="{5F672731-7D12-E43E-9908-6EFEE7C0F30B}"/>
              </a:ext>
            </a:extLst>
          </p:cNvPr>
          <p:cNvCxnSpPr/>
          <p:nvPr>
            <p:custDataLst>
              <p:tags r:id="rId31"/>
            </p:custDataLst>
          </p:nvPr>
        </p:nvCxnSpPr>
        <p:spPr bwMode="auto">
          <a:xfrm flipH="1" flipV="1">
            <a:off x="6227763" y="5768975"/>
            <a:ext cx="125413" cy="46038"/>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6" name="Gerader Verbinder 55">
            <a:extLst>
              <a:ext uri="{FF2B5EF4-FFF2-40B4-BE49-F238E27FC236}">
                <a16:creationId xmlns:a16="http://schemas.microsoft.com/office/drawing/2014/main" id="{AE932EE1-1672-F52B-671D-06073341C6A8}"/>
              </a:ext>
            </a:extLst>
          </p:cNvPr>
          <p:cNvCxnSpPr/>
          <p:nvPr>
            <p:custDataLst>
              <p:tags r:id="rId32"/>
            </p:custDataLst>
          </p:nvPr>
        </p:nvCxnSpPr>
        <p:spPr bwMode="auto">
          <a:xfrm flipV="1">
            <a:off x="7232650" y="5768975"/>
            <a:ext cx="233363" cy="46038"/>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Gerader Verbinder 53">
            <a:extLst>
              <a:ext uri="{FF2B5EF4-FFF2-40B4-BE49-F238E27FC236}">
                <a16:creationId xmlns:a16="http://schemas.microsoft.com/office/drawing/2014/main" id="{BA97021C-04AC-855A-5527-64FC1B7707A4}"/>
              </a:ext>
            </a:extLst>
          </p:cNvPr>
          <p:cNvCxnSpPr/>
          <p:nvPr>
            <p:custDataLst>
              <p:tags r:id="rId33"/>
            </p:custDataLst>
          </p:nvPr>
        </p:nvCxnSpPr>
        <p:spPr bwMode="auto">
          <a:xfrm flipH="1" flipV="1">
            <a:off x="5281613" y="5768975"/>
            <a:ext cx="244475" cy="46038"/>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Gerader Verbinder 56">
            <a:extLst>
              <a:ext uri="{FF2B5EF4-FFF2-40B4-BE49-F238E27FC236}">
                <a16:creationId xmlns:a16="http://schemas.microsoft.com/office/drawing/2014/main" id="{E8F5708D-F5F0-2749-49D4-6752CD5A59F5}"/>
              </a:ext>
            </a:extLst>
          </p:cNvPr>
          <p:cNvCxnSpPr/>
          <p:nvPr>
            <p:custDataLst>
              <p:tags r:id="rId34"/>
            </p:custDataLst>
          </p:nvPr>
        </p:nvCxnSpPr>
        <p:spPr bwMode="auto">
          <a:xfrm flipH="1" flipV="1">
            <a:off x="7772400" y="5768975"/>
            <a:ext cx="234950" cy="46038"/>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useBgFill="1">
        <p:nvSpPr>
          <p:cNvPr id="61" name="Textplatzhalter 2">
            <a:extLst>
              <a:ext uri="{FF2B5EF4-FFF2-40B4-BE49-F238E27FC236}">
                <a16:creationId xmlns:a16="http://schemas.microsoft.com/office/drawing/2014/main" id="{B25FC0DC-DF67-05FD-7A43-A59347192B3F}"/>
              </a:ext>
            </a:extLst>
          </p:cNvPr>
          <p:cNvSpPr txBox="1">
            <a:spLocks/>
          </p:cNvSpPr>
          <p:nvPr>
            <p:custDataLst>
              <p:tags r:id="rId35"/>
            </p:custDataLst>
          </p:nvPr>
        </p:nvSpPr>
        <p:spPr bwMode="auto">
          <a:xfrm>
            <a:off x="1847850" y="5815013"/>
            <a:ext cx="465138" cy="3365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r>
              <a:rPr lang="en-US" sz="1000" noProof="0">
                <a:effectLst/>
              </a:rPr>
              <a:t>Kick-Off</a:t>
            </a:r>
          </a:p>
          <a:p>
            <a:pPr>
              <a:spcBef>
                <a:spcPct val="0"/>
              </a:spcBef>
              <a:spcAft>
                <a:spcPct val="0"/>
              </a:spcAft>
            </a:pPr>
            <a:r>
              <a:rPr lang="en-US" sz="1000" noProof="0"/>
              <a:t>Project</a:t>
            </a:r>
          </a:p>
        </p:txBody>
      </p:sp>
      <p:sp useBgFill="1">
        <p:nvSpPr>
          <p:cNvPr id="62" name="Textplatzhalter 2">
            <a:extLst>
              <a:ext uri="{FF2B5EF4-FFF2-40B4-BE49-F238E27FC236}">
                <a16:creationId xmlns:a16="http://schemas.microsoft.com/office/drawing/2014/main" id="{E1D9D05C-6CD5-AB46-FF97-A5C9124B4BAE}"/>
              </a:ext>
            </a:extLst>
          </p:cNvPr>
          <p:cNvSpPr txBox="1">
            <a:spLocks/>
          </p:cNvSpPr>
          <p:nvPr>
            <p:custDataLst>
              <p:tags r:id="rId36"/>
            </p:custDataLst>
          </p:nvPr>
        </p:nvSpPr>
        <p:spPr bwMode="auto">
          <a:xfrm>
            <a:off x="2363788" y="5815013"/>
            <a:ext cx="598488" cy="3365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sz="1000" noProof="0">
                <a:effectLst/>
              </a:rPr>
              <a:t>Tech </a:t>
            </a:r>
            <a:br>
              <a:rPr lang="en-US" sz="1000" noProof="0">
                <a:effectLst/>
              </a:rPr>
            </a:br>
            <a:r>
              <a:rPr lang="en-US" sz="1000" noProof="0"/>
              <a:t>Feasibility</a:t>
            </a:r>
            <a:endParaRPr lang="en-US" sz="1000" noProof="0">
              <a:effectLst/>
            </a:endParaRPr>
          </a:p>
        </p:txBody>
      </p:sp>
      <p:sp useBgFill="1">
        <p:nvSpPr>
          <p:cNvPr id="63" name="Textplatzhalter 2">
            <a:extLst>
              <a:ext uri="{FF2B5EF4-FFF2-40B4-BE49-F238E27FC236}">
                <a16:creationId xmlns:a16="http://schemas.microsoft.com/office/drawing/2014/main" id="{B9FA18C1-7CBF-D5BB-6309-41E9ED9A6901}"/>
              </a:ext>
            </a:extLst>
          </p:cNvPr>
          <p:cNvSpPr txBox="1">
            <a:spLocks/>
          </p:cNvSpPr>
          <p:nvPr>
            <p:custDataLst>
              <p:tags r:id="rId37"/>
            </p:custDataLst>
          </p:nvPr>
        </p:nvSpPr>
        <p:spPr bwMode="auto">
          <a:xfrm>
            <a:off x="3013075" y="5815013"/>
            <a:ext cx="666750" cy="504825"/>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sz="1000" noProof="0">
                <a:effectLst/>
              </a:rPr>
              <a:t>Use</a:t>
            </a:r>
          </a:p>
          <a:p>
            <a:pPr algn="ctr">
              <a:spcBef>
                <a:spcPct val="0"/>
              </a:spcBef>
              <a:spcAft>
                <a:spcPct val="0"/>
              </a:spcAft>
            </a:pPr>
            <a:r>
              <a:rPr lang="en-US" sz="1000" noProof="0"/>
              <a:t>Case </a:t>
            </a:r>
            <a:br>
              <a:rPr lang="en-US" sz="1000" noProof="0"/>
            </a:br>
            <a:r>
              <a:rPr lang="en-US" sz="1000" noProof="0"/>
              <a:t>Submission</a:t>
            </a:r>
            <a:endParaRPr lang="en-US" sz="1000" noProof="0">
              <a:effectLst/>
            </a:endParaRPr>
          </a:p>
        </p:txBody>
      </p:sp>
      <p:sp useBgFill="1">
        <p:nvSpPr>
          <p:cNvPr id="64" name="Textplatzhalter 2">
            <a:extLst>
              <a:ext uri="{FF2B5EF4-FFF2-40B4-BE49-F238E27FC236}">
                <a16:creationId xmlns:a16="http://schemas.microsoft.com/office/drawing/2014/main" id="{E880202A-CC8B-3129-C946-F3ECAFE1F744}"/>
              </a:ext>
            </a:extLst>
          </p:cNvPr>
          <p:cNvSpPr txBox="1">
            <a:spLocks/>
          </p:cNvSpPr>
          <p:nvPr>
            <p:custDataLst>
              <p:tags r:id="rId38"/>
            </p:custDataLst>
          </p:nvPr>
        </p:nvSpPr>
        <p:spPr bwMode="auto">
          <a:xfrm>
            <a:off x="3851275" y="5815013"/>
            <a:ext cx="406400" cy="3365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sz="1000" noProof="0">
                <a:effectLst/>
              </a:rPr>
              <a:t>Start</a:t>
            </a:r>
          </a:p>
          <a:p>
            <a:pPr algn="ctr">
              <a:spcBef>
                <a:spcPct val="0"/>
              </a:spcBef>
              <a:spcAft>
                <a:spcPct val="0"/>
              </a:spcAft>
            </a:pPr>
            <a:r>
              <a:rPr lang="en-US" sz="1000" noProof="0"/>
              <a:t>Of Dev.</a:t>
            </a:r>
            <a:endParaRPr lang="en-US" sz="1000" noProof="0">
              <a:effectLst/>
            </a:endParaRPr>
          </a:p>
        </p:txBody>
      </p:sp>
      <p:sp useBgFill="1">
        <p:nvSpPr>
          <p:cNvPr id="65" name="Textplatzhalter 2">
            <a:extLst>
              <a:ext uri="{FF2B5EF4-FFF2-40B4-BE49-F238E27FC236}">
                <a16:creationId xmlns:a16="http://schemas.microsoft.com/office/drawing/2014/main" id="{B79CAF1A-30AD-395A-D47E-3252C504CCEB}"/>
              </a:ext>
            </a:extLst>
          </p:cNvPr>
          <p:cNvSpPr txBox="1">
            <a:spLocks/>
          </p:cNvSpPr>
          <p:nvPr>
            <p:custDataLst>
              <p:tags r:id="rId39"/>
            </p:custDataLst>
          </p:nvPr>
        </p:nvSpPr>
        <p:spPr bwMode="auto">
          <a:xfrm>
            <a:off x="4308475" y="5815013"/>
            <a:ext cx="752475" cy="3365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sz="1000" noProof="0">
                <a:effectLst/>
              </a:rPr>
              <a:t>Core </a:t>
            </a:r>
            <a:r>
              <a:rPr lang="en-US" sz="1000" noProof="0" err="1">
                <a:effectLst/>
              </a:rPr>
              <a:t>funct</a:t>
            </a:r>
            <a:r>
              <a:rPr lang="en-US" sz="1000" noProof="0">
                <a:effectLst/>
              </a:rPr>
              <a:t>.</a:t>
            </a:r>
          </a:p>
          <a:p>
            <a:pPr algn="ctr">
              <a:spcBef>
                <a:spcPct val="0"/>
              </a:spcBef>
              <a:spcAft>
                <a:spcPct val="0"/>
              </a:spcAft>
            </a:pPr>
            <a:r>
              <a:rPr lang="en-US" sz="1000" noProof="0"/>
              <a:t>implemented</a:t>
            </a:r>
            <a:endParaRPr lang="en-US" sz="1000" noProof="0">
              <a:effectLst/>
            </a:endParaRPr>
          </a:p>
        </p:txBody>
      </p:sp>
      <p:sp useBgFill="1">
        <p:nvSpPr>
          <p:cNvPr id="68" name="Textplatzhalter 2">
            <a:extLst>
              <a:ext uri="{FF2B5EF4-FFF2-40B4-BE49-F238E27FC236}">
                <a16:creationId xmlns:a16="http://schemas.microsoft.com/office/drawing/2014/main" id="{76C985E0-C98C-0BA4-0AF0-719F0FAE7487}"/>
              </a:ext>
            </a:extLst>
          </p:cNvPr>
          <p:cNvSpPr txBox="1">
            <a:spLocks/>
          </p:cNvSpPr>
          <p:nvPr>
            <p:custDataLst>
              <p:tags r:id="rId40"/>
            </p:custDataLst>
          </p:nvPr>
        </p:nvSpPr>
        <p:spPr bwMode="auto">
          <a:xfrm>
            <a:off x="5111750" y="5815013"/>
            <a:ext cx="830263" cy="3365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sz="1000" noProof="0">
                <a:effectLst/>
              </a:rPr>
              <a:t>Integration </a:t>
            </a:r>
            <a:br>
              <a:rPr lang="en-US" sz="1000" noProof="0">
                <a:effectLst/>
              </a:rPr>
            </a:br>
            <a:r>
              <a:rPr lang="en-US" sz="1000" noProof="0">
                <a:effectLst/>
              </a:rPr>
              <a:t>Test </a:t>
            </a:r>
            <a:r>
              <a:rPr lang="en-US" sz="1000"/>
              <a:t>customer</a:t>
            </a:r>
            <a:endParaRPr lang="en-US" sz="1000" noProof="0">
              <a:effectLst/>
            </a:endParaRPr>
          </a:p>
        </p:txBody>
      </p:sp>
      <p:sp>
        <p:nvSpPr>
          <p:cNvPr id="67" name="Textplatzhalter 2">
            <a:extLst>
              <a:ext uri="{FF2B5EF4-FFF2-40B4-BE49-F238E27FC236}">
                <a16:creationId xmlns:a16="http://schemas.microsoft.com/office/drawing/2014/main" id="{F74BAE7B-9969-4889-BEF0-29E880521C23}"/>
              </a:ext>
            </a:extLst>
          </p:cNvPr>
          <p:cNvSpPr txBox="1">
            <a:spLocks/>
          </p:cNvSpPr>
          <p:nvPr>
            <p:custDataLst>
              <p:tags r:id="rId41"/>
            </p:custDataLst>
          </p:nvPr>
        </p:nvSpPr>
        <p:spPr bwMode="auto">
          <a:xfrm>
            <a:off x="444500" y="4745038"/>
            <a:ext cx="5191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D913E735-C20B-4743-B610-6A93551B1FE5}" type="datetime'''''''''''''A''ct''''''''''''''''''''iv''i''''''''t''y'">
              <a:rPr lang="en-US" sz="1200" b="1" noProof="0" smtClean="0"/>
              <a:pPr>
                <a:spcBef>
                  <a:spcPct val="0"/>
                </a:spcBef>
                <a:spcAft>
                  <a:spcPct val="0"/>
                </a:spcAft>
              </a:pPr>
              <a:t>Activity</a:t>
            </a:fld>
            <a:endParaRPr lang="en-US" sz="1200" b="1" noProof="0"/>
          </a:p>
        </p:txBody>
      </p:sp>
      <p:sp useBgFill="1">
        <p:nvSpPr>
          <p:cNvPr id="69" name="Textplatzhalter 2">
            <a:extLst>
              <a:ext uri="{FF2B5EF4-FFF2-40B4-BE49-F238E27FC236}">
                <a16:creationId xmlns:a16="http://schemas.microsoft.com/office/drawing/2014/main" id="{0BC1C10C-003D-25E2-D9DC-86A0D0B7F2A4}"/>
              </a:ext>
            </a:extLst>
          </p:cNvPr>
          <p:cNvSpPr txBox="1">
            <a:spLocks/>
          </p:cNvSpPr>
          <p:nvPr>
            <p:custDataLst>
              <p:tags r:id="rId42"/>
            </p:custDataLst>
          </p:nvPr>
        </p:nvSpPr>
        <p:spPr bwMode="auto">
          <a:xfrm>
            <a:off x="5992813" y="5815013"/>
            <a:ext cx="722313" cy="504825"/>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sz="1000" noProof="0">
                <a:effectLst/>
              </a:rPr>
              <a:t>Production </a:t>
            </a:r>
            <a:br>
              <a:rPr lang="en-US" sz="1000" noProof="0">
                <a:effectLst/>
              </a:rPr>
            </a:br>
            <a:r>
              <a:rPr lang="en-US" sz="1000" noProof="0">
                <a:effectLst/>
              </a:rPr>
              <a:t>Release</a:t>
            </a:r>
          </a:p>
          <a:p>
            <a:pPr algn="ctr">
              <a:spcBef>
                <a:spcPct val="0"/>
              </a:spcBef>
              <a:spcAft>
                <a:spcPct val="0"/>
              </a:spcAft>
            </a:pPr>
            <a:r>
              <a:rPr lang="en-US" sz="1000" noProof="0"/>
              <a:t> Cell Go-Live</a:t>
            </a:r>
            <a:endParaRPr lang="en-US" sz="1000" noProof="0">
              <a:effectLst/>
            </a:endParaRPr>
          </a:p>
        </p:txBody>
      </p:sp>
      <p:sp useBgFill="1">
        <p:nvSpPr>
          <p:cNvPr id="70" name="Textplatzhalter 2">
            <a:extLst>
              <a:ext uri="{FF2B5EF4-FFF2-40B4-BE49-F238E27FC236}">
                <a16:creationId xmlns:a16="http://schemas.microsoft.com/office/drawing/2014/main" id="{2AD40032-85AC-4866-B283-2FC4D7FAD99F}"/>
              </a:ext>
            </a:extLst>
          </p:cNvPr>
          <p:cNvSpPr txBox="1">
            <a:spLocks/>
          </p:cNvSpPr>
          <p:nvPr>
            <p:custDataLst>
              <p:tags r:id="rId43"/>
            </p:custDataLst>
          </p:nvPr>
        </p:nvSpPr>
        <p:spPr bwMode="auto">
          <a:xfrm>
            <a:off x="6880225" y="5815013"/>
            <a:ext cx="704850" cy="504825"/>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sz="1000" noProof="0">
                <a:effectLst/>
              </a:rPr>
              <a:t>Prod. </a:t>
            </a:r>
          </a:p>
          <a:p>
            <a:pPr algn="ctr">
              <a:spcBef>
                <a:spcPct val="0"/>
              </a:spcBef>
              <a:spcAft>
                <a:spcPct val="0"/>
              </a:spcAft>
            </a:pPr>
            <a:r>
              <a:rPr lang="en-US" sz="1000" noProof="0">
                <a:effectLst/>
              </a:rPr>
              <a:t>Release </a:t>
            </a:r>
          </a:p>
          <a:p>
            <a:pPr algn="ctr">
              <a:spcBef>
                <a:spcPct val="0"/>
              </a:spcBef>
              <a:spcAft>
                <a:spcPct val="0"/>
              </a:spcAft>
            </a:pPr>
            <a:r>
              <a:rPr lang="en-US" sz="1000" noProof="0">
                <a:effectLst/>
              </a:rPr>
              <a:t>ESS Go-Live</a:t>
            </a:r>
          </a:p>
        </p:txBody>
      </p:sp>
      <p:sp useBgFill="1">
        <p:nvSpPr>
          <p:cNvPr id="71" name="Textplatzhalter 2">
            <a:extLst>
              <a:ext uri="{FF2B5EF4-FFF2-40B4-BE49-F238E27FC236}">
                <a16:creationId xmlns:a16="http://schemas.microsoft.com/office/drawing/2014/main" id="{34EF773F-F971-12A6-A0CE-9627F1982D4E}"/>
              </a:ext>
            </a:extLst>
          </p:cNvPr>
          <p:cNvSpPr txBox="1">
            <a:spLocks/>
          </p:cNvSpPr>
          <p:nvPr>
            <p:custDataLst>
              <p:tags r:id="rId44"/>
            </p:custDataLst>
          </p:nvPr>
        </p:nvSpPr>
        <p:spPr bwMode="auto">
          <a:xfrm>
            <a:off x="7635875" y="5815013"/>
            <a:ext cx="742950" cy="3365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sz="1000" noProof="0">
                <a:effectLst/>
              </a:rPr>
              <a:t>Battery Pass</a:t>
            </a:r>
          </a:p>
          <a:p>
            <a:pPr algn="ctr">
              <a:spcBef>
                <a:spcPct val="0"/>
              </a:spcBef>
              <a:spcAft>
                <a:spcPct val="0"/>
              </a:spcAft>
            </a:pPr>
            <a:r>
              <a:rPr lang="en-US" sz="1000" noProof="0">
                <a:effectLst/>
              </a:rPr>
              <a:t>Go-Live</a:t>
            </a:r>
          </a:p>
        </p:txBody>
      </p:sp>
      <p:sp>
        <p:nvSpPr>
          <p:cNvPr id="66" name="Textplatzhalter 2">
            <a:extLst>
              <a:ext uri="{FF2B5EF4-FFF2-40B4-BE49-F238E27FC236}">
                <a16:creationId xmlns:a16="http://schemas.microsoft.com/office/drawing/2014/main" id="{0EF0001B-458F-1221-503F-1FB54A8376CB}"/>
              </a:ext>
            </a:extLst>
          </p:cNvPr>
          <p:cNvSpPr txBox="1">
            <a:spLocks/>
          </p:cNvSpPr>
          <p:nvPr>
            <p:custDataLst>
              <p:tags r:id="rId45"/>
            </p:custDataLst>
          </p:nvPr>
        </p:nvSpPr>
        <p:spPr bwMode="auto">
          <a:xfrm>
            <a:off x="444500" y="5591175"/>
            <a:ext cx="1185863" cy="4032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r>
              <a:rPr lang="en-US" sz="1200" noProof="0"/>
              <a:t>IT Development /</a:t>
            </a:r>
          </a:p>
          <a:p>
            <a:pPr>
              <a:spcBef>
                <a:spcPct val="0"/>
              </a:spcBef>
              <a:spcAft>
                <a:spcPct val="0"/>
              </a:spcAft>
            </a:pPr>
            <a:r>
              <a:rPr lang="en-US" sz="1200" noProof="0"/>
              <a:t>Roll-Out</a:t>
            </a:r>
          </a:p>
        </p:txBody>
      </p:sp>
      <p:grpSp>
        <p:nvGrpSpPr>
          <p:cNvPr id="73" name="Gruppieren 72">
            <a:extLst>
              <a:ext uri="{FF2B5EF4-FFF2-40B4-BE49-F238E27FC236}">
                <a16:creationId xmlns:a16="http://schemas.microsoft.com/office/drawing/2014/main" id="{F746621F-9646-71EA-0B11-5C22407482BC}"/>
              </a:ext>
            </a:extLst>
          </p:cNvPr>
          <p:cNvGrpSpPr>
            <a:grpSpLocks noChangeAspect="1"/>
          </p:cNvGrpSpPr>
          <p:nvPr/>
        </p:nvGrpSpPr>
        <p:grpSpPr>
          <a:xfrm>
            <a:off x="8597900" y="4918918"/>
            <a:ext cx="1015342" cy="1080000"/>
            <a:chOff x="3922660" y="-1204707"/>
            <a:chExt cx="1515200" cy="1605489"/>
          </a:xfrm>
          <a:solidFill>
            <a:schemeClr val="accent1"/>
          </a:solidFill>
          <a:effectLst>
            <a:outerShdw blurRad="50800" dist="38100" dir="2700000" algn="tl" rotWithShape="0">
              <a:prstClr val="black">
                <a:alpha val="40000"/>
              </a:prstClr>
            </a:outerShdw>
          </a:effectLst>
        </p:grpSpPr>
        <p:grpSp>
          <p:nvGrpSpPr>
            <p:cNvPr id="74" name="Gruppieren 73">
              <a:extLst>
                <a:ext uri="{FF2B5EF4-FFF2-40B4-BE49-F238E27FC236}">
                  <a16:creationId xmlns:a16="http://schemas.microsoft.com/office/drawing/2014/main" id="{DD2BB8FF-BA3C-E956-1BD7-C3A34134285B}"/>
                </a:ext>
              </a:extLst>
            </p:cNvPr>
            <p:cNvGrpSpPr>
              <a:grpSpLocks noChangeAspect="1"/>
            </p:cNvGrpSpPr>
            <p:nvPr/>
          </p:nvGrpSpPr>
          <p:grpSpPr>
            <a:xfrm>
              <a:off x="3922660" y="-1204707"/>
              <a:ext cx="1515200" cy="1605489"/>
              <a:chOff x="211553" y="1331688"/>
              <a:chExt cx="3329315" cy="3527703"/>
            </a:xfrm>
            <a:grpFill/>
          </p:grpSpPr>
          <p:sp>
            <p:nvSpPr>
              <p:cNvPr id="76" name="Rechteck 147">
                <a:extLst>
                  <a:ext uri="{FF2B5EF4-FFF2-40B4-BE49-F238E27FC236}">
                    <a16:creationId xmlns:a16="http://schemas.microsoft.com/office/drawing/2014/main" id="{56B2B2F4-A0AB-0C95-EECF-0E0069AD68F4}"/>
                  </a:ext>
                </a:extLst>
              </p:cNvPr>
              <p:cNvSpPr/>
              <p:nvPr/>
            </p:nvSpPr>
            <p:spPr>
              <a:xfrm>
                <a:off x="215867" y="1333500"/>
                <a:ext cx="3317910" cy="3525891"/>
              </a:xfrm>
              <a:custGeom>
                <a:avLst/>
                <a:gdLst>
                  <a:gd name="connsiteX0" fmla="*/ 0 w 3452644"/>
                  <a:gd name="connsiteY0" fmla="*/ 0 h 4373616"/>
                  <a:gd name="connsiteX1" fmla="*/ 3452644 w 3452644"/>
                  <a:gd name="connsiteY1" fmla="*/ 0 h 4373616"/>
                  <a:gd name="connsiteX2" fmla="*/ 3452644 w 3452644"/>
                  <a:gd name="connsiteY2" fmla="*/ 4373616 h 4373616"/>
                  <a:gd name="connsiteX3" fmla="*/ 0 w 3452644"/>
                  <a:gd name="connsiteY3" fmla="*/ 4373616 h 4373616"/>
                  <a:gd name="connsiteX4" fmla="*/ 0 w 3452644"/>
                  <a:gd name="connsiteY4" fmla="*/ 0 h 4373616"/>
                  <a:gd name="connsiteX0" fmla="*/ 85725 w 3452644"/>
                  <a:gd name="connsiteY0" fmla="*/ 1790700 h 4373616"/>
                  <a:gd name="connsiteX1" fmla="*/ 3452644 w 3452644"/>
                  <a:gd name="connsiteY1" fmla="*/ 0 h 4373616"/>
                  <a:gd name="connsiteX2" fmla="*/ 3452644 w 3452644"/>
                  <a:gd name="connsiteY2" fmla="*/ 4373616 h 4373616"/>
                  <a:gd name="connsiteX3" fmla="*/ 0 w 3452644"/>
                  <a:gd name="connsiteY3" fmla="*/ 4373616 h 4373616"/>
                  <a:gd name="connsiteX4" fmla="*/ 85725 w 3452644"/>
                  <a:gd name="connsiteY4" fmla="*/ 1790700 h 4373616"/>
                  <a:gd name="connsiteX0" fmla="*/ 57150 w 3452644"/>
                  <a:gd name="connsiteY0" fmla="*/ 1785937 h 4373616"/>
                  <a:gd name="connsiteX1" fmla="*/ 3452644 w 3452644"/>
                  <a:gd name="connsiteY1" fmla="*/ 0 h 4373616"/>
                  <a:gd name="connsiteX2" fmla="*/ 3452644 w 3452644"/>
                  <a:gd name="connsiteY2" fmla="*/ 4373616 h 4373616"/>
                  <a:gd name="connsiteX3" fmla="*/ 0 w 3452644"/>
                  <a:gd name="connsiteY3" fmla="*/ 4373616 h 4373616"/>
                  <a:gd name="connsiteX4" fmla="*/ 57150 w 3452644"/>
                  <a:gd name="connsiteY4" fmla="*/ 1785937 h 4373616"/>
                  <a:gd name="connsiteX0" fmla="*/ 0 w 3395494"/>
                  <a:gd name="connsiteY0" fmla="*/ 1785937 h 4373616"/>
                  <a:gd name="connsiteX1" fmla="*/ 3395494 w 3395494"/>
                  <a:gd name="connsiteY1" fmla="*/ 0 h 4373616"/>
                  <a:gd name="connsiteX2" fmla="*/ 3395494 w 3395494"/>
                  <a:gd name="connsiteY2" fmla="*/ 4373616 h 4373616"/>
                  <a:gd name="connsiteX3" fmla="*/ 23812 w 3395494"/>
                  <a:gd name="connsiteY3" fmla="*/ 3849741 h 4373616"/>
                  <a:gd name="connsiteX4" fmla="*/ 0 w 3395494"/>
                  <a:gd name="connsiteY4" fmla="*/ 1785937 h 4373616"/>
                  <a:gd name="connsiteX0" fmla="*/ 0 w 3395494"/>
                  <a:gd name="connsiteY0" fmla="*/ 1785937 h 4073579"/>
                  <a:gd name="connsiteX1" fmla="*/ 3395494 w 3395494"/>
                  <a:gd name="connsiteY1" fmla="*/ 0 h 4073579"/>
                  <a:gd name="connsiteX2" fmla="*/ 533232 w 3395494"/>
                  <a:gd name="connsiteY2" fmla="*/ 4073579 h 4073579"/>
                  <a:gd name="connsiteX3" fmla="*/ 23812 w 3395494"/>
                  <a:gd name="connsiteY3" fmla="*/ 3849741 h 4073579"/>
                  <a:gd name="connsiteX4" fmla="*/ 0 w 3395494"/>
                  <a:gd name="connsiteY4" fmla="*/ 1785937 h 4073579"/>
                  <a:gd name="connsiteX0" fmla="*/ 0 w 2862094"/>
                  <a:gd name="connsiteY0" fmla="*/ 1223962 h 3511604"/>
                  <a:gd name="connsiteX1" fmla="*/ 2862094 w 2862094"/>
                  <a:gd name="connsiteY1" fmla="*/ 0 h 3511604"/>
                  <a:gd name="connsiteX2" fmla="*/ 533232 w 2862094"/>
                  <a:gd name="connsiteY2" fmla="*/ 3511604 h 3511604"/>
                  <a:gd name="connsiteX3" fmla="*/ 23812 w 2862094"/>
                  <a:gd name="connsiteY3" fmla="*/ 3287766 h 3511604"/>
                  <a:gd name="connsiteX4" fmla="*/ 0 w 2862094"/>
                  <a:gd name="connsiteY4" fmla="*/ 1223962 h 3511604"/>
                  <a:gd name="connsiteX0" fmla="*/ 0 w 2874997"/>
                  <a:gd name="connsiteY0" fmla="*/ 1228724 h 3516366"/>
                  <a:gd name="connsiteX1" fmla="*/ 2862094 w 2874997"/>
                  <a:gd name="connsiteY1" fmla="*/ 4762 h 3516366"/>
                  <a:gd name="connsiteX2" fmla="*/ 2874997 w 2874997"/>
                  <a:gd name="connsiteY2" fmla="*/ 0 h 3516366"/>
                  <a:gd name="connsiteX3" fmla="*/ 533232 w 2874997"/>
                  <a:gd name="connsiteY3" fmla="*/ 3516366 h 3516366"/>
                  <a:gd name="connsiteX4" fmla="*/ 23812 w 2874997"/>
                  <a:gd name="connsiteY4" fmla="*/ 3292528 h 3516366"/>
                  <a:gd name="connsiteX5" fmla="*/ 0 w 2874997"/>
                  <a:gd name="connsiteY5" fmla="*/ 1228724 h 3516366"/>
                  <a:gd name="connsiteX0" fmla="*/ 0 w 3317910"/>
                  <a:gd name="connsiteY0" fmla="*/ 1223962 h 3511604"/>
                  <a:gd name="connsiteX1" fmla="*/ 2862094 w 3317910"/>
                  <a:gd name="connsiteY1" fmla="*/ 0 h 3511604"/>
                  <a:gd name="connsiteX2" fmla="*/ 3317910 w 3317910"/>
                  <a:gd name="connsiteY2" fmla="*/ 80963 h 3511604"/>
                  <a:gd name="connsiteX3" fmla="*/ 533232 w 3317910"/>
                  <a:gd name="connsiteY3" fmla="*/ 3511604 h 3511604"/>
                  <a:gd name="connsiteX4" fmla="*/ 23812 w 3317910"/>
                  <a:gd name="connsiteY4" fmla="*/ 3287766 h 3511604"/>
                  <a:gd name="connsiteX5" fmla="*/ 0 w 3317910"/>
                  <a:gd name="connsiteY5" fmla="*/ 1223962 h 3511604"/>
                  <a:gd name="connsiteX0" fmla="*/ 0 w 3317910"/>
                  <a:gd name="connsiteY0" fmla="*/ 1223962 h 3511604"/>
                  <a:gd name="connsiteX1" fmla="*/ 2862094 w 3317910"/>
                  <a:gd name="connsiteY1" fmla="*/ 0 h 3511604"/>
                  <a:gd name="connsiteX2" fmla="*/ 3317910 w 3317910"/>
                  <a:gd name="connsiteY2" fmla="*/ 80963 h 3511604"/>
                  <a:gd name="connsiteX3" fmla="*/ 3184558 w 3317910"/>
                  <a:gd name="connsiteY3" fmla="*/ 252413 h 3511604"/>
                  <a:gd name="connsiteX4" fmla="*/ 533232 w 3317910"/>
                  <a:gd name="connsiteY4" fmla="*/ 3511604 h 3511604"/>
                  <a:gd name="connsiteX5" fmla="*/ 23812 w 3317910"/>
                  <a:gd name="connsiteY5" fmla="*/ 3287766 h 3511604"/>
                  <a:gd name="connsiteX6" fmla="*/ 0 w 3317910"/>
                  <a:gd name="connsiteY6" fmla="*/ 1223962 h 3511604"/>
                  <a:gd name="connsiteX0" fmla="*/ 0 w 3317910"/>
                  <a:gd name="connsiteY0" fmla="*/ 1223962 h 3511604"/>
                  <a:gd name="connsiteX1" fmla="*/ 2862094 w 3317910"/>
                  <a:gd name="connsiteY1" fmla="*/ 0 h 3511604"/>
                  <a:gd name="connsiteX2" fmla="*/ 3317910 w 3317910"/>
                  <a:gd name="connsiteY2" fmla="*/ 80963 h 3511604"/>
                  <a:gd name="connsiteX3" fmla="*/ 3270283 w 3317910"/>
                  <a:gd name="connsiteY3" fmla="*/ 1743076 h 3511604"/>
                  <a:gd name="connsiteX4" fmla="*/ 533232 w 3317910"/>
                  <a:gd name="connsiteY4" fmla="*/ 3511604 h 3511604"/>
                  <a:gd name="connsiteX5" fmla="*/ 23812 w 3317910"/>
                  <a:gd name="connsiteY5" fmla="*/ 3287766 h 3511604"/>
                  <a:gd name="connsiteX6" fmla="*/ 0 w 3317910"/>
                  <a:gd name="connsiteY6" fmla="*/ 1223962 h 3511604"/>
                  <a:gd name="connsiteX0" fmla="*/ 0 w 3317910"/>
                  <a:gd name="connsiteY0" fmla="*/ 1223962 h 3525891"/>
                  <a:gd name="connsiteX1" fmla="*/ 2862094 w 3317910"/>
                  <a:gd name="connsiteY1" fmla="*/ 0 h 3525891"/>
                  <a:gd name="connsiteX2" fmla="*/ 3317910 w 3317910"/>
                  <a:gd name="connsiteY2" fmla="*/ 80963 h 3525891"/>
                  <a:gd name="connsiteX3" fmla="*/ 3270283 w 3317910"/>
                  <a:gd name="connsiteY3" fmla="*/ 1743076 h 3525891"/>
                  <a:gd name="connsiteX4" fmla="*/ 540376 w 3317910"/>
                  <a:gd name="connsiteY4" fmla="*/ 3525891 h 3525891"/>
                  <a:gd name="connsiteX5" fmla="*/ 23812 w 3317910"/>
                  <a:gd name="connsiteY5" fmla="*/ 3287766 h 3525891"/>
                  <a:gd name="connsiteX6" fmla="*/ 0 w 3317910"/>
                  <a:gd name="connsiteY6" fmla="*/ 1223962 h 35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7910" h="3525891">
                    <a:moveTo>
                      <a:pt x="0" y="1223962"/>
                    </a:moveTo>
                    <a:lnTo>
                      <a:pt x="2862094" y="0"/>
                    </a:lnTo>
                    <a:lnTo>
                      <a:pt x="3317910" y="80963"/>
                    </a:lnTo>
                    <a:lnTo>
                      <a:pt x="3270283" y="1743076"/>
                    </a:lnTo>
                    <a:lnTo>
                      <a:pt x="540376" y="3525891"/>
                    </a:lnTo>
                    <a:lnTo>
                      <a:pt x="23812" y="3287766"/>
                    </a:lnTo>
                    <a:lnTo>
                      <a:pt x="0" y="1223962"/>
                    </a:lnTo>
                    <a:close/>
                  </a:path>
                </a:pathLst>
              </a:cu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srgbClr val="212124"/>
                  </a:solidFill>
                  <a:effectLst/>
                  <a:uLnTx/>
                  <a:uFillTx/>
                  <a:latin typeface="The Group TEXT" panose="00000500000000000000" pitchFamily="2" charset="0"/>
                  <a:ea typeface="+mn-ea"/>
                  <a:cs typeface="+mn-cs"/>
                  <a:sym typeface="The Group TEXT" panose="00000500000000000000" pitchFamily="2" charset="0"/>
                </a:endParaRPr>
              </a:p>
            </p:txBody>
          </p:sp>
          <p:grpSp>
            <p:nvGrpSpPr>
              <p:cNvPr id="77" name="Gruppieren 76">
                <a:extLst>
                  <a:ext uri="{FF2B5EF4-FFF2-40B4-BE49-F238E27FC236}">
                    <a16:creationId xmlns:a16="http://schemas.microsoft.com/office/drawing/2014/main" id="{5F2D7D5F-CC40-8396-BE21-6F82695E862B}"/>
                  </a:ext>
                </a:extLst>
              </p:cNvPr>
              <p:cNvGrpSpPr>
                <a:grpSpLocks noChangeAspect="1"/>
              </p:cNvGrpSpPr>
              <p:nvPr/>
            </p:nvGrpSpPr>
            <p:grpSpPr>
              <a:xfrm>
                <a:off x="211553" y="1331688"/>
                <a:ext cx="3329315" cy="3519450"/>
                <a:chOff x="4292845" y="2319357"/>
                <a:chExt cx="891738" cy="942664"/>
              </a:xfrm>
              <a:grpFill/>
            </p:grpSpPr>
            <p:cxnSp>
              <p:nvCxnSpPr>
                <p:cNvPr id="78" name="Gerade Verbindung mit Pfeil 165">
                  <a:extLst>
                    <a:ext uri="{FF2B5EF4-FFF2-40B4-BE49-F238E27FC236}">
                      <a16:creationId xmlns:a16="http://schemas.microsoft.com/office/drawing/2014/main" id="{E77EAE5B-AE93-16D5-CDEF-CFD71C466F69}"/>
                    </a:ext>
                  </a:extLst>
                </p:cNvPr>
                <p:cNvCxnSpPr>
                  <a:cxnSpLocks/>
                </p:cNvCxnSpPr>
                <p:nvPr/>
              </p:nvCxnSpPr>
              <p:spPr bwMode="auto">
                <a:xfrm flipH="1">
                  <a:off x="4440710" y="2340610"/>
                  <a:ext cx="743873" cy="354422"/>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79" name="Gerade Verbindung mit Pfeil 165">
                  <a:extLst>
                    <a:ext uri="{FF2B5EF4-FFF2-40B4-BE49-F238E27FC236}">
                      <a16:creationId xmlns:a16="http://schemas.microsoft.com/office/drawing/2014/main" id="{BBA519DE-5533-AD62-8E91-354ADEF4BFAE}"/>
                    </a:ext>
                  </a:extLst>
                </p:cNvPr>
                <p:cNvCxnSpPr>
                  <a:cxnSpLocks/>
                </p:cNvCxnSpPr>
                <p:nvPr/>
              </p:nvCxnSpPr>
              <p:spPr bwMode="auto">
                <a:xfrm flipH="1">
                  <a:off x="4292845" y="2319357"/>
                  <a:ext cx="762601" cy="328231"/>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80" name="Gerade Verbindung mit Pfeil 165">
                  <a:extLst>
                    <a:ext uri="{FF2B5EF4-FFF2-40B4-BE49-F238E27FC236}">
                      <a16:creationId xmlns:a16="http://schemas.microsoft.com/office/drawing/2014/main" id="{C5F1CEC8-4493-41D7-935B-84E5C7189604}"/>
                    </a:ext>
                  </a:extLst>
                </p:cNvPr>
                <p:cNvCxnSpPr>
                  <a:cxnSpLocks/>
                </p:cNvCxnSpPr>
                <p:nvPr/>
              </p:nvCxnSpPr>
              <p:spPr bwMode="auto">
                <a:xfrm flipH="1" flipV="1">
                  <a:off x="4292845" y="2649627"/>
                  <a:ext cx="147865" cy="45405"/>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81" name="Gerade Verbindung mit Pfeil 165">
                  <a:extLst>
                    <a:ext uri="{FF2B5EF4-FFF2-40B4-BE49-F238E27FC236}">
                      <a16:creationId xmlns:a16="http://schemas.microsoft.com/office/drawing/2014/main" id="{9C04B42E-D72F-8457-0E49-66D2DC06548C}"/>
                    </a:ext>
                  </a:extLst>
                </p:cNvPr>
                <p:cNvCxnSpPr>
                  <a:cxnSpLocks/>
                </p:cNvCxnSpPr>
                <p:nvPr/>
              </p:nvCxnSpPr>
              <p:spPr bwMode="auto">
                <a:xfrm flipH="1" flipV="1">
                  <a:off x="5057016" y="2319357"/>
                  <a:ext cx="127567" cy="21253"/>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82" name="Gerade Verbindung mit Pfeil 165">
                  <a:extLst>
                    <a:ext uri="{FF2B5EF4-FFF2-40B4-BE49-F238E27FC236}">
                      <a16:creationId xmlns:a16="http://schemas.microsoft.com/office/drawing/2014/main" id="{579247BD-5032-1F92-B4CA-AA1D98157557}"/>
                    </a:ext>
                  </a:extLst>
                </p:cNvPr>
                <p:cNvCxnSpPr>
                  <a:cxnSpLocks/>
                </p:cNvCxnSpPr>
                <p:nvPr/>
              </p:nvCxnSpPr>
              <p:spPr bwMode="auto">
                <a:xfrm flipV="1">
                  <a:off x="5171772" y="2338571"/>
                  <a:ext cx="12811" cy="449945"/>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83" name="Gerade Verbindung mit Pfeil 165">
                  <a:extLst>
                    <a:ext uri="{FF2B5EF4-FFF2-40B4-BE49-F238E27FC236}">
                      <a16:creationId xmlns:a16="http://schemas.microsoft.com/office/drawing/2014/main" id="{ACB1A4B9-F92D-6D12-A4A2-443FB38BF787}"/>
                    </a:ext>
                  </a:extLst>
                </p:cNvPr>
                <p:cNvCxnSpPr>
                  <a:cxnSpLocks/>
                </p:cNvCxnSpPr>
                <p:nvPr/>
              </p:nvCxnSpPr>
              <p:spPr bwMode="auto">
                <a:xfrm flipV="1">
                  <a:off x="4437731" y="2691694"/>
                  <a:ext cx="2979" cy="570327"/>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84" name="Gerade Verbindung mit Pfeil 165">
                  <a:extLst>
                    <a:ext uri="{FF2B5EF4-FFF2-40B4-BE49-F238E27FC236}">
                      <a16:creationId xmlns:a16="http://schemas.microsoft.com/office/drawing/2014/main" id="{16F4E54B-EACA-E821-CDF8-56CA65A7C2C3}"/>
                    </a:ext>
                  </a:extLst>
                </p:cNvPr>
                <p:cNvCxnSpPr>
                  <a:cxnSpLocks/>
                </p:cNvCxnSpPr>
                <p:nvPr/>
              </p:nvCxnSpPr>
              <p:spPr bwMode="auto">
                <a:xfrm flipH="1" flipV="1">
                  <a:off x="4294335" y="2645549"/>
                  <a:ext cx="5894" cy="556039"/>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85" name="Gerade Verbindung mit Pfeil 165">
                  <a:extLst>
                    <a:ext uri="{FF2B5EF4-FFF2-40B4-BE49-F238E27FC236}">
                      <a16:creationId xmlns:a16="http://schemas.microsoft.com/office/drawing/2014/main" id="{30582C6E-57D5-1373-0CC0-4D71EF5C69E4}"/>
                    </a:ext>
                  </a:extLst>
                </p:cNvPr>
                <p:cNvCxnSpPr>
                  <a:cxnSpLocks/>
                </p:cNvCxnSpPr>
                <p:nvPr/>
              </p:nvCxnSpPr>
              <p:spPr bwMode="auto">
                <a:xfrm flipH="1" flipV="1">
                  <a:off x="4300229" y="3198263"/>
                  <a:ext cx="137502" cy="63653"/>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86" name="Gerade Verbindung mit Pfeil 165">
                  <a:extLst>
                    <a:ext uri="{FF2B5EF4-FFF2-40B4-BE49-F238E27FC236}">
                      <a16:creationId xmlns:a16="http://schemas.microsoft.com/office/drawing/2014/main" id="{D671F510-E419-8FA2-6713-F104AEBE24AF}"/>
                    </a:ext>
                  </a:extLst>
                </p:cNvPr>
                <p:cNvCxnSpPr>
                  <a:cxnSpLocks/>
                </p:cNvCxnSpPr>
                <p:nvPr/>
              </p:nvCxnSpPr>
              <p:spPr bwMode="auto">
                <a:xfrm flipV="1">
                  <a:off x="4440590" y="2786298"/>
                  <a:ext cx="728203" cy="475618"/>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87" name="Gerade Verbindung mit Pfeil 165">
                  <a:extLst>
                    <a:ext uri="{FF2B5EF4-FFF2-40B4-BE49-F238E27FC236}">
                      <a16:creationId xmlns:a16="http://schemas.microsoft.com/office/drawing/2014/main" id="{499D13BD-BD13-C5A8-62EA-E7F0035A64CB}"/>
                    </a:ext>
                  </a:extLst>
                </p:cNvPr>
                <p:cNvCxnSpPr>
                  <a:cxnSpLocks/>
                </p:cNvCxnSpPr>
                <p:nvPr/>
              </p:nvCxnSpPr>
              <p:spPr bwMode="auto">
                <a:xfrm flipH="1" flipV="1">
                  <a:off x="4322690" y="3065528"/>
                  <a:ext cx="87750" cy="42981"/>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88" name="Gerade Verbindung mit Pfeil 165">
                  <a:extLst>
                    <a:ext uri="{FF2B5EF4-FFF2-40B4-BE49-F238E27FC236}">
                      <a16:creationId xmlns:a16="http://schemas.microsoft.com/office/drawing/2014/main" id="{300C4FEF-E626-3B18-A68B-B7F66F2C0457}"/>
                    </a:ext>
                  </a:extLst>
                </p:cNvPr>
                <p:cNvCxnSpPr>
                  <a:cxnSpLocks/>
                </p:cNvCxnSpPr>
                <p:nvPr/>
              </p:nvCxnSpPr>
              <p:spPr bwMode="auto">
                <a:xfrm flipH="1" flipV="1">
                  <a:off x="4319351" y="2828101"/>
                  <a:ext cx="91088" cy="34395"/>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89" name="Gerade Verbindung mit Pfeil 165">
                  <a:extLst>
                    <a:ext uri="{FF2B5EF4-FFF2-40B4-BE49-F238E27FC236}">
                      <a16:creationId xmlns:a16="http://schemas.microsoft.com/office/drawing/2014/main" id="{2611AD3E-5E60-4A5A-1264-90DA52CB9F0C}"/>
                    </a:ext>
                  </a:extLst>
                </p:cNvPr>
                <p:cNvCxnSpPr>
                  <a:cxnSpLocks/>
                </p:cNvCxnSpPr>
                <p:nvPr/>
              </p:nvCxnSpPr>
              <p:spPr bwMode="auto">
                <a:xfrm flipV="1">
                  <a:off x="4410439" y="2862496"/>
                  <a:ext cx="0" cy="246013"/>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90" name="Gerade Verbindung mit Pfeil 165">
                  <a:extLst>
                    <a:ext uri="{FF2B5EF4-FFF2-40B4-BE49-F238E27FC236}">
                      <a16:creationId xmlns:a16="http://schemas.microsoft.com/office/drawing/2014/main" id="{CE57B917-41A4-9662-51B9-CA774F9870F4}"/>
                    </a:ext>
                  </a:extLst>
                </p:cNvPr>
                <p:cNvCxnSpPr>
                  <a:cxnSpLocks/>
                </p:cNvCxnSpPr>
                <p:nvPr/>
              </p:nvCxnSpPr>
              <p:spPr bwMode="auto">
                <a:xfrm flipH="1" flipV="1">
                  <a:off x="4319351" y="2828101"/>
                  <a:ext cx="2055" cy="236861"/>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91" name="Gerade Verbindung mit Pfeil 165">
                  <a:extLst>
                    <a:ext uri="{FF2B5EF4-FFF2-40B4-BE49-F238E27FC236}">
                      <a16:creationId xmlns:a16="http://schemas.microsoft.com/office/drawing/2014/main" id="{F8CB0B35-40A7-9257-2FEF-05914AD556F6}"/>
                    </a:ext>
                  </a:extLst>
                </p:cNvPr>
                <p:cNvCxnSpPr>
                  <a:cxnSpLocks/>
                </p:cNvCxnSpPr>
                <p:nvPr/>
              </p:nvCxnSpPr>
              <p:spPr bwMode="auto">
                <a:xfrm flipH="1" flipV="1">
                  <a:off x="4322690" y="3054381"/>
                  <a:ext cx="64991" cy="31834"/>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92" name="Gerade Verbindung mit Pfeil 165">
                  <a:extLst>
                    <a:ext uri="{FF2B5EF4-FFF2-40B4-BE49-F238E27FC236}">
                      <a16:creationId xmlns:a16="http://schemas.microsoft.com/office/drawing/2014/main" id="{9986A6C7-B8AF-DB07-6B2D-D3874D9F7884}"/>
                    </a:ext>
                  </a:extLst>
                </p:cNvPr>
                <p:cNvCxnSpPr>
                  <a:cxnSpLocks/>
                </p:cNvCxnSpPr>
                <p:nvPr/>
              </p:nvCxnSpPr>
              <p:spPr bwMode="auto">
                <a:xfrm flipV="1">
                  <a:off x="4390527" y="2865065"/>
                  <a:ext cx="0" cy="221150"/>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93" name="Gerade Verbindung mit Pfeil 92">
                  <a:extLst>
                    <a:ext uri="{FF2B5EF4-FFF2-40B4-BE49-F238E27FC236}">
                      <a16:creationId xmlns:a16="http://schemas.microsoft.com/office/drawing/2014/main" id="{49784D73-2588-E411-A397-9CCEA4001549}"/>
                    </a:ext>
                  </a:extLst>
                </p:cNvPr>
                <p:cNvCxnSpPr>
                  <a:cxnSpLocks/>
                </p:cNvCxnSpPr>
                <p:nvPr/>
              </p:nvCxnSpPr>
              <p:spPr bwMode="auto">
                <a:xfrm flipH="1" flipV="1">
                  <a:off x="4322048" y="2844865"/>
                  <a:ext cx="68479" cy="26486"/>
                </a:xfrm>
                <a:prstGeom prst="straightConnector1">
                  <a:avLst/>
                </a:prstGeom>
                <a:grpFill/>
                <a:ln/>
              </p:spPr>
              <p:style>
                <a:lnRef idx="2">
                  <a:schemeClr val="dk1"/>
                </a:lnRef>
                <a:fillRef idx="1">
                  <a:schemeClr val="lt1"/>
                </a:fillRef>
                <a:effectRef idx="0">
                  <a:schemeClr val="dk1"/>
                </a:effectRef>
                <a:fontRef idx="minor">
                  <a:schemeClr val="dk1"/>
                </a:fontRef>
              </p:style>
            </p:cxnSp>
          </p:grpSp>
        </p:grpSp>
        <p:sp>
          <p:nvSpPr>
            <p:cNvPr id="75" name="Textfeld 74">
              <a:extLst>
                <a:ext uri="{FF2B5EF4-FFF2-40B4-BE49-F238E27FC236}">
                  <a16:creationId xmlns:a16="http://schemas.microsoft.com/office/drawing/2014/main" id="{865457AE-3460-FEFE-5F38-B14E44DCCFD6}"/>
                </a:ext>
              </a:extLst>
            </p:cNvPr>
            <p:cNvSpPr txBox="1"/>
            <p:nvPr/>
          </p:nvSpPr>
          <p:spPr>
            <a:xfrm>
              <a:off x="4466680" y="-766469"/>
              <a:ext cx="628072" cy="346215"/>
            </a:xfrm>
            <a:prstGeom prst="rect">
              <a:avLst/>
            </a:prstGeom>
            <a:noFill/>
            <a:ln>
              <a:noFill/>
            </a:ln>
          </p:spPr>
          <p:txBody>
            <a:bodyPr wrap="none" lIns="0" tIns="0" rIns="0" bIns="0" rtlCol="0">
              <a:noAutofit/>
              <a:scene3d>
                <a:camera prst="isometricRightUp"/>
                <a:lightRig rig="threePt" dir="t"/>
              </a:scene3d>
            </a:bodyP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600" b="0" i="0" u="none" strike="noStrike" kern="1200" cap="none" spc="0" normalizeH="0" baseline="0" noProof="0">
                  <a:ln>
                    <a:noFill/>
                  </a:ln>
                  <a:effectLst/>
                  <a:uLnTx/>
                  <a:uFillTx/>
                  <a:latin typeface="Antarctica Medium"/>
                  <a:ea typeface="+mn-ea"/>
                  <a:cs typeface="+mn-cs"/>
                  <a:sym typeface="The Group TEXT" panose="00000500000000000000" pitchFamily="2" charset="0"/>
                </a:rPr>
                <a:t>Cell 1</a:t>
              </a:r>
            </a:p>
          </p:txBody>
        </p:sp>
      </p:grpSp>
      <p:grpSp>
        <p:nvGrpSpPr>
          <p:cNvPr id="94" name="Gruppieren 93">
            <a:extLst>
              <a:ext uri="{FF2B5EF4-FFF2-40B4-BE49-F238E27FC236}">
                <a16:creationId xmlns:a16="http://schemas.microsoft.com/office/drawing/2014/main" id="{E69789CC-6D89-7834-2215-EC4DEEEFA1E0}"/>
              </a:ext>
            </a:extLst>
          </p:cNvPr>
          <p:cNvGrpSpPr>
            <a:grpSpLocks noChangeAspect="1"/>
          </p:cNvGrpSpPr>
          <p:nvPr/>
        </p:nvGrpSpPr>
        <p:grpSpPr>
          <a:xfrm>
            <a:off x="10330173" y="5508516"/>
            <a:ext cx="1015342" cy="1080000"/>
            <a:chOff x="3922660" y="-1204707"/>
            <a:chExt cx="1515200" cy="1605489"/>
          </a:xfrm>
          <a:effectLst>
            <a:outerShdw blurRad="50800" dist="38100" dir="2700000" algn="tl" rotWithShape="0">
              <a:prstClr val="black">
                <a:alpha val="40000"/>
              </a:prstClr>
            </a:outerShdw>
          </a:effectLst>
        </p:grpSpPr>
        <p:grpSp>
          <p:nvGrpSpPr>
            <p:cNvPr id="95" name="Gruppieren 94">
              <a:extLst>
                <a:ext uri="{FF2B5EF4-FFF2-40B4-BE49-F238E27FC236}">
                  <a16:creationId xmlns:a16="http://schemas.microsoft.com/office/drawing/2014/main" id="{553A07C4-26D5-404E-0471-967D8CB9716D}"/>
                </a:ext>
              </a:extLst>
            </p:cNvPr>
            <p:cNvGrpSpPr>
              <a:grpSpLocks noChangeAspect="1"/>
            </p:cNvGrpSpPr>
            <p:nvPr/>
          </p:nvGrpSpPr>
          <p:grpSpPr>
            <a:xfrm>
              <a:off x="3922660" y="-1204707"/>
              <a:ext cx="1515200" cy="1605489"/>
              <a:chOff x="211553" y="1331688"/>
              <a:chExt cx="3329315" cy="3527703"/>
            </a:xfrm>
            <a:solidFill>
              <a:schemeClr val="accent6">
                <a:lumMod val="20000"/>
                <a:lumOff val="80000"/>
              </a:schemeClr>
            </a:solidFill>
          </p:grpSpPr>
          <p:sp>
            <p:nvSpPr>
              <p:cNvPr id="97" name="Rechteck 147">
                <a:extLst>
                  <a:ext uri="{FF2B5EF4-FFF2-40B4-BE49-F238E27FC236}">
                    <a16:creationId xmlns:a16="http://schemas.microsoft.com/office/drawing/2014/main" id="{5C3897F3-94AB-7B0C-5301-A04C19AEB49B}"/>
                  </a:ext>
                </a:extLst>
              </p:cNvPr>
              <p:cNvSpPr/>
              <p:nvPr/>
            </p:nvSpPr>
            <p:spPr>
              <a:xfrm>
                <a:off x="215867" y="1333500"/>
                <a:ext cx="3317910" cy="3525891"/>
              </a:xfrm>
              <a:custGeom>
                <a:avLst/>
                <a:gdLst>
                  <a:gd name="connsiteX0" fmla="*/ 0 w 3452644"/>
                  <a:gd name="connsiteY0" fmla="*/ 0 h 4373616"/>
                  <a:gd name="connsiteX1" fmla="*/ 3452644 w 3452644"/>
                  <a:gd name="connsiteY1" fmla="*/ 0 h 4373616"/>
                  <a:gd name="connsiteX2" fmla="*/ 3452644 w 3452644"/>
                  <a:gd name="connsiteY2" fmla="*/ 4373616 h 4373616"/>
                  <a:gd name="connsiteX3" fmla="*/ 0 w 3452644"/>
                  <a:gd name="connsiteY3" fmla="*/ 4373616 h 4373616"/>
                  <a:gd name="connsiteX4" fmla="*/ 0 w 3452644"/>
                  <a:gd name="connsiteY4" fmla="*/ 0 h 4373616"/>
                  <a:gd name="connsiteX0" fmla="*/ 85725 w 3452644"/>
                  <a:gd name="connsiteY0" fmla="*/ 1790700 h 4373616"/>
                  <a:gd name="connsiteX1" fmla="*/ 3452644 w 3452644"/>
                  <a:gd name="connsiteY1" fmla="*/ 0 h 4373616"/>
                  <a:gd name="connsiteX2" fmla="*/ 3452644 w 3452644"/>
                  <a:gd name="connsiteY2" fmla="*/ 4373616 h 4373616"/>
                  <a:gd name="connsiteX3" fmla="*/ 0 w 3452644"/>
                  <a:gd name="connsiteY3" fmla="*/ 4373616 h 4373616"/>
                  <a:gd name="connsiteX4" fmla="*/ 85725 w 3452644"/>
                  <a:gd name="connsiteY4" fmla="*/ 1790700 h 4373616"/>
                  <a:gd name="connsiteX0" fmla="*/ 57150 w 3452644"/>
                  <a:gd name="connsiteY0" fmla="*/ 1785937 h 4373616"/>
                  <a:gd name="connsiteX1" fmla="*/ 3452644 w 3452644"/>
                  <a:gd name="connsiteY1" fmla="*/ 0 h 4373616"/>
                  <a:gd name="connsiteX2" fmla="*/ 3452644 w 3452644"/>
                  <a:gd name="connsiteY2" fmla="*/ 4373616 h 4373616"/>
                  <a:gd name="connsiteX3" fmla="*/ 0 w 3452644"/>
                  <a:gd name="connsiteY3" fmla="*/ 4373616 h 4373616"/>
                  <a:gd name="connsiteX4" fmla="*/ 57150 w 3452644"/>
                  <a:gd name="connsiteY4" fmla="*/ 1785937 h 4373616"/>
                  <a:gd name="connsiteX0" fmla="*/ 0 w 3395494"/>
                  <a:gd name="connsiteY0" fmla="*/ 1785937 h 4373616"/>
                  <a:gd name="connsiteX1" fmla="*/ 3395494 w 3395494"/>
                  <a:gd name="connsiteY1" fmla="*/ 0 h 4373616"/>
                  <a:gd name="connsiteX2" fmla="*/ 3395494 w 3395494"/>
                  <a:gd name="connsiteY2" fmla="*/ 4373616 h 4373616"/>
                  <a:gd name="connsiteX3" fmla="*/ 23812 w 3395494"/>
                  <a:gd name="connsiteY3" fmla="*/ 3849741 h 4373616"/>
                  <a:gd name="connsiteX4" fmla="*/ 0 w 3395494"/>
                  <a:gd name="connsiteY4" fmla="*/ 1785937 h 4373616"/>
                  <a:gd name="connsiteX0" fmla="*/ 0 w 3395494"/>
                  <a:gd name="connsiteY0" fmla="*/ 1785937 h 4073579"/>
                  <a:gd name="connsiteX1" fmla="*/ 3395494 w 3395494"/>
                  <a:gd name="connsiteY1" fmla="*/ 0 h 4073579"/>
                  <a:gd name="connsiteX2" fmla="*/ 533232 w 3395494"/>
                  <a:gd name="connsiteY2" fmla="*/ 4073579 h 4073579"/>
                  <a:gd name="connsiteX3" fmla="*/ 23812 w 3395494"/>
                  <a:gd name="connsiteY3" fmla="*/ 3849741 h 4073579"/>
                  <a:gd name="connsiteX4" fmla="*/ 0 w 3395494"/>
                  <a:gd name="connsiteY4" fmla="*/ 1785937 h 4073579"/>
                  <a:gd name="connsiteX0" fmla="*/ 0 w 2862094"/>
                  <a:gd name="connsiteY0" fmla="*/ 1223962 h 3511604"/>
                  <a:gd name="connsiteX1" fmla="*/ 2862094 w 2862094"/>
                  <a:gd name="connsiteY1" fmla="*/ 0 h 3511604"/>
                  <a:gd name="connsiteX2" fmla="*/ 533232 w 2862094"/>
                  <a:gd name="connsiteY2" fmla="*/ 3511604 h 3511604"/>
                  <a:gd name="connsiteX3" fmla="*/ 23812 w 2862094"/>
                  <a:gd name="connsiteY3" fmla="*/ 3287766 h 3511604"/>
                  <a:gd name="connsiteX4" fmla="*/ 0 w 2862094"/>
                  <a:gd name="connsiteY4" fmla="*/ 1223962 h 3511604"/>
                  <a:gd name="connsiteX0" fmla="*/ 0 w 2874997"/>
                  <a:gd name="connsiteY0" fmla="*/ 1228724 h 3516366"/>
                  <a:gd name="connsiteX1" fmla="*/ 2862094 w 2874997"/>
                  <a:gd name="connsiteY1" fmla="*/ 4762 h 3516366"/>
                  <a:gd name="connsiteX2" fmla="*/ 2874997 w 2874997"/>
                  <a:gd name="connsiteY2" fmla="*/ 0 h 3516366"/>
                  <a:gd name="connsiteX3" fmla="*/ 533232 w 2874997"/>
                  <a:gd name="connsiteY3" fmla="*/ 3516366 h 3516366"/>
                  <a:gd name="connsiteX4" fmla="*/ 23812 w 2874997"/>
                  <a:gd name="connsiteY4" fmla="*/ 3292528 h 3516366"/>
                  <a:gd name="connsiteX5" fmla="*/ 0 w 2874997"/>
                  <a:gd name="connsiteY5" fmla="*/ 1228724 h 3516366"/>
                  <a:gd name="connsiteX0" fmla="*/ 0 w 3317910"/>
                  <a:gd name="connsiteY0" fmla="*/ 1223962 h 3511604"/>
                  <a:gd name="connsiteX1" fmla="*/ 2862094 w 3317910"/>
                  <a:gd name="connsiteY1" fmla="*/ 0 h 3511604"/>
                  <a:gd name="connsiteX2" fmla="*/ 3317910 w 3317910"/>
                  <a:gd name="connsiteY2" fmla="*/ 80963 h 3511604"/>
                  <a:gd name="connsiteX3" fmla="*/ 533232 w 3317910"/>
                  <a:gd name="connsiteY3" fmla="*/ 3511604 h 3511604"/>
                  <a:gd name="connsiteX4" fmla="*/ 23812 w 3317910"/>
                  <a:gd name="connsiteY4" fmla="*/ 3287766 h 3511604"/>
                  <a:gd name="connsiteX5" fmla="*/ 0 w 3317910"/>
                  <a:gd name="connsiteY5" fmla="*/ 1223962 h 3511604"/>
                  <a:gd name="connsiteX0" fmla="*/ 0 w 3317910"/>
                  <a:gd name="connsiteY0" fmla="*/ 1223962 h 3511604"/>
                  <a:gd name="connsiteX1" fmla="*/ 2862094 w 3317910"/>
                  <a:gd name="connsiteY1" fmla="*/ 0 h 3511604"/>
                  <a:gd name="connsiteX2" fmla="*/ 3317910 w 3317910"/>
                  <a:gd name="connsiteY2" fmla="*/ 80963 h 3511604"/>
                  <a:gd name="connsiteX3" fmla="*/ 3184558 w 3317910"/>
                  <a:gd name="connsiteY3" fmla="*/ 252413 h 3511604"/>
                  <a:gd name="connsiteX4" fmla="*/ 533232 w 3317910"/>
                  <a:gd name="connsiteY4" fmla="*/ 3511604 h 3511604"/>
                  <a:gd name="connsiteX5" fmla="*/ 23812 w 3317910"/>
                  <a:gd name="connsiteY5" fmla="*/ 3287766 h 3511604"/>
                  <a:gd name="connsiteX6" fmla="*/ 0 w 3317910"/>
                  <a:gd name="connsiteY6" fmla="*/ 1223962 h 3511604"/>
                  <a:gd name="connsiteX0" fmla="*/ 0 w 3317910"/>
                  <a:gd name="connsiteY0" fmla="*/ 1223962 h 3511604"/>
                  <a:gd name="connsiteX1" fmla="*/ 2862094 w 3317910"/>
                  <a:gd name="connsiteY1" fmla="*/ 0 h 3511604"/>
                  <a:gd name="connsiteX2" fmla="*/ 3317910 w 3317910"/>
                  <a:gd name="connsiteY2" fmla="*/ 80963 h 3511604"/>
                  <a:gd name="connsiteX3" fmla="*/ 3270283 w 3317910"/>
                  <a:gd name="connsiteY3" fmla="*/ 1743076 h 3511604"/>
                  <a:gd name="connsiteX4" fmla="*/ 533232 w 3317910"/>
                  <a:gd name="connsiteY4" fmla="*/ 3511604 h 3511604"/>
                  <a:gd name="connsiteX5" fmla="*/ 23812 w 3317910"/>
                  <a:gd name="connsiteY5" fmla="*/ 3287766 h 3511604"/>
                  <a:gd name="connsiteX6" fmla="*/ 0 w 3317910"/>
                  <a:gd name="connsiteY6" fmla="*/ 1223962 h 3511604"/>
                  <a:gd name="connsiteX0" fmla="*/ 0 w 3317910"/>
                  <a:gd name="connsiteY0" fmla="*/ 1223962 h 3525891"/>
                  <a:gd name="connsiteX1" fmla="*/ 2862094 w 3317910"/>
                  <a:gd name="connsiteY1" fmla="*/ 0 h 3525891"/>
                  <a:gd name="connsiteX2" fmla="*/ 3317910 w 3317910"/>
                  <a:gd name="connsiteY2" fmla="*/ 80963 h 3525891"/>
                  <a:gd name="connsiteX3" fmla="*/ 3270283 w 3317910"/>
                  <a:gd name="connsiteY3" fmla="*/ 1743076 h 3525891"/>
                  <a:gd name="connsiteX4" fmla="*/ 540376 w 3317910"/>
                  <a:gd name="connsiteY4" fmla="*/ 3525891 h 3525891"/>
                  <a:gd name="connsiteX5" fmla="*/ 23812 w 3317910"/>
                  <a:gd name="connsiteY5" fmla="*/ 3287766 h 3525891"/>
                  <a:gd name="connsiteX6" fmla="*/ 0 w 3317910"/>
                  <a:gd name="connsiteY6" fmla="*/ 1223962 h 35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7910" h="3525891">
                    <a:moveTo>
                      <a:pt x="0" y="1223962"/>
                    </a:moveTo>
                    <a:lnTo>
                      <a:pt x="2862094" y="0"/>
                    </a:lnTo>
                    <a:lnTo>
                      <a:pt x="3317910" y="80963"/>
                    </a:lnTo>
                    <a:lnTo>
                      <a:pt x="3270283" y="1743076"/>
                    </a:lnTo>
                    <a:lnTo>
                      <a:pt x="540376" y="3525891"/>
                    </a:lnTo>
                    <a:lnTo>
                      <a:pt x="23812" y="3287766"/>
                    </a:lnTo>
                    <a:lnTo>
                      <a:pt x="0" y="1223962"/>
                    </a:lnTo>
                    <a:close/>
                  </a:path>
                </a:pathLst>
              </a:cu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srgbClr val="212124"/>
                  </a:solidFill>
                  <a:effectLst/>
                  <a:uLnTx/>
                  <a:uFillTx/>
                  <a:latin typeface="The Group TEXT" panose="00000500000000000000" pitchFamily="2" charset="0"/>
                  <a:ea typeface="+mn-ea"/>
                  <a:cs typeface="+mn-cs"/>
                  <a:sym typeface="The Group TEXT" panose="00000500000000000000" pitchFamily="2" charset="0"/>
                </a:endParaRPr>
              </a:p>
            </p:txBody>
          </p:sp>
          <p:grpSp>
            <p:nvGrpSpPr>
              <p:cNvPr id="98" name="Gruppieren 97">
                <a:extLst>
                  <a:ext uri="{FF2B5EF4-FFF2-40B4-BE49-F238E27FC236}">
                    <a16:creationId xmlns:a16="http://schemas.microsoft.com/office/drawing/2014/main" id="{D853E623-7A34-0428-D440-603023D3F486}"/>
                  </a:ext>
                </a:extLst>
              </p:cNvPr>
              <p:cNvGrpSpPr>
                <a:grpSpLocks noChangeAspect="1"/>
              </p:cNvGrpSpPr>
              <p:nvPr/>
            </p:nvGrpSpPr>
            <p:grpSpPr>
              <a:xfrm>
                <a:off x="211553" y="1331688"/>
                <a:ext cx="3329315" cy="3519450"/>
                <a:chOff x="4292845" y="2319357"/>
                <a:chExt cx="891738" cy="942664"/>
              </a:xfrm>
              <a:grpFill/>
            </p:grpSpPr>
            <p:cxnSp>
              <p:nvCxnSpPr>
                <p:cNvPr id="99" name="Gerade Verbindung mit Pfeil 165">
                  <a:extLst>
                    <a:ext uri="{FF2B5EF4-FFF2-40B4-BE49-F238E27FC236}">
                      <a16:creationId xmlns:a16="http://schemas.microsoft.com/office/drawing/2014/main" id="{283F32AB-D451-6D5F-5629-89381092EF76}"/>
                    </a:ext>
                  </a:extLst>
                </p:cNvPr>
                <p:cNvCxnSpPr>
                  <a:cxnSpLocks/>
                </p:cNvCxnSpPr>
                <p:nvPr/>
              </p:nvCxnSpPr>
              <p:spPr bwMode="auto">
                <a:xfrm flipH="1">
                  <a:off x="4440710" y="2340610"/>
                  <a:ext cx="743873" cy="354422"/>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00" name="Gerade Verbindung mit Pfeil 165">
                  <a:extLst>
                    <a:ext uri="{FF2B5EF4-FFF2-40B4-BE49-F238E27FC236}">
                      <a16:creationId xmlns:a16="http://schemas.microsoft.com/office/drawing/2014/main" id="{044183C7-2405-E918-91A3-412B5D1EDDB9}"/>
                    </a:ext>
                  </a:extLst>
                </p:cNvPr>
                <p:cNvCxnSpPr>
                  <a:cxnSpLocks/>
                </p:cNvCxnSpPr>
                <p:nvPr/>
              </p:nvCxnSpPr>
              <p:spPr bwMode="auto">
                <a:xfrm flipH="1">
                  <a:off x="4292845" y="2319357"/>
                  <a:ext cx="762601" cy="328231"/>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01" name="Gerade Verbindung mit Pfeil 165">
                  <a:extLst>
                    <a:ext uri="{FF2B5EF4-FFF2-40B4-BE49-F238E27FC236}">
                      <a16:creationId xmlns:a16="http://schemas.microsoft.com/office/drawing/2014/main" id="{666725CC-A9EF-3A08-1C68-8DFBB23D51E6}"/>
                    </a:ext>
                  </a:extLst>
                </p:cNvPr>
                <p:cNvCxnSpPr>
                  <a:cxnSpLocks/>
                </p:cNvCxnSpPr>
                <p:nvPr/>
              </p:nvCxnSpPr>
              <p:spPr bwMode="auto">
                <a:xfrm flipH="1" flipV="1">
                  <a:off x="4292845" y="2649627"/>
                  <a:ext cx="147865" cy="45405"/>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02" name="Gerade Verbindung mit Pfeil 165">
                  <a:extLst>
                    <a:ext uri="{FF2B5EF4-FFF2-40B4-BE49-F238E27FC236}">
                      <a16:creationId xmlns:a16="http://schemas.microsoft.com/office/drawing/2014/main" id="{767FE047-0E28-9658-8F7A-8534C77B416E}"/>
                    </a:ext>
                  </a:extLst>
                </p:cNvPr>
                <p:cNvCxnSpPr>
                  <a:cxnSpLocks/>
                </p:cNvCxnSpPr>
                <p:nvPr/>
              </p:nvCxnSpPr>
              <p:spPr bwMode="auto">
                <a:xfrm flipH="1" flipV="1">
                  <a:off x="5057016" y="2319357"/>
                  <a:ext cx="127567" cy="21253"/>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03" name="Gerade Verbindung mit Pfeil 165">
                  <a:extLst>
                    <a:ext uri="{FF2B5EF4-FFF2-40B4-BE49-F238E27FC236}">
                      <a16:creationId xmlns:a16="http://schemas.microsoft.com/office/drawing/2014/main" id="{22CE0640-8945-FE29-4DC8-7582C7C8E183}"/>
                    </a:ext>
                  </a:extLst>
                </p:cNvPr>
                <p:cNvCxnSpPr>
                  <a:cxnSpLocks/>
                </p:cNvCxnSpPr>
                <p:nvPr/>
              </p:nvCxnSpPr>
              <p:spPr bwMode="auto">
                <a:xfrm flipV="1">
                  <a:off x="5171772" y="2338571"/>
                  <a:ext cx="12811" cy="449945"/>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04" name="Gerade Verbindung mit Pfeil 165">
                  <a:extLst>
                    <a:ext uri="{FF2B5EF4-FFF2-40B4-BE49-F238E27FC236}">
                      <a16:creationId xmlns:a16="http://schemas.microsoft.com/office/drawing/2014/main" id="{2EF18393-1E21-6156-E76C-143E25F2D413}"/>
                    </a:ext>
                  </a:extLst>
                </p:cNvPr>
                <p:cNvCxnSpPr>
                  <a:cxnSpLocks/>
                </p:cNvCxnSpPr>
                <p:nvPr/>
              </p:nvCxnSpPr>
              <p:spPr bwMode="auto">
                <a:xfrm flipV="1">
                  <a:off x="4437731" y="2691694"/>
                  <a:ext cx="2979" cy="570327"/>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05" name="Gerade Verbindung mit Pfeil 165">
                  <a:extLst>
                    <a:ext uri="{FF2B5EF4-FFF2-40B4-BE49-F238E27FC236}">
                      <a16:creationId xmlns:a16="http://schemas.microsoft.com/office/drawing/2014/main" id="{8A9C3948-03D2-979D-7F8A-87ED62653359}"/>
                    </a:ext>
                  </a:extLst>
                </p:cNvPr>
                <p:cNvCxnSpPr>
                  <a:cxnSpLocks/>
                </p:cNvCxnSpPr>
                <p:nvPr/>
              </p:nvCxnSpPr>
              <p:spPr bwMode="auto">
                <a:xfrm flipH="1" flipV="1">
                  <a:off x="4294335" y="2645549"/>
                  <a:ext cx="5894" cy="556039"/>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06" name="Gerade Verbindung mit Pfeil 165">
                  <a:extLst>
                    <a:ext uri="{FF2B5EF4-FFF2-40B4-BE49-F238E27FC236}">
                      <a16:creationId xmlns:a16="http://schemas.microsoft.com/office/drawing/2014/main" id="{7CF2A7D9-725E-EF4F-A258-F88D10985378}"/>
                    </a:ext>
                  </a:extLst>
                </p:cNvPr>
                <p:cNvCxnSpPr>
                  <a:cxnSpLocks/>
                </p:cNvCxnSpPr>
                <p:nvPr/>
              </p:nvCxnSpPr>
              <p:spPr bwMode="auto">
                <a:xfrm flipH="1" flipV="1">
                  <a:off x="4300229" y="3198263"/>
                  <a:ext cx="137502" cy="63653"/>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07" name="Gerade Verbindung mit Pfeil 165">
                  <a:extLst>
                    <a:ext uri="{FF2B5EF4-FFF2-40B4-BE49-F238E27FC236}">
                      <a16:creationId xmlns:a16="http://schemas.microsoft.com/office/drawing/2014/main" id="{42F1218A-3E3A-374E-AFAD-4DCC2800C2B8}"/>
                    </a:ext>
                  </a:extLst>
                </p:cNvPr>
                <p:cNvCxnSpPr>
                  <a:cxnSpLocks/>
                </p:cNvCxnSpPr>
                <p:nvPr/>
              </p:nvCxnSpPr>
              <p:spPr bwMode="auto">
                <a:xfrm flipV="1">
                  <a:off x="4440590" y="2786298"/>
                  <a:ext cx="728203" cy="475618"/>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08" name="Gerade Verbindung mit Pfeil 165">
                  <a:extLst>
                    <a:ext uri="{FF2B5EF4-FFF2-40B4-BE49-F238E27FC236}">
                      <a16:creationId xmlns:a16="http://schemas.microsoft.com/office/drawing/2014/main" id="{D805854C-B005-157B-8C3F-80E9B9CC52F0}"/>
                    </a:ext>
                  </a:extLst>
                </p:cNvPr>
                <p:cNvCxnSpPr>
                  <a:cxnSpLocks/>
                </p:cNvCxnSpPr>
                <p:nvPr/>
              </p:nvCxnSpPr>
              <p:spPr bwMode="auto">
                <a:xfrm flipH="1" flipV="1">
                  <a:off x="4322690" y="3065528"/>
                  <a:ext cx="87750" cy="42981"/>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09" name="Gerade Verbindung mit Pfeil 165">
                  <a:extLst>
                    <a:ext uri="{FF2B5EF4-FFF2-40B4-BE49-F238E27FC236}">
                      <a16:creationId xmlns:a16="http://schemas.microsoft.com/office/drawing/2014/main" id="{C3B1BA71-FE0F-7ECB-A6AF-C1CA0655AF5B}"/>
                    </a:ext>
                  </a:extLst>
                </p:cNvPr>
                <p:cNvCxnSpPr>
                  <a:cxnSpLocks/>
                </p:cNvCxnSpPr>
                <p:nvPr/>
              </p:nvCxnSpPr>
              <p:spPr bwMode="auto">
                <a:xfrm flipH="1" flipV="1">
                  <a:off x="4319351" y="2828101"/>
                  <a:ext cx="91088" cy="34395"/>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10" name="Gerade Verbindung mit Pfeil 165">
                  <a:extLst>
                    <a:ext uri="{FF2B5EF4-FFF2-40B4-BE49-F238E27FC236}">
                      <a16:creationId xmlns:a16="http://schemas.microsoft.com/office/drawing/2014/main" id="{6577BFD2-9B73-87DB-2C65-C7D54345CE2F}"/>
                    </a:ext>
                  </a:extLst>
                </p:cNvPr>
                <p:cNvCxnSpPr>
                  <a:cxnSpLocks/>
                </p:cNvCxnSpPr>
                <p:nvPr/>
              </p:nvCxnSpPr>
              <p:spPr bwMode="auto">
                <a:xfrm flipV="1">
                  <a:off x="4410439" y="2862496"/>
                  <a:ext cx="0" cy="246013"/>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11" name="Gerade Verbindung mit Pfeil 165">
                  <a:extLst>
                    <a:ext uri="{FF2B5EF4-FFF2-40B4-BE49-F238E27FC236}">
                      <a16:creationId xmlns:a16="http://schemas.microsoft.com/office/drawing/2014/main" id="{BBE74A07-16D8-486A-AC07-679F395ED2BC}"/>
                    </a:ext>
                  </a:extLst>
                </p:cNvPr>
                <p:cNvCxnSpPr>
                  <a:cxnSpLocks/>
                </p:cNvCxnSpPr>
                <p:nvPr/>
              </p:nvCxnSpPr>
              <p:spPr bwMode="auto">
                <a:xfrm flipH="1" flipV="1">
                  <a:off x="4319351" y="2828101"/>
                  <a:ext cx="2055" cy="236861"/>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12" name="Gerade Verbindung mit Pfeil 165">
                  <a:extLst>
                    <a:ext uri="{FF2B5EF4-FFF2-40B4-BE49-F238E27FC236}">
                      <a16:creationId xmlns:a16="http://schemas.microsoft.com/office/drawing/2014/main" id="{A3FAB7E5-7EA0-544A-AA85-A8B115462F20}"/>
                    </a:ext>
                  </a:extLst>
                </p:cNvPr>
                <p:cNvCxnSpPr>
                  <a:cxnSpLocks/>
                </p:cNvCxnSpPr>
                <p:nvPr/>
              </p:nvCxnSpPr>
              <p:spPr bwMode="auto">
                <a:xfrm flipH="1" flipV="1">
                  <a:off x="4322690" y="3054381"/>
                  <a:ext cx="64991" cy="31834"/>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13" name="Gerade Verbindung mit Pfeil 165">
                  <a:extLst>
                    <a:ext uri="{FF2B5EF4-FFF2-40B4-BE49-F238E27FC236}">
                      <a16:creationId xmlns:a16="http://schemas.microsoft.com/office/drawing/2014/main" id="{1DD65B26-902C-9E16-5503-66AC06AE2855}"/>
                    </a:ext>
                  </a:extLst>
                </p:cNvPr>
                <p:cNvCxnSpPr>
                  <a:cxnSpLocks/>
                </p:cNvCxnSpPr>
                <p:nvPr/>
              </p:nvCxnSpPr>
              <p:spPr bwMode="auto">
                <a:xfrm flipV="1">
                  <a:off x="4390527" y="2865065"/>
                  <a:ext cx="0" cy="221150"/>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14" name="Gerade Verbindung mit Pfeil 113">
                  <a:extLst>
                    <a:ext uri="{FF2B5EF4-FFF2-40B4-BE49-F238E27FC236}">
                      <a16:creationId xmlns:a16="http://schemas.microsoft.com/office/drawing/2014/main" id="{A9DF92B6-A503-0727-75ED-1FDB69E4627C}"/>
                    </a:ext>
                  </a:extLst>
                </p:cNvPr>
                <p:cNvCxnSpPr>
                  <a:cxnSpLocks/>
                </p:cNvCxnSpPr>
                <p:nvPr/>
              </p:nvCxnSpPr>
              <p:spPr bwMode="auto">
                <a:xfrm flipH="1" flipV="1">
                  <a:off x="4322048" y="2844865"/>
                  <a:ext cx="68479" cy="26486"/>
                </a:xfrm>
                <a:prstGeom prst="straightConnector1">
                  <a:avLst/>
                </a:prstGeom>
                <a:grpFill/>
                <a:ln/>
              </p:spPr>
              <p:style>
                <a:lnRef idx="2">
                  <a:schemeClr val="dk1"/>
                </a:lnRef>
                <a:fillRef idx="1">
                  <a:schemeClr val="lt1"/>
                </a:fillRef>
                <a:effectRef idx="0">
                  <a:schemeClr val="dk1"/>
                </a:effectRef>
                <a:fontRef idx="minor">
                  <a:schemeClr val="dk1"/>
                </a:fontRef>
              </p:style>
            </p:cxnSp>
          </p:grpSp>
        </p:grpSp>
        <p:sp>
          <p:nvSpPr>
            <p:cNvPr id="96" name="Textfeld 95">
              <a:extLst>
                <a:ext uri="{FF2B5EF4-FFF2-40B4-BE49-F238E27FC236}">
                  <a16:creationId xmlns:a16="http://schemas.microsoft.com/office/drawing/2014/main" id="{648A2051-27D5-FEFB-9BD9-147B4A030979}"/>
                </a:ext>
              </a:extLst>
            </p:cNvPr>
            <p:cNvSpPr txBox="1"/>
            <p:nvPr/>
          </p:nvSpPr>
          <p:spPr>
            <a:xfrm>
              <a:off x="4466680" y="-766469"/>
              <a:ext cx="628072" cy="346215"/>
            </a:xfrm>
            <a:prstGeom prst="rect">
              <a:avLst/>
            </a:prstGeom>
            <a:noFill/>
            <a:ln>
              <a:noFill/>
            </a:ln>
          </p:spPr>
          <p:txBody>
            <a:bodyPr wrap="none" lIns="0" tIns="0" rIns="0" bIns="0" rtlCol="0">
              <a:noAutofit/>
              <a:scene3d>
                <a:camera prst="isometricRightUp"/>
                <a:lightRig rig="threePt" dir="t"/>
              </a:scene3d>
            </a:bodyP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600" b="0" i="0" u="none" strike="noStrike" kern="1200" cap="none" spc="0" normalizeH="0" baseline="0" noProof="0">
                  <a:ln>
                    <a:noFill/>
                  </a:ln>
                  <a:effectLst/>
                  <a:uLnTx/>
                  <a:uFillTx/>
                  <a:latin typeface="Antarctica Medium"/>
                  <a:ea typeface="+mn-ea"/>
                  <a:cs typeface="+mn-cs"/>
                  <a:sym typeface="The Group TEXT" panose="00000500000000000000" pitchFamily="2" charset="0"/>
                </a:rPr>
                <a:t>Cell 3</a:t>
              </a:r>
            </a:p>
          </p:txBody>
        </p:sp>
      </p:grpSp>
      <p:grpSp>
        <p:nvGrpSpPr>
          <p:cNvPr id="115" name="Gruppieren 114">
            <a:extLst>
              <a:ext uri="{FF2B5EF4-FFF2-40B4-BE49-F238E27FC236}">
                <a16:creationId xmlns:a16="http://schemas.microsoft.com/office/drawing/2014/main" id="{25F1F82F-F226-EF84-1CB3-30046660FDB9}"/>
              </a:ext>
            </a:extLst>
          </p:cNvPr>
          <p:cNvGrpSpPr>
            <a:grpSpLocks noChangeAspect="1"/>
          </p:cNvGrpSpPr>
          <p:nvPr/>
        </p:nvGrpSpPr>
        <p:grpSpPr>
          <a:xfrm>
            <a:off x="9419163" y="5213717"/>
            <a:ext cx="1015342" cy="1080000"/>
            <a:chOff x="3922660" y="-1204707"/>
            <a:chExt cx="1515200" cy="1605489"/>
          </a:xfrm>
          <a:solidFill>
            <a:schemeClr val="accent1"/>
          </a:solidFill>
          <a:effectLst>
            <a:outerShdw blurRad="50800" dist="38100" dir="2700000" algn="tl" rotWithShape="0">
              <a:prstClr val="black">
                <a:alpha val="40000"/>
              </a:prstClr>
            </a:outerShdw>
          </a:effectLst>
        </p:grpSpPr>
        <p:grpSp>
          <p:nvGrpSpPr>
            <p:cNvPr id="116" name="Gruppieren 115">
              <a:extLst>
                <a:ext uri="{FF2B5EF4-FFF2-40B4-BE49-F238E27FC236}">
                  <a16:creationId xmlns:a16="http://schemas.microsoft.com/office/drawing/2014/main" id="{4B553EAD-D116-27A5-51EF-D07581169871}"/>
                </a:ext>
              </a:extLst>
            </p:cNvPr>
            <p:cNvGrpSpPr>
              <a:grpSpLocks noChangeAspect="1"/>
            </p:cNvGrpSpPr>
            <p:nvPr/>
          </p:nvGrpSpPr>
          <p:grpSpPr>
            <a:xfrm>
              <a:off x="3922660" y="-1204707"/>
              <a:ext cx="1515200" cy="1605489"/>
              <a:chOff x="211553" y="1331688"/>
              <a:chExt cx="3329315" cy="3527703"/>
            </a:xfrm>
            <a:grpFill/>
          </p:grpSpPr>
          <p:sp>
            <p:nvSpPr>
              <p:cNvPr id="118" name="Rechteck 147">
                <a:extLst>
                  <a:ext uri="{FF2B5EF4-FFF2-40B4-BE49-F238E27FC236}">
                    <a16:creationId xmlns:a16="http://schemas.microsoft.com/office/drawing/2014/main" id="{2D0F3BDB-6B7E-87D2-851B-189FB55577FE}"/>
                  </a:ext>
                </a:extLst>
              </p:cNvPr>
              <p:cNvSpPr/>
              <p:nvPr/>
            </p:nvSpPr>
            <p:spPr>
              <a:xfrm>
                <a:off x="215867" y="1333500"/>
                <a:ext cx="3317910" cy="3525891"/>
              </a:xfrm>
              <a:custGeom>
                <a:avLst/>
                <a:gdLst>
                  <a:gd name="connsiteX0" fmla="*/ 0 w 3452644"/>
                  <a:gd name="connsiteY0" fmla="*/ 0 h 4373616"/>
                  <a:gd name="connsiteX1" fmla="*/ 3452644 w 3452644"/>
                  <a:gd name="connsiteY1" fmla="*/ 0 h 4373616"/>
                  <a:gd name="connsiteX2" fmla="*/ 3452644 w 3452644"/>
                  <a:gd name="connsiteY2" fmla="*/ 4373616 h 4373616"/>
                  <a:gd name="connsiteX3" fmla="*/ 0 w 3452644"/>
                  <a:gd name="connsiteY3" fmla="*/ 4373616 h 4373616"/>
                  <a:gd name="connsiteX4" fmla="*/ 0 w 3452644"/>
                  <a:gd name="connsiteY4" fmla="*/ 0 h 4373616"/>
                  <a:gd name="connsiteX0" fmla="*/ 85725 w 3452644"/>
                  <a:gd name="connsiteY0" fmla="*/ 1790700 h 4373616"/>
                  <a:gd name="connsiteX1" fmla="*/ 3452644 w 3452644"/>
                  <a:gd name="connsiteY1" fmla="*/ 0 h 4373616"/>
                  <a:gd name="connsiteX2" fmla="*/ 3452644 w 3452644"/>
                  <a:gd name="connsiteY2" fmla="*/ 4373616 h 4373616"/>
                  <a:gd name="connsiteX3" fmla="*/ 0 w 3452644"/>
                  <a:gd name="connsiteY3" fmla="*/ 4373616 h 4373616"/>
                  <a:gd name="connsiteX4" fmla="*/ 85725 w 3452644"/>
                  <a:gd name="connsiteY4" fmla="*/ 1790700 h 4373616"/>
                  <a:gd name="connsiteX0" fmla="*/ 57150 w 3452644"/>
                  <a:gd name="connsiteY0" fmla="*/ 1785937 h 4373616"/>
                  <a:gd name="connsiteX1" fmla="*/ 3452644 w 3452644"/>
                  <a:gd name="connsiteY1" fmla="*/ 0 h 4373616"/>
                  <a:gd name="connsiteX2" fmla="*/ 3452644 w 3452644"/>
                  <a:gd name="connsiteY2" fmla="*/ 4373616 h 4373616"/>
                  <a:gd name="connsiteX3" fmla="*/ 0 w 3452644"/>
                  <a:gd name="connsiteY3" fmla="*/ 4373616 h 4373616"/>
                  <a:gd name="connsiteX4" fmla="*/ 57150 w 3452644"/>
                  <a:gd name="connsiteY4" fmla="*/ 1785937 h 4373616"/>
                  <a:gd name="connsiteX0" fmla="*/ 0 w 3395494"/>
                  <a:gd name="connsiteY0" fmla="*/ 1785937 h 4373616"/>
                  <a:gd name="connsiteX1" fmla="*/ 3395494 w 3395494"/>
                  <a:gd name="connsiteY1" fmla="*/ 0 h 4373616"/>
                  <a:gd name="connsiteX2" fmla="*/ 3395494 w 3395494"/>
                  <a:gd name="connsiteY2" fmla="*/ 4373616 h 4373616"/>
                  <a:gd name="connsiteX3" fmla="*/ 23812 w 3395494"/>
                  <a:gd name="connsiteY3" fmla="*/ 3849741 h 4373616"/>
                  <a:gd name="connsiteX4" fmla="*/ 0 w 3395494"/>
                  <a:gd name="connsiteY4" fmla="*/ 1785937 h 4373616"/>
                  <a:gd name="connsiteX0" fmla="*/ 0 w 3395494"/>
                  <a:gd name="connsiteY0" fmla="*/ 1785937 h 4073579"/>
                  <a:gd name="connsiteX1" fmla="*/ 3395494 w 3395494"/>
                  <a:gd name="connsiteY1" fmla="*/ 0 h 4073579"/>
                  <a:gd name="connsiteX2" fmla="*/ 533232 w 3395494"/>
                  <a:gd name="connsiteY2" fmla="*/ 4073579 h 4073579"/>
                  <a:gd name="connsiteX3" fmla="*/ 23812 w 3395494"/>
                  <a:gd name="connsiteY3" fmla="*/ 3849741 h 4073579"/>
                  <a:gd name="connsiteX4" fmla="*/ 0 w 3395494"/>
                  <a:gd name="connsiteY4" fmla="*/ 1785937 h 4073579"/>
                  <a:gd name="connsiteX0" fmla="*/ 0 w 2862094"/>
                  <a:gd name="connsiteY0" fmla="*/ 1223962 h 3511604"/>
                  <a:gd name="connsiteX1" fmla="*/ 2862094 w 2862094"/>
                  <a:gd name="connsiteY1" fmla="*/ 0 h 3511604"/>
                  <a:gd name="connsiteX2" fmla="*/ 533232 w 2862094"/>
                  <a:gd name="connsiteY2" fmla="*/ 3511604 h 3511604"/>
                  <a:gd name="connsiteX3" fmla="*/ 23812 w 2862094"/>
                  <a:gd name="connsiteY3" fmla="*/ 3287766 h 3511604"/>
                  <a:gd name="connsiteX4" fmla="*/ 0 w 2862094"/>
                  <a:gd name="connsiteY4" fmla="*/ 1223962 h 3511604"/>
                  <a:gd name="connsiteX0" fmla="*/ 0 w 2874997"/>
                  <a:gd name="connsiteY0" fmla="*/ 1228724 h 3516366"/>
                  <a:gd name="connsiteX1" fmla="*/ 2862094 w 2874997"/>
                  <a:gd name="connsiteY1" fmla="*/ 4762 h 3516366"/>
                  <a:gd name="connsiteX2" fmla="*/ 2874997 w 2874997"/>
                  <a:gd name="connsiteY2" fmla="*/ 0 h 3516366"/>
                  <a:gd name="connsiteX3" fmla="*/ 533232 w 2874997"/>
                  <a:gd name="connsiteY3" fmla="*/ 3516366 h 3516366"/>
                  <a:gd name="connsiteX4" fmla="*/ 23812 w 2874997"/>
                  <a:gd name="connsiteY4" fmla="*/ 3292528 h 3516366"/>
                  <a:gd name="connsiteX5" fmla="*/ 0 w 2874997"/>
                  <a:gd name="connsiteY5" fmla="*/ 1228724 h 3516366"/>
                  <a:gd name="connsiteX0" fmla="*/ 0 w 3317910"/>
                  <a:gd name="connsiteY0" fmla="*/ 1223962 h 3511604"/>
                  <a:gd name="connsiteX1" fmla="*/ 2862094 w 3317910"/>
                  <a:gd name="connsiteY1" fmla="*/ 0 h 3511604"/>
                  <a:gd name="connsiteX2" fmla="*/ 3317910 w 3317910"/>
                  <a:gd name="connsiteY2" fmla="*/ 80963 h 3511604"/>
                  <a:gd name="connsiteX3" fmla="*/ 533232 w 3317910"/>
                  <a:gd name="connsiteY3" fmla="*/ 3511604 h 3511604"/>
                  <a:gd name="connsiteX4" fmla="*/ 23812 w 3317910"/>
                  <a:gd name="connsiteY4" fmla="*/ 3287766 h 3511604"/>
                  <a:gd name="connsiteX5" fmla="*/ 0 w 3317910"/>
                  <a:gd name="connsiteY5" fmla="*/ 1223962 h 3511604"/>
                  <a:gd name="connsiteX0" fmla="*/ 0 w 3317910"/>
                  <a:gd name="connsiteY0" fmla="*/ 1223962 h 3511604"/>
                  <a:gd name="connsiteX1" fmla="*/ 2862094 w 3317910"/>
                  <a:gd name="connsiteY1" fmla="*/ 0 h 3511604"/>
                  <a:gd name="connsiteX2" fmla="*/ 3317910 w 3317910"/>
                  <a:gd name="connsiteY2" fmla="*/ 80963 h 3511604"/>
                  <a:gd name="connsiteX3" fmla="*/ 3184558 w 3317910"/>
                  <a:gd name="connsiteY3" fmla="*/ 252413 h 3511604"/>
                  <a:gd name="connsiteX4" fmla="*/ 533232 w 3317910"/>
                  <a:gd name="connsiteY4" fmla="*/ 3511604 h 3511604"/>
                  <a:gd name="connsiteX5" fmla="*/ 23812 w 3317910"/>
                  <a:gd name="connsiteY5" fmla="*/ 3287766 h 3511604"/>
                  <a:gd name="connsiteX6" fmla="*/ 0 w 3317910"/>
                  <a:gd name="connsiteY6" fmla="*/ 1223962 h 3511604"/>
                  <a:gd name="connsiteX0" fmla="*/ 0 w 3317910"/>
                  <a:gd name="connsiteY0" fmla="*/ 1223962 h 3511604"/>
                  <a:gd name="connsiteX1" fmla="*/ 2862094 w 3317910"/>
                  <a:gd name="connsiteY1" fmla="*/ 0 h 3511604"/>
                  <a:gd name="connsiteX2" fmla="*/ 3317910 w 3317910"/>
                  <a:gd name="connsiteY2" fmla="*/ 80963 h 3511604"/>
                  <a:gd name="connsiteX3" fmla="*/ 3270283 w 3317910"/>
                  <a:gd name="connsiteY3" fmla="*/ 1743076 h 3511604"/>
                  <a:gd name="connsiteX4" fmla="*/ 533232 w 3317910"/>
                  <a:gd name="connsiteY4" fmla="*/ 3511604 h 3511604"/>
                  <a:gd name="connsiteX5" fmla="*/ 23812 w 3317910"/>
                  <a:gd name="connsiteY5" fmla="*/ 3287766 h 3511604"/>
                  <a:gd name="connsiteX6" fmla="*/ 0 w 3317910"/>
                  <a:gd name="connsiteY6" fmla="*/ 1223962 h 3511604"/>
                  <a:gd name="connsiteX0" fmla="*/ 0 w 3317910"/>
                  <a:gd name="connsiteY0" fmla="*/ 1223962 h 3525891"/>
                  <a:gd name="connsiteX1" fmla="*/ 2862094 w 3317910"/>
                  <a:gd name="connsiteY1" fmla="*/ 0 h 3525891"/>
                  <a:gd name="connsiteX2" fmla="*/ 3317910 w 3317910"/>
                  <a:gd name="connsiteY2" fmla="*/ 80963 h 3525891"/>
                  <a:gd name="connsiteX3" fmla="*/ 3270283 w 3317910"/>
                  <a:gd name="connsiteY3" fmla="*/ 1743076 h 3525891"/>
                  <a:gd name="connsiteX4" fmla="*/ 540376 w 3317910"/>
                  <a:gd name="connsiteY4" fmla="*/ 3525891 h 3525891"/>
                  <a:gd name="connsiteX5" fmla="*/ 23812 w 3317910"/>
                  <a:gd name="connsiteY5" fmla="*/ 3287766 h 3525891"/>
                  <a:gd name="connsiteX6" fmla="*/ 0 w 3317910"/>
                  <a:gd name="connsiteY6" fmla="*/ 1223962 h 35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7910" h="3525891">
                    <a:moveTo>
                      <a:pt x="0" y="1223962"/>
                    </a:moveTo>
                    <a:lnTo>
                      <a:pt x="2862094" y="0"/>
                    </a:lnTo>
                    <a:lnTo>
                      <a:pt x="3317910" y="80963"/>
                    </a:lnTo>
                    <a:lnTo>
                      <a:pt x="3270283" y="1743076"/>
                    </a:lnTo>
                    <a:lnTo>
                      <a:pt x="540376" y="3525891"/>
                    </a:lnTo>
                    <a:lnTo>
                      <a:pt x="23812" y="3287766"/>
                    </a:lnTo>
                    <a:lnTo>
                      <a:pt x="0" y="1223962"/>
                    </a:lnTo>
                    <a:close/>
                  </a:path>
                </a:pathLst>
              </a:cu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srgbClr val="212124"/>
                  </a:solidFill>
                  <a:effectLst/>
                  <a:uLnTx/>
                  <a:uFillTx/>
                  <a:latin typeface="The Group TEXT" panose="00000500000000000000" pitchFamily="2" charset="0"/>
                  <a:ea typeface="+mn-ea"/>
                  <a:cs typeface="+mn-cs"/>
                  <a:sym typeface="The Group TEXT" panose="00000500000000000000" pitchFamily="2" charset="0"/>
                </a:endParaRPr>
              </a:p>
            </p:txBody>
          </p:sp>
          <p:grpSp>
            <p:nvGrpSpPr>
              <p:cNvPr id="119" name="Gruppieren 118">
                <a:extLst>
                  <a:ext uri="{FF2B5EF4-FFF2-40B4-BE49-F238E27FC236}">
                    <a16:creationId xmlns:a16="http://schemas.microsoft.com/office/drawing/2014/main" id="{8874C394-4F65-1BC7-DC15-A5E42C2525C8}"/>
                  </a:ext>
                </a:extLst>
              </p:cNvPr>
              <p:cNvGrpSpPr>
                <a:grpSpLocks noChangeAspect="1"/>
              </p:cNvGrpSpPr>
              <p:nvPr/>
            </p:nvGrpSpPr>
            <p:grpSpPr>
              <a:xfrm>
                <a:off x="211553" y="1331688"/>
                <a:ext cx="3329315" cy="3519450"/>
                <a:chOff x="4292845" y="2319357"/>
                <a:chExt cx="891738" cy="942664"/>
              </a:xfrm>
              <a:grpFill/>
            </p:grpSpPr>
            <p:cxnSp>
              <p:nvCxnSpPr>
                <p:cNvPr id="120" name="Gerade Verbindung mit Pfeil 165">
                  <a:extLst>
                    <a:ext uri="{FF2B5EF4-FFF2-40B4-BE49-F238E27FC236}">
                      <a16:creationId xmlns:a16="http://schemas.microsoft.com/office/drawing/2014/main" id="{19030F22-27CA-895E-9905-04CD5B7FF6D5}"/>
                    </a:ext>
                  </a:extLst>
                </p:cNvPr>
                <p:cNvCxnSpPr>
                  <a:cxnSpLocks/>
                </p:cNvCxnSpPr>
                <p:nvPr/>
              </p:nvCxnSpPr>
              <p:spPr bwMode="auto">
                <a:xfrm flipH="1">
                  <a:off x="4440710" y="2340610"/>
                  <a:ext cx="743873" cy="354422"/>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21" name="Gerade Verbindung mit Pfeil 165">
                  <a:extLst>
                    <a:ext uri="{FF2B5EF4-FFF2-40B4-BE49-F238E27FC236}">
                      <a16:creationId xmlns:a16="http://schemas.microsoft.com/office/drawing/2014/main" id="{2BFD7F75-E378-71FE-1459-8D2582430B9D}"/>
                    </a:ext>
                  </a:extLst>
                </p:cNvPr>
                <p:cNvCxnSpPr>
                  <a:cxnSpLocks/>
                </p:cNvCxnSpPr>
                <p:nvPr/>
              </p:nvCxnSpPr>
              <p:spPr bwMode="auto">
                <a:xfrm flipH="1">
                  <a:off x="4292845" y="2319357"/>
                  <a:ext cx="762601" cy="328231"/>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22" name="Gerade Verbindung mit Pfeil 165">
                  <a:extLst>
                    <a:ext uri="{FF2B5EF4-FFF2-40B4-BE49-F238E27FC236}">
                      <a16:creationId xmlns:a16="http://schemas.microsoft.com/office/drawing/2014/main" id="{B71ACC4D-B88D-10C7-CBB1-C1A971659ADC}"/>
                    </a:ext>
                  </a:extLst>
                </p:cNvPr>
                <p:cNvCxnSpPr>
                  <a:cxnSpLocks/>
                </p:cNvCxnSpPr>
                <p:nvPr/>
              </p:nvCxnSpPr>
              <p:spPr bwMode="auto">
                <a:xfrm flipH="1" flipV="1">
                  <a:off x="4292845" y="2649627"/>
                  <a:ext cx="147865" cy="45405"/>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23" name="Gerade Verbindung mit Pfeil 165">
                  <a:extLst>
                    <a:ext uri="{FF2B5EF4-FFF2-40B4-BE49-F238E27FC236}">
                      <a16:creationId xmlns:a16="http://schemas.microsoft.com/office/drawing/2014/main" id="{44547F46-F839-CBAE-4B2A-CBE160913BA8}"/>
                    </a:ext>
                  </a:extLst>
                </p:cNvPr>
                <p:cNvCxnSpPr>
                  <a:cxnSpLocks/>
                </p:cNvCxnSpPr>
                <p:nvPr/>
              </p:nvCxnSpPr>
              <p:spPr bwMode="auto">
                <a:xfrm flipH="1" flipV="1">
                  <a:off x="5057016" y="2319357"/>
                  <a:ext cx="127567" cy="21253"/>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24" name="Gerade Verbindung mit Pfeil 165">
                  <a:extLst>
                    <a:ext uri="{FF2B5EF4-FFF2-40B4-BE49-F238E27FC236}">
                      <a16:creationId xmlns:a16="http://schemas.microsoft.com/office/drawing/2014/main" id="{32BCBE56-0E9B-5C2F-7E00-62013F7ECA3A}"/>
                    </a:ext>
                  </a:extLst>
                </p:cNvPr>
                <p:cNvCxnSpPr>
                  <a:cxnSpLocks/>
                </p:cNvCxnSpPr>
                <p:nvPr/>
              </p:nvCxnSpPr>
              <p:spPr bwMode="auto">
                <a:xfrm flipV="1">
                  <a:off x="5171772" y="2338571"/>
                  <a:ext cx="12811" cy="449945"/>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25" name="Gerade Verbindung mit Pfeil 165">
                  <a:extLst>
                    <a:ext uri="{FF2B5EF4-FFF2-40B4-BE49-F238E27FC236}">
                      <a16:creationId xmlns:a16="http://schemas.microsoft.com/office/drawing/2014/main" id="{6D3DB3FC-FEE8-6D69-097C-E2A333FA2853}"/>
                    </a:ext>
                  </a:extLst>
                </p:cNvPr>
                <p:cNvCxnSpPr>
                  <a:cxnSpLocks/>
                </p:cNvCxnSpPr>
                <p:nvPr/>
              </p:nvCxnSpPr>
              <p:spPr bwMode="auto">
                <a:xfrm flipV="1">
                  <a:off x="4437731" y="2691694"/>
                  <a:ext cx="2979" cy="570327"/>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26" name="Gerade Verbindung mit Pfeil 165">
                  <a:extLst>
                    <a:ext uri="{FF2B5EF4-FFF2-40B4-BE49-F238E27FC236}">
                      <a16:creationId xmlns:a16="http://schemas.microsoft.com/office/drawing/2014/main" id="{5EA9D085-7D49-32FC-6756-BF77D72D349F}"/>
                    </a:ext>
                  </a:extLst>
                </p:cNvPr>
                <p:cNvCxnSpPr>
                  <a:cxnSpLocks/>
                </p:cNvCxnSpPr>
                <p:nvPr/>
              </p:nvCxnSpPr>
              <p:spPr bwMode="auto">
                <a:xfrm flipH="1" flipV="1">
                  <a:off x="4294335" y="2645549"/>
                  <a:ext cx="5894" cy="556039"/>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27" name="Gerade Verbindung mit Pfeil 165">
                  <a:extLst>
                    <a:ext uri="{FF2B5EF4-FFF2-40B4-BE49-F238E27FC236}">
                      <a16:creationId xmlns:a16="http://schemas.microsoft.com/office/drawing/2014/main" id="{71734886-5BB9-A11C-71FC-0FDF9BBCA990}"/>
                    </a:ext>
                  </a:extLst>
                </p:cNvPr>
                <p:cNvCxnSpPr>
                  <a:cxnSpLocks/>
                </p:cNvCxnSpPr>
                <p:nvPr/>
              </p:nvCxnSpPr>
              <p:spPr bwMode="auto">
                <a:xfrm flipH="1" flipV="1">
                  <a:off x="4300229" y="3198263"/>
                  <a:ext cx="137502" cy="63653"/>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28" name="Gerade Verbindung mit Pfeil 165">
                  <a:extLst>
                    <a:ext uri="{FF2B5EF4-FFF2-40B4-BE49-F238E27FC236}">
                      <a16:creationId xmlns:a16="http://schemas.microsoft.com/office/drawing/2014/main" id="{D2CDA65C-F253-793B-FE91-BBD4EE42C208}"/>
                    </a:ext>
                  </a:extLst>
                </p:cNvPr>
                <p:cNvCxnSpPr>
                  <a:cxnSpLocks/>
                </p:cNvCxnSpPr>
                <p:nvPr/>
              </p:nvCxnSpPr>
              <p:spPr bwMode="auto">
                <a:xfrm flipV="1">
                  <a:off x="4440590" y="2786298"/>
                  <a:ext cx="728203" cy="475618"/>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29" name="Gerade Verbindung mit Pfeil 165">
                  <a:extLst>
                    <a:ext uri="{FF2B5EF4-FFF2-40B4-BE49-F238E27FC236}">
                      <a16:creationId xmlns:a16="http://schemas.microsoft.com/office/drawing/2014/main" id="{EA175069-875F-1219-A7C4-D9EC8D81C3AE}"/>
                    </a:ext>
                  </a:extLst>
                </p:cNvPr>
                <p:cNvCxnSpPr>
                  <a:cxnSpLocks/>
                </p:cNvCxnSpPr>
                <p:nvPr/>
              </p:nvCxnSpPr>
              <p:spPr bwMode="auto">
                <a:xfrm flipH="1" flipV="1">
                  <a:off x="4322690" y="3065528"/>
                  <a:ext cx="87750" cy="42981"/>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30" name="Gerade Verbindung mit Pfeil 165">
                  <a:extLst>
                    <a:ext uri="{FF2B5EF4-FFF2-40B4-BE49-F238E27FC236}">
                      <a16:creationId xmlns:a16="http://schemas.microsoft.com/office/drawing/2014/main" id="{9B527BE7-AEB3-E5EF-DA46-30DC5BDA3E67}"/>
                    </a:ext>
                  </a:extLst>
                </p:cNvPr>
                <p:cNvCxnSpPr>
                  <a:cxnSpLocks/>
                </p:cNvCxnSpPr>
                <p:nvPr/>
              </p:nvCxnSpPr>
              <p:spPr bwMode="auto">
                <a:xfrm flipH="1" flipV="1">
                  <a:off x="4319351" y="2828101"/>
                  <a:ext cx="91088" cy="34395"/>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31" name="Gerade Verbindung mit Pfeil 165">
                  <a:extLst>
                    <a:ext uri="{FF2B5EF4-FFF2-40B4-BE49-F238E27FC236}">
                      <a16:creationId xmlns:a16="http://schemas.microsoft.com/office/drawing/2014/main" id="{F9FDB5B3-3F55-928C-FD1D-9C527592DD61}"/>
                    </a:ext>
                  </a:extLst>
                </p:cNvPr>
                <p:cNvCxnSpPr>
                  <a:cxnSpLocks/>
                </p:cNvCxnSpPr>
                <p:nvPr/>
              </p:nvCxnSpPr>
              <p:spPr bwMode="auto">
                <a:xfrm flipV="1">
                  <a:off x="4410439" y="2862496"/>
                  <a:ext cx="0" cy="246013"/>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32" name="Gerade Verbindung mit Pfeil 165">
                  <a:extLst>
                    <a:ext uri="{FF2B5EF4-FFF2-40B4-BE49-F238E27FC236}">
                      <a16:creationId xmlns:a16="http://schemas.microsoft.com/office/drawing/2014/main" id="{26DD506F-458B-69F9-09E0-AEFE1D0E01BB}"/>
                    </a:ext>
                  </a:extLst>
                </p:cNvPr>
                <p:cNvCxnSpPr>
                  <a:cxnSpLocks/>
                </p:cNvCxnSpPr>
                <p:nvPr/>
              </p:nvCxnSpPr>
              <p:spPr bwMode="auto">
                <a:xfrm flipH="1" flipV="1">
                  <a:off x="4319351" y="2828101"/>
                  <a:ext cx="2055" cy="236861"/>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33" name="Gerade Verbindung mit Pfeil 165">
                  <a:extLst>
                    <a:ext uri="{FF2B5EF4-FFF2-40B4-BE49-F238E27FC236}">
                      <a16:creationId xmlns:a16="http://schemas.microsoft.com/office/drawing/2014/main" id="{7CC0F203-E3E4-40E0-4CE5-7C101B58FB55}"/>
                    </a:ext>
                  </a:extLst>
                </p:cNvPr>
                <p:cNvCxnSpPr>
                  <a:cxnSpLocks/>
                </p:cNvCxnSpPr>
                <p:nvPr/>
              </p:nvCxnSpPr>
              <p:spPr bwMode="auto">
                <a:xfrm flipH="1" flipV="1">
                  <a:off x="4322690" y="3054381"/>
                  <a:ext cx="64991" cy="31834"/>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34" name="Gerade Verbindung mit Pfeil 165">
                  <a:extLst>
                    <a:ext uri="{FF2B5EF4-FFF2-40B4-BE49-F238E27FC236}">
                      <a16:creationId xmlns:a16="http://schemas.microsoft.com/office/drawing/2014/main" id="{D5689A84-6D5A-53A9-BDB5-9FC48DAB4EFE}"/>
                    </a:ext>
                  </a:extLst>
                </p:cNvPr>
                <p:cNvCxnSpPr>
                  <a:cxnSpLocks/>
                </p:cNvCxnSpPr>
                <p:nvPr/>
              </p:nvCxnSpPr>
              <p:spPr bwMode="auto">
                <a:xfrm flipV="1">
                  <a:off x="4390527" y="2865065"/>
                  <a:ext cx="0" cy="221150"/>
                </a:xfrm>
                <a:prstGeom prst="straightConnector1">
                  <a:avLst/>
                </a:prstGeom>
                <a:grpFill/>
                <a:ln/>
              </p:spPr>
              <p:style>
                <a:lnRef idx="2">
                  <a:schemeClr val="dk1"/>
                </a:lnRef>
                <a:fillRef idx="1">
                  <a:schemeClr val="lt1"/>
                </a:fillRef>
                <a:effectRef idx="0">
                  <a:schemeClr val="dk1"/>
                </a:effectRef>
                <a:fontRef idx="minor">
                  <a:schemeClr val="dk1"/>
                </a:fontRef>
              </p:style>
            </p:cxnSp>
            <p:cxnSp>
              <p:nvCxnSpPr>
                <p:cNvPr id="135" name="Gerade Verbindung mit Pfeil 134">
                  <a:extLst>
                    <a:ext uri="{FF2B5EF4-FFF2-40B4-BE49-F238E27FC236}">
                      <a16:creationId xmlns:a16="http://schemas.microsoft.com/office/drawing/2014/main" id="{FA695843-35F5-5A94-6A7A-A123345BF2FD}"/>
                    </a:ext>
                  </a:extLst>
                </p:cNvPr>
                <p:cNvCxnSpPr>
                  <a:cxnSpLocks/>
                </p:cNvCxnSpPr>
                <p:nvPr/>
              </p:nvCxnSpPr>
              <p:spPr bwMode="auto">
                <a:xfrm flipH="1" flipV="1">
                  <a:off x="4322048" y="2844865"/>
                  <a:ext cx="68479" cy="26486"/>
                </a:xfrm>
                <a:prstGeom prst="straightConnector1">
                  <a:avLst/>
                </a:prstGeom>
                <a:grpFill/>
                <a:ln/>
              </p:spPr>
              <p:style>
                <a:lnRef idx="2">
                  <a:schemeClr val="dk1"/>
                </a:lnRef>
                <a:fillRef idx="1">
                  <a:schemeClr val="lt1"/>
                </a:fillRef>
                <a:effectRef idx="0">
                  <a:schemeClr val="dk1"/>
                </a:effectRef>
                <a:fontRef idx="minor">
                  <a:schemeClr val="dk1"/>
                </a:fontRef>
              </p:style>
            </p:cxnSp>
          </p:grpSp>
        </p:grpSp>
        <p:sp>
          <p:nvSpPr>
            <p:cNvPr id="117" name="Textfeld 116">
              <a:extLst>
                <a:ext uri="{FF2B5EF4-FFF2-40B4-BE49-F238E27FC236}">
                  <a16:creationId xmlns:a16="http://schemas.microsoft.com/office/drawing/2014/main" id="{9D6D4165-EE8C-1EA2-7733-72F988CF5913}"/>
                </a:ext>
              </a:extLst>
            </p:cNvPr>
            <p:cNvSpPr txBox="1"/>
            <p:nvPr/>
          </p:nvSpPr>
          <p:spPr>
            <a:xfrm>
              <a:off x="4466680" y="-766469"/>
              <a:ext cx="628072" cy="346215"/>
            </a:xfrm>
            <a:prstGeom prst="rect">
              <a:avLst/>
            </a:prstGeom>
            <a:noFill/>
            <a:ln>
              <a:noFill/>
            </a:ln>
          </p:spPr>
          <p:txBody>
            <a:bodyPr wrap="none" lIns="0" tIns="0" rIns="0" bIns="0" rtlCol="0">
              <a:noAutofit/>
              <a:scene3d>
                <a:camera prst="isometricRightUp"/>
                <a:lightRig rig="threePt" dir="t"/>
              </a:scene3d>
            </a:bodyP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600" b="0" i="0" u="none" strike="noStrike" kern="1200" cap="none" spc="0" normalizeH="0" baseline="0" noProof="0">
                  <a:ln>
                    <a:noFill/>
                  </a:ln>
                  <a:effectLst/>
                  <a:uLnTx/>
                  <a:uFillTx/>
                  <a:latin typeface="Antarctica Medium"/>
                  <a:ea typeface="+mn-ea"/>
                  <a:cs typeface="+mn-cs"/>
                  <a:sym typeface="The Group TEXT" panose="00000500000000000000" pitchFamily="2" charset="0"/>
                </a:rPr>
                <a:t>Cell 2</a:t>
              </a:r>
            </a:p>
          </p:txBody>
        </p:sp>
      </p:grpSp>
      <p:pic>
        <p:nvPicPr>
          <p:cNvPr id="136" name="Picture 32" descr="A white box with many wires">
            <a:extLst>
              <a:ext uri="{FF2B5EF4-FFF2-40B4-BE49-F238E27FC236}">
                <a16:creationId xmlns:a16="http://schemas.microsoft.com/office/drawing/2014/main" id="{0FF5EC77-6DD0-19E2-2AD0-9D8B2B307066}"/>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11382796" y="6104286"/>
            <a:ext cx="729483" cy="514721"/>
          </a:xfrm>
          <a:prstGeom prst="rect">
            <a:avLst/>
          </a:prstGeom>
          <a:solidFill>
            <a:schemeClr val="bg1"/>
          </a:solidFill>
          <a:ln>
            <a:solidFill>
              <a:schemeClr val="tx1"/>
            </a:solidFill>
          </a:ln>
          <a:effectLst>
            <a:outerShdw blurRad="292100" dist="139700" dir="2700000" algn="tl" rotWithShape="0">
              <a:srgbClr val="333333">
                <a:alpha val="65000"/>
              </a:srgbClr>
            </a:outerShdw>
          </a:effectLst>
        </p:spPr>
      </p:pic>
      <p:sp>
        <p:nvSpPr>
          <p:cNvPr id="138" name="2. Slide Title">
            <a:extLst>
              <a:ext uri="{FF2B5EF4-FFF2-40B4-BE49-F238E27FC236}">
                <a16:creationId xmlns:a16="http://schemas.microsoft.com/office/drawing/2014/main" id="{3E80EA3C-3081-324B-D657-AF6DE35C7AE6}"/>
              </a:ext>
            </a:extLst>
          </p:cNvPr>
          <p:cNvSpPr txBox="1">
            <a:spLocks/>
          </p:cNvSpPr>
          <p:nvPr>
            <p:custDataLst>
              <p:tags r:id="rId46"/>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a:ln w="6350" cap="flat">
                  <a:noFill/>
                  <a:miter lim="800000"/>
                </a:ln>
                <a:solidFill>
                  <a:srgbClr val="FFFFFF"/>
                </a:solidFill>
                <a:effectLst/>
                <a:uLnTx/>
                <a:uFillTx/>
                <a:ea typeface="+mj-ea"/>
                <a:cs typeface="+mj-cs"/>
              </a:rPr>
              <a:t>01 Structure &amp; Organize</a:t>
            </a:r>
          </a:p>
        </p:txBody>
      </p:sp>
      <p:sp>
        <p:nvSpPr>
          <p:cNvPr id="140" name="Textfeld 139">
            <a:extLst>
              <a:ext uri="{FF2B5EF4-FFF2-40B4-BE49-F238E27FC236}">
                <a16:creationId xmlns:a16="http://schemas.microsoft.com/office/drawing/2014/main" id="{A7667F90-5905-7839-A2CF-026702E790BB}"/>
              </a:ext>
            </a:extLst>
          </p:cNvPr>
          <p:cNvSpPr txBox="1"/>
          <p:nvPr/>
        </p:nvSpPr>
        <p:spPr>
          <a:xfrm>
            <a:off x="5568157" y="1269144"/>
            <a:ext cx="1923256" cy="3172667"/>
          </a:xfrm>
          <a:prstGeom prst="rect">
            <a:avLst/>
          </a:prstGeom>
          <a:ln w="6350">
            <a:noFill/>
            <a:miter lim="800000"/>
          </a:ln>
        </p:spPr>
        <p:txBody>
          <a:bodyPr vert="horz" wrap="square" lIns="0" tIns="0" rIns="0" bIns="0" rtlCol="0">
            <a:noAutofit/>
          </a:bodyPr>
          <a:lstStyle/>
          <a:p>
            <a:pPr algn="l">
              <a:spcBef>
                <a:spcPts val="300"/>
              </a:spcBef>
              <a:spcAft>
                <a:spcPts val="300"/>
              </a:spcAft>
              <a:buNone/>
            </a:pPr>
            <a:endParaRPr lang="en-US" sz="1600" noProof="0"/>
          </a:p>
        </p:txBody>
      </p:sp>
      <p:sp>
        <p:nvSpPr>
          <p:cNvPr id="2" name="Textfeld 1">
            <a:extLst>
              <a:ext uri="{FF2B5EF4-FFF2-40B4-BE49-F238E27FC236}">
                <a16:creationId xmlns:a16="http://schemas.microsoft.com/office/drawing/2014/main" id="{2D269C94-945A-EB09-F114-C7CBCA47F522}"/>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sp>
        <p:nvSpPr>
          <p:cNvPr id="58" name="Textfeld 57">
            <a:extLst>
              <a:ext uri="{FF2B5EF4-FFF2-40B4-BE49-F238E27FC236}">
                <a16:creationId xmlns:a16="http://schemas.microsoft.com/office/drawing/2014/main" id="{F11D7FFB-139B-3B74-2110-E67AC8C99610}"/>
              </a:ext>
            </a:extLst>
          </p:cNvPr>
          <p:cNvSpPr txBox="1"/>
          <p:nvPr/>
        </p:nvSpPr>
        <p:spPr>
          <a:xfrm>
            <a:off x="8582650" y="4429071"/>
            <a:ext cx="3476506" cy="527140"/>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1600" b="1" u="sng" err="1">
                <a:solidFill>
                  <a:schemeClr val="accent2">
                    <a:lumMod val="60000"/>
                    <a:lumOff val="40000"/>
                  </a:schemeClr>
                </a:solidFill>
              </a:rPr>
              <a:t>Identification</a:t>
            </a:r>
            <a:r>
              <a:rPr lang="de-DE" sz="1600" b="1" u="sng">
                <a:solidFill>
                  <a:schemeClr val="accent2">
                    <a:lumMod val="60000"/>
                    <a:lumOff val="40000"/>
                  </a:schemeClr>
                </a:solidFill>
              </a:rPr>
              <a:t> </a:t>
            </a:r>
            <a:r>
              <a:rPr lang="de-DE" sz="1600" b="1" u="sng" err="1">
                <a:solidFill>
                  <a:schemeClr val="accent2">
                    <a:lumMod val="60000"/>
                    <a:lumOff val="40000"/>
                  </a:schemeClr>
                </a:solidFill>
              </a:rPr>
              <a:t>of</a:t>
            </a:r>
            <a:r>
              <a:rPr lang="de-DE" sz="1600" b="1" u="sng">
                <a:solidFill>
                  <a:schemeClr val="accent2">
                    <a:lumMod val="60000"/>
                    <a:lumOff val="40000"/>
                  </a:schemeClr>
                </a:solidFill>
              </a:rPr>
              <a:t> Products in </a:t>
            </a:r>
            <a:r>
              <a:rPr lang="de-DE" sz="1600" b="1" u="sng" err="1">
                <a:solidFill>
                  <a:schemeClr val="accent2">
                    <a:lumMod val="60000"/>
                    <a:lumOff val="40000"/>
                  </a:schemeClr>
                </a:solidFill>
              </a:rPr>
              <a:t>Scope</a:t>
            </a:r>
            <a:endParaRPr lang="de-DE" sz="1600" b="1" u="sng">
              <a:solidFill>
                <a:schemeClr val="accent2">
                  <a:lumMod val="60000"/>
                  <a:lumOff val="40000"/>
                </a:schemeClr>
              </a:solidFill>
            </a:endParaRPr>
          </a:p>
        </p:txBody>
      </p:sp>
      <p:sp>
        <p:nvSpPr>
          <p:cNvPr id="60" name="Textfeld 59">
            <a:extLst>
              <a:ext uri="{FF2B5EF4-FFF2-40B4-BE49-F238E27FC236}">
                <a16:creationId xmlns:a16="http://schemas.microsoft.com/office/drawing/2014/main" id="{A1FA8BF6-BB6C-45F1-F8C6-9EE4F7FE43E7}"/>
              </a:ext>
            </a:extLst>
          </p:cNvPr>
          <p:cNvSpPr txBox="1"/>
          <p:nvPr/>
        </p:nvSpPr>
        <p:spPr>
          <a:xfrm>
            <a:off x="505330" y="4387806"/>
            <a:ext cx="3355773" cy="527140"/>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1600" b="1" u="sng">
                <a:solidFill>
                  <a:schemeClr val="accent2">
                    <a:lumMod val="60000"/>
                    <a:lumOff val="40000"/>
                  </a:schemeClr>
                </a:solidFill>
              </a:rPr>
              <a:t>IT Timeline Implementation</a:t>
            </a:r>
          </a:p>
        </p:txBody>
      </p:sp>
    </p:spTree>
    <p:extLst>
      <p:ext uri="{BB962C8B-B14F-4D97-AF65-F5344CB8AC3E}">
        <p14:creationId xmlns:p14="http://schemas.microsoft.com/office/powerpoint/2010/main" val="889271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A09D27B-CC01-24E4-1CBB-39B98FF3C446}"/>
              </a:ext>
            </a:extLst>
          </p:cNvPr>
          <p:cNvGraphicFramePr>
            <a:graphicFrameLocks noChangeAspect="1"/>
          </p:cNvGraphicFramePr>
          <p:nvPr>
            <p:custDataLst>
              <p:tags r:id="rId1"/>
            </p:custDataLst>
            <p:extLst>
              <p:ext uri="{D42A27DB-BD31-4B8C-83A1-F6EECF244321}">
                <p14:modId xmlns:p14="http://schemas.microsoft.com/office/powerpoint/2010/main" val="3923030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2" imgW="395" imgH="396" progId="TCLayout.ActiveDocument.1">
                  <p:embed/>
                </p:oleObj>
              </mc:Choice>
              <mc:Fallback>
                <p:oleObj name="think-cell Folie" r:id="rId32" imgW="395" imgH="396" progId="TCLayout.ActiveDocument.1">
                  <p:embed/>
                  <p:pic>
                    <p:nvPicPr>
                      <p:cNvPr id="6" name="think-cell data - do not delete" hidden="1">
                        <a:extLst>
                          <a:ext uri="{FF2B5EF4-FFF2-40B4-BE49-F238E27FC236}">
                            <a16:creationId xmlns:a16="http://schemas.microsoft.com/office/drawing/2014/main" id="{EA09D27B-CC01-24E4-1CBB-39B98FF3C446}"/>
                          </a:ext>
                        </a:extLst>
                      </p:cNvPr>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8" name="TextBox 2">
            <a:extLst>
              <a:ext uri="{FF2B5EF4-FFF2-40B4-BE49-F238E27FC236}">
                <a16:creationId xmlns:a16="http://schemas.microsoft.com/office/drawing/2014/main" id="{A73182BD-C7CF-4C09-55CF-8AA305743323}"/>
              </a:ext>
            </a:extLst>
          </p:cNvPr>
          <p:cNvSpPr txBox="1"/>
          <p:nvPr>
            <p:custDataLst>
              <p:tags r:id="rId2"/>
            </p:custDataLst>
          </p:nvPr>
        </p:nvSpPr>
        <p:spPr bwMode="gray">
          <a:xfrm>
            <a:off x="4237508" y="1752875"/>
            <a:ext cx="3669233" cy="216282"/>
          </a:xfrm>
          <a:prstGeom prst="rect">
            <a:avLst/>
          </a:prstGeom>
          <a:solidFill>
            <a:schemeClr val="dk1"/>
          </a:solidFill>
          <a:ln>
            <a:solidFill>
              <a:schemeClr val="bg1"/>
            </a:solidFill>
          </a:ln>
        </p:spPr>
        <p:txBody>
          <a:bodyPr vert="horz" wrap="square" lIns="36000" tIns="36000" rIns="36000" bIns="36000" rtlCol="0" anchor="ctr">
            <a:noAutofit/>
          </a:bodyPr>
          <a:lstStyle>
            <a:defPPr>
              <a:defRPr lang="en-US"/>
            </a:defPPr>
            <a:lvl1pPr algn="ctr" fontAlgn="base">
              <a:spcBef>
                <a:spcPct val="0"/>
              </a:spcBef>
              <a:spcAft>
                <a:spcPct val="0"/>
              </a:spcAft>
              <a:defRPr sz="900">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i="0" u="none" strike="noStrike" kern="1200" cap="none" spc="0" normalizeH="0" baseline="0" noProof="0">
                <a:ln>
                  <a:noFill/>
                </a:ln>
                <a:solidFill>
                  <a:schemeClr val="bg1"/>
                </a:solidFill>
                <a:effectLst/>
                <a:uLnTx/>
                <a:uFillTx/>
                <a:ea typeface="Calibri" panose="020F0502020204030204" pitchFamily="34" charset="0"/>
                <a:cs typeface="Calibri" panose="020F0502020204030204" pitchFamily="34" charset="0"/>
              </a:rPr>
              <a:t>Customer Project Leader</a:t>
            </a:r>
          </a:p>
        </p:txBody>
      </p:sp>
      <p:sp>
        <p:nvSpPr>
          <p:cNvPr id="10" name="TextBox 2">
            <a:extLst>
              <a:ext uri="{FF2B5EF4-FFF2-40B4-BE49-F238E27FC236}">
                <a16:creationId xmlns:a16="http://schemas.microsoft.com/office/drawing/2014/main" id="{03103280-D667-9783-F55A-64B08B768A37}"/>
              </a:ext>
            </a:extLst>
          </p:cNvPr>
          <p:cNvSpPr txBox="1"/>
          <p:nvPr>
            <p:custDataLst>
              <p:tags r:id="rId3"/>
            </p:custDataLst>
          </p:nvPr>
        </p:nvSpPr>
        <p:spPr bwMode="gray">
          <a:xfrm>
            <a:off x="320525" y="1396974"/>
            <a:ext cx="11479512" cy="266224"/>
          </a:xfrm>
          <a:prstGeom prst="rect">
            <a:avLst/>
          </a:prstGeom>
          <a:noFill/>
          <a:ln>
            <a:noFill/>
          </a:ln>
          <a:effectLst/>
        </p:spPr>
        <p:txBody>
          <a:bodyPr vert="horz" wrap="square" lIns="36000" tIns="36000" rIns="36000" bIns="36000" rtlCol="0" anchor="ctr">
            <a:noAutofit/>
          </a:bodyPr>
          <a:lstStyle>
            <a:defPPr>
              <a:defRPr lang="en-US"/>
            </a:defPPr>
            <a:lvl1pPr algn="ctr" fontAlgn="base">
              <a:spcBef>
                <a:spcPct val="0"/>
              </a:spcBef>
              <a:spcAft>
                <a:spcPct val="0"/>
              </a:spcAft>
              <a:defRPr sz="900">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50" i="0" u="none" strike="noStrike" kern="120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Customer</a:t>
            </a:r>
          </a:p>
        </p:txBody>
      </p:sp>
      <p:sp>
        <p:nvSpPr>
          <p:cNvPr id="11" name="Rectangle 94">
            <a:extLst>
              <a:ext uri="{FF2B5EF4-FFF2-40B4-BE49-F238E27FC236}">
                <a16:creationId xmlns:a16="http://schemas.microsoft.com/office/drawing/2014/main" id="{459E6761-46FF-B73D-BDEC-345607422D13}"/>
              </a:ext>
            </a:extLst>
          </p:cNvPr>
          <p:cNvSpPr/>
          <p:nvPr>
            <p:custDataLst>
              <p:tags r:id="rId4"/>
            </p:custDataLst>
          </p:nvPr>
        </p:nvSpPr>
        <p:spPr bwMode="gray">
          <a:xfrm>
            <a:off x="289788" y="1345082"/>
            <a:ext cx="11612422" cy="82953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450"/>
              </a:spcAft>
              <a:buClrTx/>
              <a:buSzTx/>
              <a:buFontTx/>
              <a:buNone/>
              <a:tabLst/>
              <a:defRPr/>
            </a:pPr>
            <a:endParaRPr kumimoji="0" lang="en-US" sz="800" b="0" i="0" u="none" strike="noStrike" kern="1200" cap="none" spc="0" normalizeH="0" baseline="0" noProof="0">
              <a:ln>
                <a:noFill/>
              </a:ln>
              <a:solidFill>
                <a:schemeClr val="bg1"/>
              </a:solidFill>
              <a:effectLst/>
              <a:uLnTx/>
              <a:uFillTx/>
              <a:ea typeface="Calibri" panose="020F0502020204030204" pitchFamily="34" charset="0"/>
              <a:cs typeface="Calibri" panose="020F0502020204030204" pitchFamily="34" charset="0"/>
            </a:endParaRPr>
          </a:p>
        </p:txBody>
      </p:sp>
      <p:sp>
        <p:nvSpPr>
          <p:cNvPr id="12" name="Rectangle 6">
            <a:extLst>
              <a:ext uri="{FF2B5EF4-FFF2-40B4-BE49-F238E27FC236}">
                <a16:creationId xmlns:a16="http://schemas.microsoft.com/office/drawing/2014/main" id="{F70DFDB0-E53A-867A-3A46-7FBF09F3D25B}"/>
              </a:ext>
            </a:extLst>
          </p:cNvPr>
          <p:cNvSpPr/>
          <p:nvPr/>
        </p:nvSpPr>
        <p:spPr>
          <a:xfrm>
            <a:off x="394918" y="2649397"/>
            <a:ext cx="1929585" cy="211756"/>
          </a:xfrm>
          <a:prstGeom prst="rect">
            <a:avLst/>
          </a:prstGeom>
          <a:solidFill>
            <a:schemeClr val="accent2">
              <a:lumMod val="50000"/>
            </a:schemeClr>
          </a:solidFill>
          <a:ln>
            <a:solidFill>
              <a:schemeClr val="tx1"/>
            </a:solidFill>
          </a:ln>
        </p:spPr>
        <p:txBody>
          <a:bodyPr wrap="square" lIns="0" rIns="0" anchor="ctr">
            <a:noAutofit/>
          </a:bodyP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000" b="0" i="0" u="none" strike="noStrike" kern="1200" cap="none" spc="0" normalizeH="0" baseline="0" noProof="0">
                <a:ln>
                  <a:noFill/>
                </a:ln>
                <a:effectLst/>
                <a:uLnTx/>
                <a:uFillTx/>
                <a:ea typeface="Calibri" panose="020F0502020204030204" pitchFamily="34" charset="0"/>
                <a:cs typeface="Calibri" panose="020F0502020204030204" pitchFamily="34" charset="0"/>
              </a:rPr>
              <a:t>PowerCo Management</a:t>
            </a:r>
          </a:p>
        </p:txBody>
      </p:sp>
      <p:sp>
        <p:nvSpPr>
          <p:cNvPr id="14" name="TextBox 2">
            <a:extLst>
              <a:ext uri="{FF2B5EF4-FFF2-40B4-BE49-F238E27FC236}">
                <a16:creationId xmlns:a16="http://schemas.microsoft.com/office/drawing/2014/main" id="{51B16051-CE8C-21B1-506C-DF9C446B0761}"/>
              </a:ext>
            </a:extLst>
          </p:cNvPr>
          <p:cNvSpPr txBox="1"/>
          <p:nvPr>
            <p:custDataLst>
              <p:tags r:id="rId5"/>
            </p:custDataLst>
          </p:nvPr>
        </p:nvSpPr>
        <p:spPr bwMode="gray">
          <a:xfrm>
            <a:off x="5065257" y="3835625"/>
            <a:ext cx="1811909" cy="220707"/>
          </a:xfrm>
          <a:prstGeom prst="rect">
            <a:avLst/>
          </a:prstGeom>
          <a:solidFill>
            <a:schemeClr val="tx1"/>
          </a:solidFill>
          <a:ln>
            <a:solidFill>
              <a:schemeClr val="lt1"/>
            </a:solidFill>
          </a:ln>
        </p:spPr>
        <p:txBody>
          <a:bodyPr vert="horz" wrap="square" lIns="36000" tIns="36000" rIns="36000" bIns="36000" rtlCol="0" anchor="ctr">
            <a:noAutofit/>
          </a:bodyPr>
          <a:lstStyle>
            <a:defPPr>
              <a:defRPr lang="de-DE"/>
            </a:defPPr>
            <a:lvl1pPr marR="0" lvl="0" algn="ctr" fontAlgn="base">
              <a:spcBef>
                <a:spcPct val="0"/>
              </a:spcBef>
              <a:spcAft>
                <a:spcPct val="0"/>
              </a:spcAft>
              <a:buClrTx/>
              <a:buSzTx/>
              <a:tabLst/>
              <a:defRPr kumimoji="0" sz="900" b="1" i="0" u="none" strike="noStrike" cap="none" spc="0" normalizeH="0" baseline="0">
                <a:ln>
                  <a:noFill/>
                </a:ln>
                <a:solidFill>
                  <a:prstClr val="white"/>
                </a:solidFill>
                <a:effectLst/>
                <a:uLnTx/>
                <a:uFillTx/>
                <a:latin typeface="Bai Jamjuree Light"/>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Calibri" panose="020F0502020204030204" pitchFamily="34" charset="0"/>
                <a:cs typeface="Calibri" panose="020F0502020204030204" pitchFamily="34" charset="0"/>
              </a:rPr>
              <a:t>Project Lead </a:t>
            </a:r>
          </a:p>
        </p:txBody>
      </p:sp>
      <p:sp>
        <p:nvSpPr>
          <p:cNvPr id="17" name="TextBox 2">
            <a:extLst>
              <a:ext uri="{FF2B5EF4-FFF2-40B4-BE49-F238E27FC236}">
                <a16:creationId xmlns:a16="http://schemas.microsoft.com/office/drawing/2014/main" id="{621AAA7D-7CB5-9E37-DC33-D21EA490044F}"/>
              </a:ext>
            </a:extLst>
          </p:cNvPr>
          <p:cNvSpPr txBox="1"/>
          <p:nvPr>
            <p:custDataLst>
              <p:tags r:id="rId6"/>
            </p:custDataLst>
          </p:nvPr>
        </p:nvSpPr>
        <p:spPr bwMode="gray">
          <a:xfrm>
            <a:off x="5060931" y="4469677"/>
            <a:ext cx="1811909" cy="216001"/>
          </a:xfrm>
          <a:prstGeom prst="rect">
            <a:avLst/>
          </a:prstGeom>
          <a:solidFill>
            <a:schemeClr val="tx1"/>
          </a:solidFill>
          <a:ln>
            <a:solidFill>
              <a:schemeClr val="lt1"/>
            </a:solidFill>
          </a:ln>
        </p:spPr>
        <p:txBody>
          <a:bodyPr vert="horz" wrap="square" lIns="36000" tIns="36000" rIns="36000" bIns="36000" rtlCol="0" anchor="ctr">
            <a:noAutofit/>
          </a:bodyPr>
          <a:lstStyle>
            <a:defPPr>
              <a:defRPr lang="de-DE"/>
            </a:defPPr>
            <a:lvl1pPr algn="ctr" fontAlgn="base">
              <a:spcBef>
                <a:spcPct val="0"/>
              </a:spcBef>
              <a:spcAft>
                <a:spcPct val="0"/>
              </a:spcAft>
              <a:defRPr sz="1200" b="1">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b="0" i="0" u="none" strike="noStrike" kern="1200" cap="none" spc="0" normalizeH="0" baseline="0" noProof="0" dirty="0" err="1">
                <a:ln>
                  <a:noFill/>
                </a:ln>
                <a:solidFill>
                  <a:schemeClr val="bg1"/>
                </a:solidFill>
                <a:effectLst/>
                <a:uLnTx/>
                <a:uFillTx/>
                <a:ea typeface="Calibri" panose="020F0502020204030204" pitchFamily="34" charset="0"/>
                <a:cs typeface="Calibri" panose="020F0502020204030204" pitchFamily="34" charset="0"/>
              </a:rPr>
              <a:t>SPoC</a:t>
            </a:r>
            <a:r>
              <a:rPr kumimoji="0" lang="en-US" sz="1000" b="0" i="0" u="none" strike="noStrike" kern="1200" cap="none" spc="0" normalizeH="0" baseline="0" noProof="0" dirty="0">
                <a:ln>
                  <a:noFill/>
                </a:ln>
                <a:solidFill>
                  <a:schemeClr val="bg1"/>
                </a:solidFill>
                <a:effectLst/>
                <a:uLnTx/>
                <a:uFillTx/>
                <a:ea typeface="Calibri" panose="020F0502020204030204" pitchFamily="34" charset="0"/>
                <a:cs typeface="Calibri" panose="020F0502020204030204" pitchFamily="34" charset="0"/>
              </a:rPr>
              <a:t> Business Units</a:t>
            </a:r>
          </a:p>
        </p:txBody>
      </p:sp>
      <p:sp>
        <p:nvSpPr>
          <p:cNvPr id="20" name="TextBox 2">
            <a:extLst>
              <a:ext uri="{FF2B5EF4-FFF2-40B4-BE49-F238E27FC236}">
                <a16:creationId xmlns:a16="http://schemas.microsoft.com/office/drawing/2014/main" id="{8FB1B455-48C3-0BB8-0346-B3975BDDAB70}"/>
              </a:ext>
            </a:extLst>
          </p:cNvPr>
          <p:cNvSpPr txBox="1"/>
          <p:nvPr>
            <p:custDataLst>
              <p:tags r:id="rId7"/>
            </p:custDataLst>
          </p:nvPr>
        </p:nvSpPr>
        <p:spPr bwMode="gray">
          <a:xfrm>
            <a:off x="7373488" y="4470494"/>
            <a:ext cx="1811909" cy="216000"/>
          </a:xfrm>
          <a:prstGeom prst="rect">
            <a:avLst/>
          </a:prstGeom>
          <a:solidFill>
            <a:schemeClr val="tx1"/>
          </a:solidFill>
          <a:ln>
            <a:solidFill>
              <a:schemeClr val="lt1"/>
            </a:solidFill>
          </a:ln>
        </p:spPr>
        <p:txBody>
          <a:bodyPr vert="horz" wrap="square" lIns="36000" tIns="36000" rIns="36000" bIns="36000" rtlCol="0" anchor="ctr">
            <a:noAutofit/>
          </a:bodyPr>
          <a:lstStyle>
            <a:defPPr>
              <a:defRPr lang="de-DE"/>
            </a:defPPr>
            <a:lvl1pPr algn="ctr" fontAlgn="base">
              <a:spcBef>
                <a:spcPct val="0"/>
              </a:spcBef>
              <a:spcAft>
                <a:spcPct val="0"/>
              </a:spcAft>
              <a:defRPr sz="1200" b="1">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b="0" i="0" u="none" strike="noStrike" kern="1200" cap="none" spc="0" normalizeH="0" baseline="0" noProof="0" dirty="0" err="1">
                <a:ln>
                  <a:noFill/>
                </a:ln>
                <a:solidFill>
                  <a:schemeClr val="bg1"/>
                </a:solidFill>
                <a:effectLst/>
                <a:uLnTx/>
                <a:uFillTx/>
                <a:ea typeface="Calibri" panose="020F0502020204030204" pitchFamily="34" charset="0"/>
                <a:cs typeface="Calibri" panose="020F0502020204030204" pitchFamily="34" charset="0"/>
              </a:rPr>
              <a:t>SPoC</a:t>
            </a:r>
            <a:r>
              <a:rPr kumimoji="0" lang="en-US" sz="1000" b="0" i="0" u="none" strike="noStrike" kern="1200" cap="none" spc="0" normalizeH="0" baseline="0" noProof="0" dirty="0">
                <a:ln>
                  <a:noFill/>
                </a:ln>
                <a:solidFill>
                  <a:schemeClr val="bg1"/>
                </a:solidFill>
                <a:effectLst/>
                <a:uLnTx/>
                <a:uFillTx/>
                <a:ea typeface="Calibri" panose="020F0502020204030204" pitchFamily="34" charset="0"/>
                <a:cs typeface="Calibri" panose="020F0502020204030204" pitchFamily="34" charset="0"/>
              </a:rPr>
              <a:t> Digitalization</a:t>
            </a:r>
          </a:p>
        </p:txBody>
      </p:sp>
      <p:sp>
        <p:nvSpPr>
          <p:cNvPr id="23" name="TextBox 2">
            <a:extLst>
              <a:ext uri="{FF2B5EF4-FFF2-40B4-BE49-F238E27FC236}">
                <a16:creationId xmlns:a16="http://schemas.microsoft.com/office/drawing/2014/main" id="{EB1E93C2-7922-BC89-095D-255CE953E08C}"/>
              </a:ext>
            </a:extLst>
          </p:cNvPr>
          <p:cNvSpPr txBox="1"/>
          <p:nvPr>
            <p:custDataLst>
              <p:tags r:id="rId8"/>
            </p:custDataLst>
          </p:nvPr>
        </p:nvSpPr>
        <p:spPr bwMode="gray">
          <a:xfrm>
            <a:off x="7373488" y="3835625"/>
            <a:ext cx="1800001" cy="216000"/>
          </a:xfrm>
          <a:prstGeom prst="rect">
            <a:avLst/>
          </a:prstGeom>
          <a:solidFill>
            <a:schemeClr val="tx1"/>
          </a:solidFill>
          <a:ln>
            <a:solidFill>
              <a:schemeClr val="lt1"/>
            </a:solidFill>
          </a:ln>
        </p:spPr>
        <p:txBody>
          <a:bodyPr vert="horz" wrap="square" lIns="36000" tIns="36000" rIns="36000" bIns="36000" rtlCol="0" anchor="ctr">
            <a:noAutofit/>
          </a:bodyPr>
          <a:lstStyle>
            <a:defPPr>
              <a:defRPr lang="de-DE"/>
            </a:defPPr>
            <a:lvl1pPr algn="ctr" fontAlgn="base">
              <a:spcBef>
                <a:spcPct val="0"/>
              </a:spcBef>
              <a:spcAft>
                <a:spcPct val="0"/>
              </a:spcAft>
              <a:defRPr sz="1200" b="1">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bg1"/>
                </a:solidFill>
                <a:effectLst/>
                <a:uLnTx/>
                <a:uFillTx/>
                <a:ea typeface="Calibri" panose="020F0502020204030204" pitchFamily="34" charset="0"/>
                <a:cs typeface="Calibri" panose="020F0502020204030204" pitchFamily="34" charset="0"/>
              </a:rPr>
              <a:t> IT  Lead / Product Owner</a:t>
            </a:r>
          </a:p>
        </p:txBody>
      </p:sp>
      <p:sp>
        <p:nvSpPr>
          <p:cNvPr id="25" name="TextBox 2">
            <a:extLst>
              <a:ext uri="{FF2B5EF4-FFF2-40B4-BE49-F238E27FC236}">
                <a16:creationId xmlns:a16="http://schemas.microsoft.com/office/drawing/2014/main" id="{314BC043-A279-A217-9B40-94D5052478B4}"/>
              </a:ext>
            </a:extLst>
          </p:cNvPr>
          <p:cNvSpPr txBox="1"/>
          <p:nvPr>
            <p:custDataLst>
              <p:tags r:id="rId9"/>
            </p:custDataLst>
          </p:nvPr>
        </p:nvSpPr>
        <p:spPr bwMode="gray">
          <a:xfrm>
            <a:off x="310535" y="2278539"/>
            <a:ext cx="11553008" cy="211756"/>
          </a:xfrm>
          <a:prstGeom prst="rect">
            <a:avLst/>
          </a:prstGeom>
          <a:solidFill>
            <a:schemeClr val="bg1">
              <a:lumMod val="95000"/>
            </a:schemeClr>
          </a:solidFill>
          <a:ln>
            <a:noFill/>
          </a:ln>
          <a:effectLst/>
        </p:spPr>
        <p:txBody>
          <a:bodyPr vert="horz" wrap="square" lIns="36000" tIns="36000" rIns="36000" bIns="36000" rtlCol="0" anchor="ctr">
            <a:noAutofit/>
          </a:bodyPr>
          <a:lstStyle>
            <a:defPPr>
              <a:defRPr lang="en-US"/>
            </a:defPPr>
            <a:lvl1pPr algn="ctr" fontAlgn="base">
              <a:spcBef>
                <a:spcPct val="0"/>
              </a:spcBef>
              <a:spcAft>
                <a:spcPct val="0"/>
              </a:spcAft>
              <a:defRPr sz="900">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100" i="0" u="none" strike="noStrike" kern="1200" cap="none" spc="0" normalizeH="0" baseline="0" noProof="0">
                <a:ln>
                  <a:noFill/>
                </a:ln>
                <a:solidFill>
                  <a:schemeClr val="tx1"/>
                </a:solidFill>
                <a:effectLst/>
                <a:uLnTx/>
                <a:uFillTx/>
                <a:ea typeface="Calibri" panose="020F0502020204030204" pitchFamily="34" charset="0"/>
                <a:cs typeface="Calibri" panose="020F0502020204030204" pitchFamily="34" charset="0"/>
              </a:rPr>
              <a:t>PowerCo</a:t>
            </a:r>
          </a:p>
        </p:txBody>
      </p:sp>
      <p:sp>
        <p:nvSpPr>
          <p:cNvPr id="34" name="TextBox 2">
            <a:extLst>
              <a:ext uri="{FF2B5EF4-FFF2-40B4-BE49-F238E27FC236}">
                <a16:creationId xmlns:a16="http://schemas.microsoft.com/office/drawing/2014/main" id="{CA9181F1-D9B9-7053-8E6C-E27E4AB530A1}"/>
              </a:ext>
            </a:extLst>
          </p:cNvPr>
          <p:cNvSpPr txBox="1"/>
          <p:nvPr>
            <p:custDataLst>
              <p:tags r:id="rId10"/>
            </p:custDataLst>
          </p:nvPr>
        </p:nvSpPr>
        <p:spPr bwMode="gray">
          <a:xfrm>
            <a:off x="2524614" y="2640704"/>
            <a:ext cx="1800000" cy="218636"/>
          </a:xfrm>
          <a:prstGeom prst="rect">
            <a:avLst/>
          </a:prstGeom>
          <a:solidFill>
            <a:schemeClr val="tx1"/>
          </a:solidFill>
          <a:ln>
            <a:solidFill>
              <a:schemeClr val="lt1"/>
            </a:solidFill>
          </a:ln>
        </p:spPr>
        <p:txBody>
          <a:bodyPr vert="horz" wrap="square" lIns="36000" tIns="36000" rIns="36000" bIns="36000" rtlCol="0" anchor="ctr">
            <a:noAutofit/>
          </a:bodyPr>
          <a:lstStyle>
            <a:defPPr>
              <a:defRPr lang="en-US"/>
            </a:defPPr>
            <a:lvl1pPr algn="ctr" fontAlgn="base">
              <a:spcBef>
                <a:spcPct val="0"/>
              </a:spcBef>
              <a:spcAft>
                <a:spcPct val="0"/>
              </a:spcAft>
              <a:defRPr sz="900">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i="0" u="none" strike="noStrike" kern="1200" cap="none" spc="0" normalizeH="0" baseline="0" noProof="0" dirty="0">
                <a:ln>
                  <a:noFill/>
                </a:ln>
                <a:solidFill>
                  <a:schemeClr val="bg1"/>
                </a:solidFill>
                <a:effectLst/>
                <a:uLnTx/>
                <a:uFillTx/>
                <a:ea typeface="Calibri" panose="020F0502020204030204" pitchFamily="34" charset="0"/>
                <a:cs typeface="Calibri" panose="020F0502020204030204" pitchFamily="34" charset="0"/>
              </a:rPr>
              <a:t>Lead of </a:t>
            </a:r>
            <a:r>
              <a:rPr kumimoji="0" lang="en-US" sz="1000" i="0" u="none" strike="noStrike" kern="1200" cap="none" spc="0" normalizeH="0" baseline="0" noProof="0" dirty="0" err="1">
                <a:ln>
                  <a:noFill/>
                </a:ln>
                <a:solidFill>
                  <a:schemeClr val="bg1"/>
                </a:solidFill>
                <a:effectLst/>
                <a:uLnTx/>
                <a:uFillTx/>
                <a:ea typeface="Calibri" panose="020F0502020204030204" pitchFamily="34" charset="0"/>
                <a:cs typeface="Calibri" panose="020F0502020204030204" pitchFamily="34" charset="0"/>
              </a:rPr>
              <a:t>Technolog</a:t>
            </a:r>
            <a:endParaRPr kumimoji="0" lang="en-US" sz="1000" i="0" u="none" strike="noStrike" kern="1200" cap="none" spc="0" normalizeH="0" baseline="0" noProof="0" dirty="0">
              <a:ln>
                <a:noFill/>
              </a:ln>
              <a:solidFill>
                <a:schemeClr val="bg1"/>
              </a:solidFill>
              <a:effectLst/>
              <a:uLnTx/>
              <a:uFillTx/>
              <a:ea typeface="Calibri" panose="020F0502020204030204" pitchFamily="34" charset="0"/>
              <a:cs typeface="Calibri" panose="020F0502020204030204" pitchFamily="34" charset="0"/>
            </a:endParaRPr>
          </a:p>
        </p:txBody>
      </p:sp>
      <p:sp>
        <p:nvSpPr>
          <p:cNvPr id="32" name="TextBox 2">
            <a:extLst>
              <a:ext uri="{FF2B5EF4-FFF2-40B4-BE49-F238E27FC236}">
                <a16:creationId xmlns:a16="http://schemas.microsoft.com/office/drawing/2014/main" id="{330A042D-4D8C-5586-F4C3-3CA819BE1A4D}"/>
              </a:ext>
            </a:extLst>
          </p:cNvPr>
          <p:cNvSpPr txBox="1"/>
          <p:nvPr>
            <p:custDataLst>
              <p:tags r:id="rId11"/>
            </p:custDataLst>
          </p:nvPr>
        </p:nvSpPr>
        <p:spPr bwMode="gray">
          <a:xfrm>
            <a:off x="4400939" y="3100604"/>
            <a:ext cx="1800000" cy="208036"/>
          </a:xfrm>
          <a:prstGeom prst="rect">
            <a:avLst/>
          </a:prstGeom>
          <a:solidFill>
            <a:schemeClr val="dk1"/>
          </a:solidFill>
          <a:ln>
            <a:solidFill>
              <a:schemeClr val="lt1"/>
            </a:solidFill>
          </a:ln>
        </p:spPr>
        <p:txBody>
          <a:bodyPr vert="horz" wrap="square" lIns="36000" tIns="36000" rIns="36000" bIns="36000" rtlCol="0" anchor="ctr">
            <a:noAutofit/>
          </a:bodyPr>
          <a:lstStyle>
            <a:defPPr>
              <a:defRPr lang="de-DE"/>
            </a:defPPr>
            <a:lvl1pPr algn="ctr" fontAlgn="base">
              <a:spcBef>
                <a:spcPct val="0"/>
              </a:spcBef>
              <a:spcAft>
                <a:spcPct val="0"/>
              </a:spcAft>
              <a:defRPr sz="1200" b="1">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bg1"/>
                </a:solidFill>
                <a:effectLst/>
                <a:uLnTx/>
                <a:uFillTx/>
                <a:ea typeface="Calibri" panose="020F0502020204030204" pitchFamily="34" charset="0"/>
                <a:cs typeface="Calibri" panose="020F0502020204030204" pitchFamily="34" charset="0"/>
              </a:rPr>
              <a:t>Head of Roadmap</a:t>
            </a:r>
          </a:p>
        </p:txBody>
      </p:sp>
      <p:sp>
        <p:nvSpPr>
          <p:cNvPr id="30" name="TextBox 2">
            <a:extLst>
              <a:ext uri="{FF2B5EF4-FFF2-40B4-BE49-F238E27FC236}">
                <a16:creationId xmlns:a16="http://schemas.microsoft.com/office/drawing/2014/main" id="{6808C3F8-71EB-A165-2444-2D5C9813FED6}"/>
              </a:ext>
            </a:extLst>
          </p:cNvPr>
          <p:cNvSpPr txBox="1"/>
          <p:nvPr>
            <p:custDataLst>
              <p:tags r:id="rId12"/>
            </p:custDataLst>
          </p:nvPr>
        </p:nvSpPr>
        <p:spPr bwMode="gray">
          <a:xfrm>
            <a:off x="4400939" y="2638620"/>
            <a:ext cx="1800000" cy="220719"/>
          </a:xfrm>
          <a:prstGeom prst="rect">
            <a:avLst/>
          </a:prstGeom>
          <a:solidFill>
            <a:schemeClr val="dk1"/>
          </a:solidFill>
          <a:ln>
            <a:solidFill>
              <a:schemeClr val="lt1"/>
            </a:solidFill>
          </a:ln>
        </p:spPr>
        <p:txBody>
          <a:bodyPr vert="horz" wrap="square" lIns="36000" tIns="36000" rIns="36000" bIns="36000" rtlCol="0" anchor="ctr">
            <a:noAutofit/>
          </a:bodyPr>
          <a:lstStyle>
            <a:defPPr>
              <a:defRPr lang="de-DE"/>
            </a:defPPr>
            <a:lvl1pPr algn="ctr" fontAlgn="base">
              <a:spcBef>
                <a:spcPct val="0"/>
              </a:spcBef>
              <a:spcAft>
                <a:spcPct val="0"/>
              </a:spcAft>
              <a:defRPr sz="1200" b="1">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bg1"/>
                </a:solidFill>
                <a:effectLst/>
                <a:uLnTx/>
                <a:uFillTx/>
                <a:ea typeface="Calibri" panose="020F0502020204030204" pitchFamily="34" charset="0"/>
                <a:cs typeface="Calibri" panose="020F0502020204030204" pitchFamily="34" charset="0"/>
              </a:rPr>
              <a:t>Lead of Product Strategy</a:t>
            </a:r>
          </a:p>
        </p:txBody>
      </p:sp>
      <p:sp>
        <p:nvSpPr>
          <p:cNvPr id="37" name="TextBox 2">
            <a:extLst>
              <a:ext uri="{FF2B5EF4-FFF2-40B4-BE49-F238E27FC236}">
                <a16:creationId xmlns:a16="http://schemas.microsoft.com/office/drawing/2014/main" id="{939A03C1-846C-826C-19B9-1087057B45D0}"/>
              </a:ext>
            </a:extLst>
          </p:cNvPr>
          <p:cNvSpPr txBox="1"/>
          <p:nvPr>
            <p:custDataLst>
              <p:tags r:id="rId13"/>
            </p:custDataLst>
          </p:nvPr>
        </p:nvSpPr>
        <p:spPr bwMode="gray">
          <a:xfrm>
            <a:off x="3360031" y="5325887"/>
            <a:ext cx="1854000" cy="215437"/>
          </a:xfrm>
          <a:prstGeom prst="rect">
            <a:avLst/>
          </a:prstGeom>
          <a:solidFill>
            <a:schemeClr val="tx1"/>
          </a:solidFill>
          <a:ln>
            <a:solidFill>
              <a:schemeClr val="lt1"/>
            </a:solidFill>
          </a:ln>
        </p:spPr>
        <p:txBody>
          <a:bodyPr vert="horz" wrap="square" lIns="36000" tIns="36000" rIns="36000" bIns="36000" rtlCol="0" anchor="ctr">
            <a:noAutofit/>
          </a:bodyPr>
          <a:lstStyle>
            <a:defPPr>
              <a:defRPr lang="en-US"/>
            </a:defPPr>
            <a:lvl1pPr algn="ctr" fontAlgn="base">
              <a:spcBef>
                <a:spcPct val="0"/>
              </a:spcBef>
              <a:spcAft>
                <a:spcPct val="0"/>
              </a:spcAft>
              <a:defRPr sz="900">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50" i="0" u="none" strike="noStrike" kern="1200" cap="none" spc="0" normalizeH="0" baseline="0" noProof="0">
                <a:ln>
                  <a:noFill/>
                </a:ln>
                <a:solidFill>
                  <a:schemeClr val="bg1"/>
                </a:solidFill>
                <a:effectLst/>
                <a:uLnTx/>
                <a:uFillTx/>
                <a:ea typeface="Calibri" panose="020F0502020204030204" pitchFamily="34" charset="0"/>
                <a:cs typeface="Calibri" panose="020F0502020204030204" pitchFamily="34" charset="0"/>
              </a:rPr>
              <a:t>Technology</a:t>
            </a:r>
          </a:p>
        </p:txBody>
      </p:sp>
      <p:sp>
        <p:nvSpPr>
          <p:cNvPr id="40" name="TextBox 2">
            <a:extLst>
              <a:ext uri="{FF2B5EF4-FFF2-40B4-BE49-F238E27FC236}">
                <a16:creationId xmlns:a16="http://schemas.microsoft.com/office/drawing/2014/main" id="{52C843D4-90D3-C73F-C5C4-5AB67261B480}"/>
              </a:ext>
            </a:extLst>
          </p:cNvPr>
          <p:cNvSpPr txBox="1"/>
          <p:nvPr>
            <p:custDataLst>
              <p:tags r:id="rId14"/>
            </p:custDataLst>
          </p:nvPr>
        </p:nvSpPr>
        <p:spPr bwMode="gray">
          <a:xfrm>
            <a:off x="8086673" y="5602434"/>
            <a:ext cx="1854000" cy="228513"/>
          </a:xfrm>
          <a:prstGeom prst="rect">
            <a:avLst/>
          </a:prstGeom>
          <a:solidFill>
            <a:schemeClr val="tx1"/>
          </a:solidFill>
          <a:ln>
            <a:solidFill>
              <a:schemeClr val="lt1"/>
            </a:solidFill>
          </a:ln>
        </p:spPr>
        <p:txBody>
          <a:bodyPr vert="horz" wrap="square" lIns="36000" tIns="36000" rIns="36000" bIns="36000" rtlCol="0" anchor="ctr">
            <a:noAutofit/>
          </a:bodyPr>
          <a:lstStyle>
            <a:defPPr>
              <a:defRPr lang="en-US"/>
            </a:defPPr>
            <a:lvl1pPr algn="ctr" fontAlgn="base">
              <a:spcBef>
                <a:spcPct val="0"/>
              </a:spcBef>
              <a:spcAft>
                <a:spcPct val="0"/>
              </a:spcAft>
              <a:defRPr sz="900">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50" i="0" u="none" strike="noStrike" kern="1200" cap="none" spc="0" normalizeH="0" baseline="0" noProof="0">
                <a:ln>
                  <a:noFill/>
                </a:ln>
                <a:solidFill>
                  <a:schemeClr val="bg1"/>
                </a:solidFill>
                <a:effectLst/>
                <a:uLnTx/>
                <a:uFillTx/>
                <a:ea typeface="Calibri" panose="020F0502020204030204" pitchFamily="34" charset="0"/>
                <a:cs typeface="Calibri" panose="020F0502020204030204" pitchFamily="34" charset="0"/>
              </a:rPr>
              <a:t>Sustainability </a:t>
            </a:r>
          </a:p>
        </p:txBody>
      </p:sp>
      <p:sp>
        <p:nvSpPr>
          <p:cNvPr id="43" name="TextBox 2">
            <a:extLst>
              <a:ext uri="{FF2B5EF4-FFF2-40B4-BE49-F238E27FC236}">
                <a16:creationId xmlns:a16="http://schemas.microsoft.com/office/drawing/2014/main" id="{2E228CE7-60B1-33B6-854E-239881C2D7FD}"/>
              </a:ext>
            </a:extLst>
          </p:cNvPr>
          <p:cNvSpPr txBox="1"/>
          <p:nvPr>
            <p:custDataLst>
              <p:tags r:id="rId15"/>
            </p:custDataLst>
          </p:nvPr>
        </p:nvSpPr>
        <p:spPr bwMode="gray">
          <a:xfrm>
            <a:off x="6158933" y="5599855"/>
            <a:ext cx="1854000" cy="231092"/>
          </a:xfrm>
          <a:prstGeom prst="rect">
            <a:avLst/>
          </a:prstGeom>
          <a:solidFill>
            <a:schemeClr val="tx1"/>
          </a:solidFill>
          <a:ln>
            <a:solidFill>
              <a:schemeClr val="lt1"/>
            </a:solidFill>
          </a:ln>
        </p:spPr>
        <p:txBody>
          <a:bodyPr vert="horz" wrap="square" lIns="36000" tIns="36000" rIns="36000" bIns="36000" rtlCol="0" anchor="ctr">
            <a:noAutofit/>
          </a:bodyPr>
          <a:lstStyle>
            <a:defPPr>
              <a:defRPr lang="en-US"/>
            </a:defPPr>
            <a:lvl1pPr algn="ctr" fontAlgn="base">
              <a:spcBef>
                <a:spcPct val="0"/>
              </a:spcBef>
              <a:spcAft>
                <a:spcPct val="0"/>
              </a:spcAft>
              <a:defRPr sz="900">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50" i="0" u="none" strike="noStrike" kern="1200" cap="none" spc="0" normalizeH="0" baseline="0" noProof="0">
                <a:ln>
                  <a:noFill/>
                </a:ln>
                <a:solidFill>
                  <a:schemeClr val="bg1"/>
                </a:solidFill>
                <a:effectLst/>
                <a:uLnTx/>
                <a:uFillTx/>
                <a:ea typeface="Calibri" panose="020F0502020204030204" pitchFamily="34" charset="0"/>
                <a:cs typeface="Calibri" panose="020F0502020204030204" pitchFamily="34" charset="0"/>
              </a:rPr>
              <a:t>Corporate Compliance</a:t>
            </a:r>
          </a:p>
        </p:txBody>
      </p:sp>
      <p:sp>
        <p:nvSpPr>
          <p:cNvPr id="46" name="TextBox 2">
            <a:extLst>
              <a:ext uri="{FF2B5EF4-FFF2-40B4-BE49-F238E27FC236}">
                <a16:creationId xmlns:a16="http://schemas.microsoft.com/office/drawing/2014/main" id="{4FFF1AB4-4E8C-CB2A-4B48-5F8D7F73DD70}"/>
              </a:ext>
            </a:extLst>
          </p:cNvPr>
          <p:cNvSpPr txBox="1"/>
          <p:nvPr>
            <p:custDataLst>
              <p:tags r:id="rId16"/>
            </p:custDataLst>
          </p:nvPr>
        </p:nvSpPr>
        <p:spPr bwMode="gray">
          <a:xfrm>
            <a:off x="4224853" y="5599855"/>
            <a:ext cx="1854000" cy="231092"/>
          </a:xfrm>
          <a:prstGeom prst="rect">
            <a:avLst/>
          </a:prstGeom>
          <a:solidFill>
            <a:schemeClr val="tx1"/>
          </a:solidFill>
          <a:ln>
            <a:solidFill>
              <a:schemeClr val="lt1"/>
            </a:solidFill>
          </a:ln>
        </p:spPr>
        <p:txBody>
          <a:bodyPr vert="horz" wrap="square" lIns="36000" tIns="36000" rIns="36000" bIns="36000" rtlCol="0" anchor="ctr">
            <a:noAutofit/>
          </a:bodyPr>
          <a:lstStyle>
            <a:defPPr>
              <a:defRPr lang="en-US"/>
            </a:defPPr>
            <a:lvl1pPr algn="ctr" fontAlgn="base">
              <a:spcBef>
                <a:spcPct val="0"/>
              </a:spcBef>
              <a:spcAft>
                <a:spcPct val="0"/>
              </a:spcAft>
              <a:defRPr sz="900">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50" i="0" u="none" strike="noStrike" kern="1200" cap="none" spc="0" normalizeH="0" baseline="0" noProof="0">
                <a:ln>
                  <a:noFill/>
                </a:ln>
                <a:solidFill>
                  <a:schemeClr val="bg1"/>
                </a:solidFill>
                <a:effectLst/>
                <a:uLnTx/>
                <a:uFillTx/>
                <a:ea typeface="Calibri" panose="020F0502020204030204" pitchFamily="34" charset="0"/>
                <a:cs typeface="Calibri" panose="020F0502020204030204" pitchFamily="34" charset="0"/>
              </a:rPr>
              <a:t>Recycling</a:t>
            </a:r>
          </a:p>
        </p:txBody>
      </p:sp>
      <p:sp>
        <p:nvSpPr>
          <p:cNvPr id="49" name="TextBox 2">
            <a:extLst>
              <a:ext uri="{FF2B5EF4-FFF2-40B4-BE49-F238E27FC236}">
                <a16:creationId xmlns:a16="http://schemas.microsoft.com/office/drawing/2014/main" id="{29F1A539-CD3C-3E49-3DF0-8CBCFF8EB3BF}"/>
              </a:ext>
            </a:extLst>
          </p:cNvPr>
          <p:cNvSpPr txBox="1"/>
          <p:nvPr>
            <p:custDataLst>
              <p:tags r:id="rId17"/>
            </p:custDataLst>
          </p:nvPr>
        </p:nvSpPr>
        <p:spPr bwMode="gray">
          <a:xfrm>
            <a:off x="5287771" y="5324403"/>
            <a:ext cx="1854000" cy="216282"/>
          </a:xfrm>
          <a:prstGeom prst="rect">
            <a:avLst/>
          </a:prstGeom>
          <a:solidFill>
            <a:schemeClr val="tx1"/>
          </a:solidFill>
          <a:ln>
            <a:solidFill>
              <a:schemeClr val="lt1"/>
            </a:solidFill>
          </a:ln>
        </p:spPr>
        <p:txBody>
          <a:bodyPr vert="horz" wrap="square" lIns="36000" tIns="36000" rIns="36000" bIns="36000" rtlCol="0" anchor="ctr">
            <a:noAutofit/>
          </a:bodyPr>
          <a:lstStyle>
            <a:defPPr>
              <a:defRPr lang="en-US"/>
            </a:defPPr>
            <a:lvl1pPr algn="ctr" fontAlgn="base">
              <a:spcBef>
                <a:spcPct val="0"/>
              </a:spcBef>
              <a:spcAft>
                <a:spcPct val="0"/>
              </a:spcAft>
              <a:defRPr sz="900">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50" i="0" u="none" strike="noStrike" kern="1200" cap="none" spc="0" normalizeH="0" baseline="0" noProof="0">
                <a:ln>
                  <a:noFill/>
                </a:ln>
                <a:solidFill>
                  <a:schemeClr val="bg1"/>
                </a:solidFill>
                <a:effectLst/>
                <a:uLnTx/>
                <a:uFillTx/>
                <a:ea typeface="Calibri" panose="020F0502020204030204" pitchFamily="34" charset="0"/>
                <a:cs typeface="Calibri" panose="020F0502020204030204" pitchFamily="34" charset="0"/>
              </a:rPr>
              <a:t>Operations</a:t>
            </a:r>
          </a:p>
        </p:txBody>
      </p:sp>
      <p:sp>
        <p:nvSpPr>
          <p:cNvPr id="51" name="TextBox 2">
            <a:extLst>
              <a:ext uri="{FF2B5EF4-FFF2-40B4-BE49-F238E27FC236}">
                <a16:creationId xmlns:a16="http://schemas.microsoft.com/office/drawing/2014/main" id="{0D696272-7FEE-A1E0-A2D6-5BE837689208}"/>
              </a:ext>
            </a:extLst>
          </p:cNvPr>
          <p:cNvSpPr txBox="1"/>
          <p:nvPr>
            <p:custDataLst>
              <p:tags r:id="rId18"/>
            </p:custDataLst>
          </p:nvPr>
        </p:nvSpPr>
        <p:spPr bwMode="gray">
          <a:xfrm>
            <a:off x="2528444" y="3104848"/>
            <a:ext cx="1796170" cy="203791"/>
          </a:xfrm>
          <a:prstGeom prst="rect">
            <a:avLst/>
          </a:prstGeom>
          <a:solidFill>
            <a:schemeClr val="tx1"/>
          </a:solidFill>
          <a:ln>
            <a:solidFill>
              <a:schemeClr val="lt1"/>
            </a:solidFill>
          </a:ln>
        </p:spPr>
        <p:txBody>
          <a:bodyPr vert="horz" wrap="square" lIns="36000" tIns="36000" rIns="36000" bIns="36000" rtlCol="0" anchor="ctr">
            <a:noAutofit/>
          </a:bodyPr>
          <a:lstStyle>
            <a:defPPr>
              <a:defRPr lang="en-US"/>
            </a:defPPr>
            <a:lvl1pPr algn="ctr" fontAlgn="base">
              <a:spcBef>
                <a:spcPct val="0"/>
              </a:spcBef>
              <a:spcAft>
                <a:spcPct val="0"/>
              </a:spcAft>
              <a:defRPr sz="900">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endParaRPr kumimoji="0" lang="en-US" sz="1000" i="0" u="none" strike="noStrike" kern="1200" cap="none" spc="0" normalizeH="0" baseline="0" noProof="0" dirty="0">
              <a:ln>
                <a:noFill/>
              </a:ln>
              <a:solidFill>
                <a:schemeClr val="bg1"/>
              </a:solidFill>
              <a:effectLst/>
              <a:uLnTx/>
              <a:uFillTx/>
              <a:ea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i="0" u="none" strike="noStrike" kern="1200" cap="none" spc="0" normalizeH="0" baseline="0" noProof="0" dirty="0">
                <a:ln>
                  <a:noFill/>
                </a:ln>
                <a:solidFill>
                  <a:schemeClr val="bg1"/>
                </a:solidFill>
                <a:effectLst/>
                <a:uLnTx/>
                <a:uFillTx/>
                <a:ea typeface="Calibri" panose="020F0502020204030204" pitchFamily="34" charset="0"/>
                <a:cs typeface="Calibri" panose="020F0502020204030204" pitchFamily="34" charset="0"/>
              </a:rPr>
              <a:t>Lead of Enterprise Platforms (IT) </a:t>
            </a:r>
          </a:p>
        </p:txBody>
      </p:sp>
      <p:sp>
        <p:nvSpPr>
          <p:cNvPr id="53" name="TextBox 2">
            <a:extLst>
              <a:ext uri="{FF2B5EF4-FFF2-40B4-BE49-F238E27FC236}">
                <a16:creationId xmlns:a16="http://schemas.microsoft.com/office/drawing/2014/main" id="{7DA5AA22-CBE7-8F9F-D95F-12D2F3806DFC}"/>
              </a:ext>
            </a:extLst>
          </p:cNvPr>
          <p:cNvSpPr txBox="1"/>
          <p:nvPr>
            <p:custDataLst>
              <p:tags r:id="rId19"/>
            </p:custDataLst>
          </p:nvPr>
        </p:nvSpPr>
        <p:spPr bwMode="gray">
          <a:xfrm>
            <a:off x="9989251" y="3097837"/>
            <a:ext cx="1853546" cy="210167"/>
          </a:xfrm>
          <a:prstGeom prst="rect">
            <a:avLst/>
          </a:prstGeom>
          <a:solidFill>
            <a:schemeClr val="dk1"/>
          </a:solidFill>
          <a:ln>
            <a:solidFill>
              <a:schemeClr val="lt1"/>
            </a:solidFill>
          </a:ln>
        </p:spPr>
        <p:txBody>
          <a:bodyPr vert="horz" wrap="square" lIns="36000" tIns="36000" rIns="36000" bIns="36000" rtlCol="0" anchor="ctr">
            <a:noAutofit/>
          </a:bodyPr>
          <a:lstStyle>
            <a:defPPr>
              <a:defRPr lang="de-DE"/>
            </a:defPPr>
            <a:lvl1pPr algn="ctr" fontAlgn="base">
              <a:spcBef>
                <a:spcPct val="0"/>
              </a:spcBef>
              <a:spcAft>
                <a:spcPct val="0"/>
              </a:spcAft>
              <a:defRPr sz="1200" b="1">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bg1"/>
                </a:solidFill>
                <a:effectLst/>
                <a:uLnTx/>
                <a:uFillTx/>
                <a:ea typeface="Calibri" panose="020F0502020204030204" pitchFamily="34" charset="0"/>
                <a:cs typeface="Calibri" panose="020F0502020204030204" pitchFamily="34" charset="0"/>
              </a:rPr>
              <a:t>Lead Business Management</a:t>
            </a:r>
          </a:p>
        </p:txBody>
      </p:sp>
      <p:sp>
        <p:nvSpPr>
          <p:cNvPr id="55" name="TextBox 2">
            <a:extLst>
              <a:ext uri="{FF2B5EF4-FFF2-40B4-BE49-F238E27FC236}">
                <a16:creationId xmlns:a16="http://schemas.microsoft.com/office/drawing/2014/main" id="{3CDF7F48-B574-36E7-C9CD-E9DE922923D4}"/>
              </a:ext>
            </a:extLst>
          </p:cNvPr>
          <p:cNvSpPr txBox="1"/>
          <p:nvPr>
            <p:custDataLst>
              <p:tags r:id="rId20"/>
            </p:custDataLst>
          </p:nvPr>
        </p:nvSpPr>
        <p:spPr bwMode="gray">
          <a:xfrm>
            <a:off x="6273434" y="3098472"/>
            <a:ext cx="1801245" cy="210167"/>
          </a:xfrm>
          <a:prstGeom prst="rect">
            <a:avLst/>
          </a:prstGeom>
          <a:solidFill>
            <a:schemeClr val="dk1"/>
          </a:solidFill>
          <a:ln>
            <a:solidFill>
              <a:schemeClr val="lt1"/>
            </a:solidFill>
          </a:ln>
        </p:spPr>
        <p:txBody>
          <a:bodyPr vert="horz" wrap="square" lIns="36000" tIns="36000" rIns="36000" bIns="36000" rtlCol="0" anchor="ctr">
            <a:noAutofit/>
          </a:bodyPr>
          <a:lstStyle>
            <a:defPPr>
              <a:defRPr lang="de-DE"/>
            </a:defPPr>
            <a:lvl1pPr algn="ctr" fontAlgn="base">
              <a:spcBef>
                <a:spcPct val="0"/>
              </a:spcBef>
              <a:spcAft>
                <a:spcPct val="0"/>
              </a:spcAft>
              <a:defRPr sz="1200" b="1">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bg1"/>
                </a:solidFill>
                <a:effectLst/>
                <a:uLnTx/>
                <a:uFillTx/>
                <a:ea typeface="Calibri" panose="020F0502020204030204" pitchFamily="34" charset="0"/>
                <a:cs typeface="Calibri" panose="020F0502020204030204" pitchFamily="34" charset="0"/>
              </a:rPr>
              <a:t>Lead of Digitalization</a:t>
            </a:r>
          </a:p>
        </p:txBody>
      </p:sp>
      <p:sp>
        <p:nvSpPr>
          <p:cNvPr id="57" name="TextBox 2">
            <a:extLst>
              <a:ext uri="{FF2B5EF4-FFF2-40B4-BE49-F238E27FC236}">
                <a16:creationId xmlns:a16="http://schemas.microsoft.com/office/drawing/2014/main" id="{33AA9768-8576-4A75-F0B1-1552DA262661}"/>
              </a:ext>
            </a:extLst>
          </p:cNvPr>
          <p:cNvSpPr txBox="1"/>
          <p:nvPr>
            <p:custDataLst>
              <p:tags r:id="rId21"/>
            </p:custDataLst>
          </p:nvPr>
        </p:nvSpPr>
        <p:spPr bwMode="gray">
          <a:xfrm>
            <a:off x="6274680" y="2638622"/>
            <a:ext cx="1800000" cy="220717"/>
          </a:xfrm>
          <a:prstGeom prst="rect">
            <a:avLst/>
          </a:prstGeom>
          <a:solidFill>
            <a:schemeClr val="dk1"/>
          </a:solidFill>
          <a:ln>
            <a:solidFill>
              <a:schemeClr val="lt1"/>
            </a:solidFill>
          </a:ln>
        </p:spPr>
        <p:txBody>
          <a:bodyPr vert="horz" wrap="square" lIns="36000" tIns="36000" rIns="36000" bIns="36000" rtlCol="0" anchor="ctr">
            <a:noAutofit/>
          </a:bodyPr>
          <a:lstStyle>
            <a:defPPr>
              <a:defRPr lang="de-DE"/>
            </a:defPPr>
            <a:lvl1pPr algn="ctr" fontAlgn="base">
              <a:spcBef>
                <a:spcPct val="0"/>
              </a:spcBef>
              <a:spcAft>
                <a:spcPct val="0"/>
              </a:spcAft>
              <a:defRPr sz="1200" b="1">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bg1"/>
                </a:solidFill>
                <a:effectLst/>
                <a:uLnTx/>
                <a:uFillTx/>
                <a:ea typeface="Calibri" panose="020F0502020204030204" pitchFamily="34" charset="0"/>
                <a:cs typeface="Calibri" panose="020F0502020204030204" pitchFamily="34" charset="0"/>
              </a:rPr>
              <a:t>Lead of  Central Functions</a:t>
            </a:r>
          </a:p>
        </p:txBody>
      </p:sp>
      <p:sp>
        <p:nvSpPr>
          <p:cNvPr id="59" name="TextBox 2">
            <a:extLst>
              <a:ext uri="{FF2B5EF4-FFF2-40B4-BE49-F238E27FC236}">
                <a16:creationId xmlns:a16="http://schemas.microsoft.com/office/drawing/2014/main" id="{4131449F-BB05-8FB0-5D31-195B268F5070}"/>
              </a:ext>
            </a:extLst>
          </p:cNvPr>
          <p:cNvSpPr txBox="1"/>
          <p:nvPr>
            <p:custDataLst>
              <p:tags r:id="rId22"/>
            </p:custDataLst>
          </p:nvPr>
        </p:nvSpPr>
        <p:spPr bwMode="gray">
          <a:xfrm>
            <a:off x="7215511" y="5324402"/>
            <a:ext cx="1854000" cy="216921"/>
          </a:xfrm>
          <a:prstGeom prst="rect">
            <a:avLst/>
          </a:prstGeom>
          <a:solidFill>
            <a:schemeClr val="tx1"/>
          </a:solidFill>
          <a:ln>
            <a:solidFill>
              <a:schemeClr val="lt1"/>
            </a:solidFill>
          </a:ln>
        </p:spPr>
        <p:txBody>
          <a:bodyPr vert="horz" wrap="square" lIns="36000" tIns="36000" rIns="36000" bIns="36000" rtlCol="0" anchor="ctr">
            <a:noAutofit/>
          </a:bodyPr>
          <a:lstStyle>
            <a:defPPr>
              <a:defRPr lang="en-US"/>
            </a:defPPr>
            <a:lvl1pPr algn="ctr" fontAlgn="base">
              <a:spcBef>
                <a:spcPct val="0"/>
              </a:spcBef>
              <a:spcAft>
                <a:spcPct val="0"/>
              </a:spcAft>
              <a:defRPr sz="900">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50" i="0" u="none" strike="noStrike" kern="1200" cap="none" spc="0" normalizeH="0" baseline="0" noProof="0">
                <a:ln>
                  <a:noFill/>
                </a:ln>
                <a:solidFill>
                  <a:schemeClr val="bg1"/>
                </a:solidFill>
                <a:effectLst/>
                <a:uLnTx/>
                <a:uFillTx/>
                <a:ea typeface="Calibri" panose="020F0502020204030204" pitchFamily="34" charset="0"/>
                <a:cs typeface="Calibri" panose="020F0502020204030204" pitchFamily="34" charset="0"/>
              </a:rPr>
              <a:t>Value Chain</a:t>
            </a:r>
          </a:p>
        </p:txBody>
      </p:sp>
      <p:sp>
        <p:nvSpPr>
          <p:cNvPr id="61" name="Rectangle 6">
            <a:extLst>
              <a:ext uri="{FF2B5EF4-FFF2-40B4-BE49-F238E27FC236}">
                <a16:creationId xmlns:a16="http://schemas.microsoft.com/office/drawing/2014/main" id="{2E46E799-1E86-2A47-D0AB-AF80B14714E1}"/>
              </a:ext>
            </a:extLst>
          </p:cNvPr>
          <p:cNvSpPr/>
          <p:nvPr/>
        </p:nvSpPr>
        <p:spPr>
          <a:xfrm>
            <a:off x="394918" y="3840651"/>
            <a:ext cx="1925259" cy="655821"/>
          </a:xfrm>
          <a:prstGeom prst="rect">
            <a:avLst/>
          </a:prstGeom>
          <a:solidFill>
            <a:srgbClr val="002060"/>
          </a:solidFill>
          <a:ln>
            <a:solidFill>
              <a:schemeClr val="tx1"/>
            </a:solidFill>
          </a:ln>
        </p:spPr>
        <p:txBody>
          <a:bodyPr wrap="square" lIns="0" rIns="0" anchor="ctr">
            <a:spAutoFit/>
          </a:bodyP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000" b="0" i="0" u="none" strike="noStrike" kern="1200" cap="none" spc="0" normalizeH="0" baseline="0" noProof="0">
                <a:ln>
                  <a:noFill/>
                </a:ln>
                <a:effectLst/>
                <a:uLnTx/>
                <a:uFillTx/>
                <a:ea typeface="Calibri" panose="020F0502020204030204" pitchFamily="34" charset="0"/>
                <a:cs typeface="Calibri" panose="020F0502020204030204" pitchFamily="34" charset="0"/>
              </a:rPr>
              <a:t>PowerCo Core Team:</a:t>
            </a:r>
          </a:p>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000" b="0" i="0" u="none" strike="noStrike" kern="1200" cap="none" spc="0" normalizeH="0" baseline="0" noProof="0">
                <a:ln>
                  <a:noFill/>
                </a:ln>
                <a:effectLst/>
                <a:uLnTx/>
                <a:uFillTx/>
                <a:ea typeface="Calibri" panose="020F0502020204030204" pitchFamily="34" charset="0"/>
                <a:cs typeface="Calibri" panose="020F0502020204030204" pitchFamily="34" charset="0"/>
              </a:rPr>
              <a:t> Leading &amp; Driving the Battery Pass Project forward</a:t>
            </a:r>
          </a:p>
        </p:txBody>
      </p:sp>
      <p:cxnSp>
        <p:nvCxnSpPr>
          <p:cNvPr id="63" name="Gerade Verbindung mit Pfeil 62">
            <a:extLst>
              <a:ext uri="{FF2B5EF4-FFF2-40B4-BE49-F238E27FC236}">
                <a16:creationId xmlns:a16="http://schemas.microsoft.com/office/drawing/2014/main" id="{877CB985-E3A4-65F3-B864-C41E88D2ACA7}"/>
              </a:ext>
            </a:extLst>
          </p:cNvPr>
          <p:cNvCxnSpPr>
            <a:cxnSpLocks/>
          </p:cNvCxnSpPr>
          <p:nvPr/>
        </p:nvCxnSpPr>
        <p:spPr>
          <a:xfrm flipV="1">
            <a:off x="6871570" y="4164565"/>
            <a:ext cx="496322" cy="399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Rechteck 63">
            <a:extLst>
              <a:ext uri="{FF2B5EF4-FFF2-40B4-BE49-F238E27FC236}">
                <a16:creationId xmlns:a16="http://schemas.microsoft.com/office/drawing/2014/main" id="{5D91D616-F149-0F4E-1E16-4D0B45C02040}"/>
              </a:ext>
            </a:extLst>
          </p:cNvPr>
          <p:cNvSpPr/>
          <p:nvPr/>
        </p:nvSpPr>
        <p:spPr>
          <a:xfrm>
            <a:off x="6380889" y="5270642"/>
            <a:ext cx="950964" cy="1014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450"/>
              </a:spcAft>
              <a:buClrTx/>
              <a:buSzTx/>
              <a:buFontTx/>
              <a:buNone/>
              <a:tabLst/>
              <a:defRPr/>
            </a:pPr>
            <a:endParaRPr kumimoji="0" lang="en-US" sz="1050" b="0" i="0" u="none" strike="noStrike" kern="1200" cap="none" spc="0" normalizeH="0" baseline="0" noProof="0">
              <a:ln>
                <a:noFill/>
              </a:ln>
              <a:solidFill>
                <a:schemeClr val="bg1"/>
              </a:solidFill>
              <a:effectLst/>
              <a:uLnTx/>
              <a:uFillTx/>
              <a:ea typeface="Calibri" panose="020F0502020204030204" pitchFamily="34" charset="0"/>
              <a:cs typeface="Calibri" panose="020F0502020204030204" pitchFamily="34" charset="0"/>
            </a:endParaRPr>
          </a:p>
        </p:txBody>
      </p:sp>
      <p:sp>
        <p:nvSpPr>
          <p:cNvPr id="65" name="Rectangle 6">
            <a:extLst>
              <a:ext uri="{FF2B5EF4-FFF2-40B4-BE49-F238E27FC236}">
                <a16:creationId xmlns:a16="http://schemas.microsoft.com/office/drawing/2014/main" id="{3438DEE3-646C-2761-1AD4-D8AEB77B5B64}"/>
              </a:ext>
            </a:extLst>
          </p:cNvPr>
          <p:cNvSpPr/>
          <p:nvPr/>
        </p:nvSpPr>
        <p:spPr>
          <a:xfrm>
            <a:off x="394918" y="5345046"/>
            <a:ext cx="1925259" cy="825098"/>
          </a:xfrm>
          <a:prstGeom prst="rect">
            <a:avLst/>
          </a:prstGeom>
          <a:solidFill>
            <a:schemeClr val="tx2">
              <a:lumMod val="65000"/>
              <a:lumOff val="35000"/>
            </a:schemeClr>
          </a:solidFill>
          <a:ln>
            <a:solidFill>
              <a:schemeClr val="tx1"/>
            </a:solidFill>
          </a:ln>
        </p:spPr>
        <p:txBody>
          <a:bodyPr wrap="square" lIns="0" rIns="0" anchor="ctr">
            <a:spAutoFit/>
          </a:bodyP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000" b="0" i="0" u="none" strike="noStrike" kern="1200" cap="none" spc="0" normalizeH="0" baseline="0" noProof="0">
                <a:ln>
                  <a:noFill/>
                </a:ln>
                <a:effectLst/>
                <a:uLnTx/>
                <a:uFillTx/>
                <a:ea typeface="Calibri" panose="020F0502020204030204" pitchFamily="34" charset="0"/>
                <a:cs typeface="Calibri" panose="020F0502020204030204" pitchFamily="34" charset="0"/>
              </a:rPr>
              <a:t>PowerCo Business Unit Representatives:</a:t>
            </a:r>
          </a:p>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000" b="0" i="0" u="none" strike="noStrike" kern="1200" cap="none" spc="0" normalizeH="0" baseline="0" noProof="0">
                <a:ln>
                  <a:noFill/>
                </a:ln>
                <a:effectLst/>
                <a:uLnTx/>
                <a:uFillTx/>
                <a:ea typeface="Calibri" panose="020F0502020204030204" pitchFamily="34" charset="0"/>
                <a:cs typeface="Calibri" panose="020F0502020204030204" pitchFamily="34" charset="0"/>
              </a:rPr>
              <a:t> Teams supporting with the Regulations &amp; Data Delivery</a:t>
            </a:r>
          </a:p>
        </p:txBody>
      </p:sp>
      <p:cxnSp>
        <p:nvCxnSpPr>
          <p:cNvPr id="66" name="Gerade Verbindung mit Pfeil 65">
            <a:extLst>
              <a:ext uri="{FF2B5EF4-FFF2-40B4-BE49-F238E27FC236}">
                <a16:creationId xmlns:a16="http://schemas.microsoft.com/office/drawing/2014/main" id="{9BBCD92F-C52E-9C7C-C3B5-6C9902B28FE1}"/>
              </a:ext>
            </a:extLst>
          </p:cNvPr>
          <p:cNvCxnSpPr>
            <a:cxnSpLocks/>
          </p:cNvCxnSpPr>
          <p:nvPr/>
        </p:nvCxnSpPr>
        <p:spPr>
          <a:xfrm flipV="1">
            <a:off x="6871570" y="4581475"/>
            <a:ext cx="496322" cy="6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Gerade Verbindung mit Pfeil 66">
            <a:extLst>
              <a:ext uri="{FF2B5EF4-FFF2-40B4-BE49-F238E27FC236}">
                <a16:creationId xmlns:a16="http://schemas.microsoft.com/office/drawing/2014/main" id="{9A55D3C0-829E-FF9B-E664-E526CF24C80C}"/>
              </a:ext>
            </a:extLst>
          </p:cNvPr>
          <p:cNvCxnSpPr>
            <a:cxnSpLocks/>
          </p:cNvCxnSpPr>
          <p:nvPr/>
        </p:nvCxnSpPr>
        <p:spPr>
          <a:xfrm flipH="1">
            <a:off x="5966886" y="4276927"/>
            <a:ext cx="4326" cy="19288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Gerade Verbindung mit Pfeil 67">
            <a:extLst>
              <a:ext uri="{FF2B5EF4-FFF2-40B4-BE49-F238E27FC236}">
                <a16:creationId xmlns:a16="http://schemas.microsoft.com/office/drawing/2014/main" id="{E11466C2-A645-4D5F-B036-33F588282DDC}"/>
              </a:ext>
            </a:extLst>
          </p:cNvPr>
          <p:cNvCxnSpPr>
            <a:cxnSpLocks/>
          </p:cNvCxnSpPr>
          <p:nvPr/>
        </p:nvCxnSpPr>
        <p:spPr>
          <a:xfrm flipH="1">
            <a:off x="8252886" y="4264095"/>
            <a:ext cx="4326" cy="19287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TextBox 2">
            <a:extLst>
              <a:ext uri="{FF2B5EF4-FFF2-40B4-BE49-F238E27FC236}">
                <a16:creationId xmlns:a16="http://schemas.microsoft.com/office/drawing/2014/main" id="{05198885-E507-EC61-4346-8AE8F5CCFD48}"/>
              </a:ext>
            </a:extLst>
          </p:cNvPr>
          <p:cNvSpPr txBox="1"/>
          <p:nvPr>
            <p:custDataLst>
              <p:tags r:id="rId23"/>
            </p:custDataLst>
          </p:nvPr>
        </p:nvSpPr>
        <p:spPr bwMode="gray">
          <a:xfrm>
            <a:off x="8148420" y="3100603"/>
            <a:ext cx="1767089" cy="210167"/>
          </a:xfrm>
          <a:prstGeom prst="rect">
            <a:avLst/>
          </a:prstGeom>
          <a:solidFill>
            <a:schemeClr val="dk1"/>
          </a:solidFill>
          <a:ln>
            <a:solidFill>
              <a:schemeClr val="lt1"/>
            </a:solidFill>
          </a:ln>
        </p:spPr>
        <p:txBody>
          <a:bodyPr vert="horz" wrap="square" lIns="36000" tIns="36000" rIns="36000" bIns="36000" rtlCol="0" anchor="ctr">
            <a:noAutofit/>
          </a:bodyPr>
          <a:lstStyle>
            <a:defPPr>
              <a:defRPr lang="de-DE"/>
            </a:defPPr>
            <a:lvl1pPr algn="ctr" fontAlgn="base">
              <a:spcBef>
                <a:spcPct val="0"/>
              </a:spcBef>
              <a:spcAft>
                <a:spcPct val="0"/>
              </a:spcAft>
              <a:defRPr sz="1200" b="1">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bg1"/>
                </a:solidFill>
                <a:effectLst/>
                <a:uLnTx/>
                <a:uFillTx/>
                <a:ea typeface="Calibri" panose="020F0502020204030204" pitchFamily="34" charset="0"/>
                <a:cs typeface="Calibri" panose="020F0502020204030204" pitchFamily="34" charset="0"/>
              </a:rPr>
              <a:t>Lead of ESS Technology</a:t>
            </a:r>
          </a:p>
        </p:txBody>
      </p:sp>
      <p:sp>
        <p:nvSpPr>
          <p:cNvPr id="71" name="TextBox 2">
            <a:extLst>
              <a:ext uri="{FF2B5EF4-FFF2-40B4-BE49-F238E27FC236}">
                <a16:creationId xmlns:a16="http://schemas.microsoft.com/office/drawing/2014/main" id="{B9723001-29F8-0612-A274-65CB3A5FC20A}"/>
              </a:ext>
            </a:extLst>
          </p:cNvPr>
          <p:cNvSpPr txBox="1"/>
          <p:nvPr>
            <p:custDataLst>
              <p:tags r:id="rId24"/>
            </p:custDataLst>
          </p:nvPr>
        </p:nvSpPr>
        <p:spPr bwMode="gray">
          <a:xfrm>
            <a:off x="8148420" y="2638620"/>
            <a:ext cx="1767089" cy="222532"/>
          </a:xfrm>
          <a:prstGeom prst="rect">
            <a:avLst/>
          </a:prstGeom>
          <a:solidFill>
            <a:schemeClr val="dk1"/>
          </a:solidFill>
          <a:ln>
            <a:solidFill>
              <a:schemeClr val="lt1"/>
            </a:solidFill>
          </a:ln>
        </p:spPr>
        <p:txBody>
          <a:bodyPr vert="horz" wrap="square" lIns="36000" tIns="36000" rIns="36000" bIns="36000" rtlCol="0" anchor="ctr">
            <a:noAutofit/>
          </a:bodyPr>
          <a:lstStyle>
            <a:defPPr>
              <a:defRPr lang="de-DE"/>
            </a:defPPr>
            <a:lvl1pPr algn="ctr" fontAlgn="base">
              <a:spcBef>
                <a:spcPct val="0"/>
              </a:spcBef>
              <a:spcAft>
                <a:spcPct val="0"/>
              </a:spcAft>
              <a:defRPr sz="1200" b="1">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bg1"/>
                </a:solidFill>
                <a:effectLst/>
                <a:uLnTx/>
                <a:uFillTx/>
                <a:ea typeface="Calibri" panose="020F0502020204030204" pitchFamily="34" charset="0"/>
                <a:cs typeface="Calibri" panose="020F0502020204030204" pitchFamily="34" charset="0"/>
              </a:rPr>
              <a:t>Others</a:t>
            </a:r>
          </a:p>
        </p:txBody>
      </p:sp>
      <p:pic>
        <p:nvPicPr>
          <p:cNvPr id="76" name="Grafik 75" descr="Informationen mit einfarbiger Füllung">
            <a:extLst>
              <a:ext uri="{FF2B5EF4-FFF2-40B4-BE49-F238E27FC236}">
                <a16:creationId xmlns:a16="http://schemas.microsoft.com/office/drawing/2014/main" id="{BC82875A-4157-A69D-2513-67660A88402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5299" y="4024265"/>
            <a:ext cx="274490" cy="274490"/>
          </a:xfrm>
          <a:prstGeom prst="rect">
            <a:avLst/>
          </a:prstGeom>
        </p:spPr>
      </p:pic>
      <p:pic>
        <p:nvPicPr>
          <p:cNvPr id="77" name="Grafik 76" descr="Informationen mit einfarbiger Füllung">
            <a:extLst>
              <a:ext uri="{FF2B5EF4-FFF2-40B4-BE49-F238E27FC236}">
                <a16:creationId xmlns:a16="http://schemas.microsoft.com/office/drawing/2014/main" id="{E38E16A7-66FE-80C2-17B1-58DA6F8B7C79}"/>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2904" y="5622325"/>
            <a:ext cx="274490" cy="274490"/>
          </a:xfrm>
          <a:prstGeom prst="rect">
            <a:avLst/>
          </a:prstGeom>
        </p:spPr>
      </p:pic>
      <p:sp>
        <p:nvSpPr>
          <p:cNvPr id="78" name="Rectangle 94">
            <a:extLst>
              <a:ext uri="{FF2B5EF4-FFF2-40B4-BE49-F238E27FC236}">
                <a16:creationId xmlns:a16="http://schemas.microsoft.com/office/drawing/2014/main" id="{4CE2DA2A-24F8-5C3D-29D4-28CF81AC4444}"/>
              </a:ext>
            </a:extLst>
          </p:cNvPr>
          <p:cNvSpPr/>
          <p:nvPr>
            <p:custDataLst>
              <p:tags r:id="rId25"/>
            </p:custDataLst>
          </p:nvPr>
        </p:nvSpPr>
        <p:spPr bwMode="gray">
          <a:xfrm>
            <a:off x="289789" y="2220604"/>
            <a:ext cx="11612422" cy="4088119"/>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450"/>
              </a:spcAft>
              <a:buClrTx/>
              <a:buSzTx/>
              <a:buFontTx/>
              <a:buNone/>
              <a:tabLst/>
              <a:defRPr/>
            </a:pPr>
            <a:endParaRPr kumimoji="0" lang="en-US" sz="800" b="0" i="0" u="none" strike="noStrike" kern="1200" cap="none" spc="0" normalizeH="0" baseline="0" noProof="0">
              <a:ln>
                <a:noFill/>
              </a:ln>
              <a:solidFill>
                <a:schemeClr val="bg1"/>
              </a:solidFill>
              <a:effectLst/>
              <a:uLnTx/>
              <a:uFillTx/>
              <a:ea typeface="Calibri" panose="020F0502020204030204" pitchFamily="34" charset="0"/>
              <a:cs typeface="Calibri" panose="020F0502020204030204" pitchFamily="34" charset="0"/>
            </a:endParaRPr>
          </a:p>
        </p:txBody>
      </p:sp>
      <p:sp>
        <p:nvSpPr>
          <p:cNvPr id="79" name="Rechteck 78">
            <a:extLst>
              <a:ext uri="{FF2B5EF4-FFF2-40B4-BE49-F238E27FC236}">
                <a16:creationId xmlns:a16="http://schemas.microsoft.com/office/drawing/2014/main" id="{B82E43EE-B51D-8DC2-C45F-BC6BEC65CD8E}"/>
              </a:ext>
            </a:extLst>
          </p:cNvPr>
          <p:cNvSpPr/>
          <p:nvPr/>
        </p:nvSpPr>
        <p:spPr>
          <a:xfrm>
            <a:off x="8731069" y="4252649"/>
            <a:ext cx="202019" cy="2025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000" b="0" i="0" u="none" strike="noStrike" kern="1200" cap="none" spc="0" normalizeH="0" baseline="0" noProof="0">
              <a:ln>
                <a:noFill/>
              </a:ln>
              <a:solidFill>
                <a:schemeClr val="bg1"/>
              </a:solidFill>
              <a:effectLst/>
              <a:uLnTx/>
              <a:uFillTx/>
              <a:ea typeface="+mn-ea"/>
              <a:cs typeface="+mn-cs"/>
            </a:endParaRPr>
          </a:p>
        </p:txBody>
      </p:sp>
      <p:sp>
        <p:nvSpPr>
          <p:cNvPr id="80" name="Textfeld 79">
            <a:extLst>
              <a:ext uri="{FF2B5EF4-FFF2-40B4-BE49-F238E27FC236}">
                <a16:creationId xmlns:a16="http://schemas.microsoft.com/office/drawing/2014/main" id="{3A1CEA2A-4C48-C01F-135D-68DEF71F310A}"/>
              </a:ext>
            </a:extLst>
          </p:cNvPr>
          <p:cNvSpPr txBox="1"/>
          <p:nvPr/>
        </p:nvSpPr>
        <p:spPr>
          <a:xfrm rot="16200000">
            <a:off x="9439349" y="269123"/>
            <a:ext cx="230439" cy="3163753"/>
          </a:xfrm>
          <a:prstGeom prst="rect">
            <a:avLst/>
          </a:prstGeom>
          <a:noFill/>
        </p:spPr>
        <p:txBody>
          <a:bodyPr vert="eaVert" wrap="square" lIns="36000" tIns="36000" rIns="36000" bIns="36000" rtlCol="0">
            <a:spAutoFit/>
          </a:bodyPr>
          <a:lstStyle/>
          <a:p>
            <a:pPr marL="0" marR="0" lvl="0" indent="0" algn="l" defTabSz="914400" rtl="0" eaLnBrk="1" fontAlgn="auto" latinLnBrk="0" hangingPunct="1">
              <a:lnSpc>
                <a:spcPct val="110000"/>
              </a:lnSpc>
              <a:spcBef>
                <a:spcPts val="0"/>
              </a:spcBef>
              <a:spcAft>
                <a:spcPts val="450"/>
              </a:spcAft>
              <a:buClrTx/>
              <a:buSzTx/>
              <a:buFontTx/>
              <a:buNone/>
              <a:tabLst/>
              <a:defRPr/>
            </a:pPr>
            <a:r>
              <a:rPr kumimoji="0" lang="en-US" sz="10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Regular touchpoints between PowerCo &amp; </a:t>
            </a:r>
            <a:r>
              <a:rPr kumimoji="0" lang="en-US" sz="1000" b="0" i="1" u="none" strike="noStrike" kern="1200" cap="none" spc="0" normalizeH="0" baseline="0" noProof="0" dirty="0" err="1">
                <a:ln>
                  <a:noFill/>
                </a:ln>
                <a:effectLst/>
                <a:uLnTx/>
                <a:uFillTx/>
                <a:ea typeface="Calibri" panose="020F0502020204030204" pitchFamily="34" charset="0"/>
                <a:cs typeface="Calibri" panose="020F0502020204030204" pitchFamily="34" charset="0"/>
              </a:rPr>
              <a:t>CoE</a:t>
            </a:r>
            <a:r>
              <a:rPr kumimoji="0" lang="en-US" sz="10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 </a:t>
            </a:r>
          </a:p>
        </p:txBody>
      </p:sp>
      <p:sp>
        <p:nvSpPr>
          <p:cNvPr id="81" name="TextBox 2">
            <a:extLst>
              <a:ext uri="{FF2B5EF4-FFF2-40B4-BE49-F238E27FC236}">
                <a16:creationId xmlns:a16="http://schemas.microsoft.com/office/drawing/2014/main" id="{3C332EBF-6B48-1161-27A3-1573A3827274}"/>
              </a:ext>
            </a:extLst>
          </p:cNvPr>
          <p:cNvSpPr txBox="1"/>
          <p:nvPr>
            <p:custDataLst>
              <p:tags r:id="rId26"/>
            </p:custDataLst>
          </p:nvPr>
        </p:nvSpPr>
        <p:spPr bwMode="gray">
          <a:xfrm>
            <a:off x="3168475" y="4164564"/>
            <a:ext cx="1811909" cy="221896"/>
          </a:xfrm>
          <a:prstGeom prst="rect">
            <a:avLst/>
          </a:prstGeom>
          <a:solidFill>
            <a:schemeClr val="tx1"/>
          </a:solidFill>
          <a:ln>
            <a:solidFill>
              <a:schemeClr val="lt1"/>
            </a:solidFill>
          </a:ln>
        </p:spPr>
        <p:txBody>
          <a:bodyPr vert="horz" wrap="square" lIns="36000" tIns="36000" rIns="36000" bIns="36000" rtlCol="0" anchor="ctr">
            <a:noAutofit/>
          </a:bodyPr>
          <a:lstStyle>
            <a:defPPr>
              <a:defRPr lang="de-DE"/>
            </a:defPPr>
            <a:lvl1pPr algn="ctr" fontAlgn="base">
              <a:spcBef>
                <a:spcPct val="0"/>
              </a:spcBef>
              <a:spcAft>
                <a:spcPct val="0"/>
              </a:spcAft>
              <a:defRPr sz="1200" b="1">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b="0" i="0" u="none" strike="noStrike" kern="1200" cap="none" spc="0" normalizeH="0" baseline="0" noProof="0" err="1">
                <a:ln>
                  <a:noFill/>
                </a:ln>
                <a:solidFill>
                  <a:schemeClr val="bg1"/>
                </a:solidFill>
                <a:effectLst/>
                <a:uLnTx/>
                <a:uFillTx/>
                <a:ea typeface="Calibri" panose="020F0502020204030204" pitchFamily="34" charset="0"/>
                <a:cs typeface="Calibri" panose="020F0502020204030204" pitchFamily="34" charset="0"/>
              </a:rPr>
              <a:t>SPoC</a:t>
            </a:r>
            <a:r>
              <a:rPr kumimoji="0" lang="en-US" sz="1000" b="0" i="0" u="none" strike="noStrike" kern="1200" cap="none" spc="0" normalizeH="0" baseline="0" noProof="0">
                <a:ln>
                  <a:noFill/>
                </a:ln>
                <a:solidFill>
                  <a:schemeClr val="bg1"/>
                </a:solidFill>
                <a:effectLst/>
                <a:uLnTx/>
                <a:uFillTx/>
                <a:ea typeface="Calibri" panose="020F0502020204030204" pitchFamily="34" charset="0"/>
                <a:cs typeface="Calibri" panose="020F0502020204030204" pitchFamily="34" charset="0"/>
              </a:rPr>
              <a:t> Business Units ESS</a:t>
            </a:r>
          </a:p>
        </p:txBody>
      </p:sp>
      <p:sp>
        <p:nvSpPr>
          <p:cNvPr id="84" name="TextBox 2">
            <a:extLst>
              <a:ext uri="{FF2B5EF4-FFF2-40B4-BE49-F238E27FC236}">
                <a16:creationId xmlns:a16="http://schemas.microsoft.com/office/drawing/2014/main" id="{74CA0ACE-610C-74F2-E33C-B49B9C41D59A}"/>
              </a:ext>
            </a:extLst>
          </p:cNvPr>
          <p:cNvSpPr txBox="1"/>
          <p:nvPr>
            <p:custDataLst>
              <p:tags r:id="rId27"/>
            </p:custDataLst>
          </p:nvPr>
        </p:nvSpPr>
        <p:spPr bwMode="gray">
          <a:xfrm>
            <a:off x="9277417" y="4171971"/>
            <a:ext cx="1811909" cy="216000"/>
          </a:xfrm>
          <a:prstGeom prst="rect">
            <a:avLst/>
          </a:prstGeom>
          <a:solidFill>
            <a:schemeClr val="tx1"/>
          </a:solidFill>
          <a:ln>
            <a:solidFill>
              <a:schemeClr val="lt1"/>
            </a:solidFill>
          </a:ln>
        </p:spPr>
        <p:txBody>
          <a:bodyPr vert="horz" wrap="square" lIns="36000" tIns="36000" rIns="36000" bIns="36000" rtlCol="0" anchor="ctr">
            <a:noAutofit/>
          </a:bodyPr>
          <a:lstStyle>
            <a:defPPr>
              <a:defRPr lang="de-DE"/>
            </a:defPPr>
            <a:lvl1pPr algn="ctr" fontAlgn="base">
              <a:spcBef>
                <a:spcPct val="0"/>
              </a:spcBef>
              <a:spcAft>
                <a:spcPct val="0"/>
              </a:spcAft>
              <a:defRPr sz="1200" b="1">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b="0" i="0" u="none" strike="noStrike" kern="1200" cap="none" spc="0" normalizeH="0" baseline="0" noProof="0" err="1">
                <a:ln>
                  <a:noFill/>
                </a:ln>
                <a:solidFill>
                  <a:schemeClr val="bg1"/>
                </a:solidFill>
                <a:effectLst/>
                <a:uLnTx/>
                <a:uFillTx/>
                <a:ea typeface="Calibri" panose="020F0502020204030204" pitchFamily="34" charset="0"/>
                <a:cs typeface="Calibri" panose="020F0502020204030204" pitchFamily="34" charset="0"/>
              </a:rPr>
              <a:t>SPoC</a:t>
            </a:r>
            <a:r>
              <a:rPr kumimoji="0" lang="en-US" sz="1000" b="0" i="0" u="none" strike="noStrike" kern="1200" cap="none" spc="0" normalizeH="0" baseline="0" noProof="0">
                <a:ln>
                  <a:noFill/>
                </a:ln>
                <a:solidFill>
                  <a:schemeClr val="bg1"/>
                </a:solidFill>
                <a:effectLst/>
                <a:uLnTx/>
                <a:uFillTx/>
                <a:ea typeface="Calibri" panose="020F0502020204030204" pitchFamily="34" charset="0"/>
                <a:cs typeface="Calibri" panose="020F0502020204030204" pitchFamily="34" charset="0"/>
              </a:rPr>
              <a:t>  Digitalization ESS</a:t>
            </a:r>
          </a:p>
        </p:txBody>
      </p:sp>
      <p:sp>
        <p:nvSpPr>
          <p:cNvPr id="86" name="TextBox 2">
            <a:extLst>
              <a:ext uri="{FF2B5EF4-FFF2-40B4-BE49-F238E27FC236}">
                <a16:creationId xmlns:a16="http://schemas.microsoft.com/office/drawing/2014/main" id="{0E54F522-F087-995D-AF42-9F7A02A2C6C6}"/>
              </a:ext>
            </a:extLst>
          </p:cNvPr>
          <p:cNvSpPr txBox="1"/>
          <p:nvPr>
            <p:custDataLst>
              <p:tags r:id="rId28"/>
            </p:custDataLst>
          </p:nvPr>
        </p:nvSpPr>
        <p:spPr bwMode="gray">
          <a:xfrm>
            <a:off x="9143251" y="5324403"/>
            <a:ext cx="1854000" cy="216920"/>
          </a:xfrm>
          <a:prstGeom prst="rect">
            <a:avLst/>
          </a:prstGeom>
          <a:solidFill>
            <a:schemeClr val="tx1"/>
          </a:solidFill>
          <a:ln>
            <a:solidFill>
              <a:schemeClr val="lt1"/>
            </a:solidFill>
          </a:ln>
        </p:spPr>
        <p:txBody>
          <a:bodyPr vert="horz" wrap="square" lIns="36000" tIns="36000" rIns="36000" bIns="36000" rtlCol="0" anchor="ctr">
            <a:noAutofit/>
          </a:bodyPr>
          <a:lstStyle>
            <a:defPPr>
              <a:defRPr lang="en-US"/>
            </a:defPPr>
            <a:lvl1pPr algn="ctr" fontAlgn="base">
              <a:spcBef>
                <a:spcPct val="0"/>
              </a:spcBef>
              <a:spcAft>
                <a:spcPct val="0"/>
              </a:spcAft>
              <a:defRPr sz="900">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50" i="0" u="none" strike="noStrike" kern="1200" cap="none" spc="0" normalizeH="0" baseline="0" noProof="0" dirty="0">
                <a:ln>
                  <a:noFill/>
                </a:ln>
                <a:solidFill>
                  <a:schemeClr val="bg1"/>
                </a:solidFill>
                <a:effectLst/>
                <a:uLnTx/>
                <a:uFillTx/>
                <a:ea typeface="Calibri" panose="020F0502020204030204" pitchFamily="34" charset="0"/>
                <a:cs typeface="Calibri" panose="020F0502020204030204" pitchFamily="34" charset="0"/>
              </a:rPr>
              <a:t>Safety, Performance</a:t>
            </a:r>
          </a:p>
        </p:txBody>
      </p:sp>
      <p:cxnSp>
        <p:nvCxnSpPr>
          <p:cNvPr id="88" name="Verbinder: gewinkelt 87">
            <a:extLst>
              <a:ext uri="{FF2B5EF4-FFF2-40B4-BE49-F238E27FC236}">
                <a16:creationId xmlns:a16="http://schemas.microsoft.com/office/drawing/2014/main" id="{B7460C00-631B-5F25-2948-98E5AFC61DA8}"/>
              </a:ext>
            </a:extLst>
          </p:cNvPr>
          <p:cNvCxnSpPr>
            <a:cxnSpLocks/>
            <a:endCxn id="84" idx="3"/>
          </p:cNvCxnSpPr>
          <p:nvPr/>
        </p:nvCxnSpPr>
        <p:spPr>
          <a:xfrm>
            <a:off x="9262755" y="4048597"/>
            <a:ext cx="1826571" cy="231374"/>
          </a:xfrm>
          <a:prstGeom prst="bentConnector3">
            <a:avLst>
              <a:gd name="adj1" fmla="val 112515"/>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Verbinder: gewinkelt 88">
            <a:extLst>
              <a:ext uri="{FF2B5EF4-FFF2-40B4-BE49-F238E27FC236}">
                <a16:creationId xmlns:a16="http://schemas.microsoft.com/office/drawing/2014/main" id="{08140EEC-8B19-C26A-4DDC-CA4DA84DC9CE}"/>
              </a:ext>
            </a:extLst>
          </p:cNvPr>
          <p:cNvCxnSpPr>
            <a:cxnSpLocks/>
            <a:stCxn id="81" idx="1"/>
          </p:cNvCxnSpPr>
          <p:nvPr/>
        </p:nvCxnSpPr>
        <p:spPr>
          <a:xfrm rot="10800000" flipH="1">
            <a:off x="3168475" y="4064824"/>
            <a:ext cx="1819424" cy="210689"/>
          </a:xfrm>
          <a:prstGeom prst="bentConnector3">
            <a:avLst>
              <a:gd name="adj1" fmla="val -17808"/>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TextBox 2">
            <a:extLst>
              <a:ext uri="{FF2B5EF4-FFF2-40B4-BE49-F238E27FC236}">
                <a16:creationId xmlns:a16="http://schemas.microsoft.com/office/drawing/2014/main" id="{A76E80E9-2DFD-DFD2-34D6-6B1C91D072E4}"/>
              </a:ext>
            </a:extLst>
          </p:cNvPr>
          <p:cNvSpPr txBox="1"/>
          <p:nvPr>
            <p:custDataLst>
              <p:tags r:id="rId29"/>
            </p:custDataLst>
          </p:nvPr>
        </p:nvSpPr>
        <p:spPr bwMode="gray">
          <a:xfrm>
            <a:off x="9989251" y="2638620"/>
            <a:ext cx="1853546" cy="220719"/>
          </a:xfrm>
          <a:prstGeom prst="rect">
            <a:avLst/>
          </a:prstGeom>
          <a:solidFill>
            <a:schemeClr val="dk1"/>
          </a:solidFill>
          <a:ln>
            <a:solidFill>
              <a:schemeClr val="lt1"/>
            </a:solidFill>
          </a:ln>
        </p:spPr>
        <p:txBody>
          <a:bodyPr vert="horz" wrap="square" lIns="36000" tIns="36000" rIns="36000" bIns="36000" rtlCol="0" anchor="ctr">
            <a:noAutofit/>
          </a:bodyPr>
          <a:lstStyle>
            <a:defPPr>
              <a:defRPr lang="de-DE"/>
            </a:defPPr>
            <a:lvl1pPr algn="ctr" fontAlgn="base">
              <a:spcBef>
                <a:spcPct val="0"/>
              </a:spcBef>
              <a:spcAft>
                <a:spcPct val="0"/>
              </a:spcAft>
              <a:defRPr sz="1200" b="1">
                <a:solidFill>
                  <a:schemeClr val="lt1"/>
                </a:solidFill>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bg1"/>
                </a:solidFill>
                <a:effectLst/>
                <a:uLnTx/>
                <a:uFillTx/>
                <a:ea typeface="Calibri" panose="020F0502020204030204" pitchFamily="34" charset="0"/>
                <a:cs typeface="Calibri" panose="020F0502020204030204" pitchFamily="34" charset="0"/>
              </a:rPr>
              <a:t>Lead of ESS</a:t>
            </a:r>
          </a:p>
        </p:txBody>
      </p:sp>
      <p:sp>
        <p:nvSpPr>
          <p:cNvPr id="94" name="2. Slide Title">
            <a:extLst>
              <a:ext uri="{FF2B5EF4-FFF2-40B4-BE49-F238E27FC236}">
                <a16:creationId xmlns:a16="http://schemas.microsoft.com/office/drawing/2014/main" id="{2EE035E4-D58D-DBBF-35B0-CA19F8118181}"/>
              </a:ext>
            </a:extLst>
          </p:cNvPr>
          <p:cNvSpPr txBox="1">
            <a:spLocks/>
          </p:cNvSpPr>
          <p:nvPr>
            <p:custDataLst>
              <p:tags r:id="rId30"/>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a:ln w="6350" cap="flat">
                  <a:noFill/>
                  <a:miter lim="800000"/>
                </a:ln>
                <a:solidFill>
                  <a:srgbClr val="FFFFFF"/>
                </a:solidFill>
                <a:effectLst/>
                <a:uLnTx/>
                <a:uFillTx/>
                <a:ea typeface="+mj-ea"/>
                <a:cs typeface="+mj-cs"/>
              </a:rPr>
              <a:t>01 Identify key stakeholder driving the project forward</a:t>
            </a:r>
          </a:p>
        </p:txBody>
      </p:sp>
      <p:sp>
        <p:nvSpPr>
          <p:cNvPr id="100" name="Textfeld 99">
            <a:extLst>
              <a:ext uri="{FF2B5EF4-FFF2-40B4-BE49-F238E27FC236}">
                <a16:creationId xmlns:a16="http://schemas.microsoft.com/office/drawing/2014/main" id="{D681EFE7-B408-1536-FEC9-1A49A2C9D016}"/>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sp>
        <p:nvSpPr>
          <p:cNvPr id="4" name="Pfeil: nach oben und unten 3">
            <a:extLst>
              <a:ext uri="{FF2B5EF4-FFF2-40B4-BE49-F238E27FC236}">
                <a16:creationId xmlns:a16="http://schemas.microsoft.com/office/drawing/2014/main" id="{AB9E76DB-87B1-F150-52BF-8EA638EAC51B}"/>
              </a:ext>
            </a:extLst>
          </p:cNvPr>
          <p:cNvSpPr/>
          <p:nvPr/>
        </p:nvSpPr>
        <p:spPr>
          <a:xfrm>
            <a:off x="6968230" y="3460493"/>
            <a:ext cx="327900" cy="456619"/>
          </a:xfrm>
          <a:prstGeom prst="upDownArrow">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de-DE" sz="1600" err="1">
              <a:solidFill>
                <a:schemeClr val="bg1"/>
              </a:solidFill>
            </a:endParaRPr>
          </a:p>
        </p:txBody>
      </p:sp>
      <p:sp>
        <p:nvSpPr>
          <p:cNvPr id="5" name="Pfeil: nach oben und unten 4">
            <a:extLst>
              <a:ext uri="{FF2B5EF4-FFF2-40B4-BE49-F238E27FC236}">
                <a16:creationId xmlns:a16="http://schemas.microsoft.com/office/drawing/2014/main" id="{3964A45E-B916-2F88-B399-CFA11C8FA850}"/>
              </a:ext>
            </a:extLst>
          </p:cNvPr>
          <p:cNvSpPr/>
          <p:nvPr/>
        </p:nvSpPr>
        <p:spPr>
          <a:xfrm>
            <a:off x="6968230" y="4766143"/>
            <a:ext cx="327900" cy="456619"/>
          </a:xfrm>
          <a:prstGeom prst="upDownArrow">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de-DE" sz="1600" err="1">
              <a:solidFill>
                <a:schemeClr val="bg1"/>
              </a:solidFill>
            </a:endParaRPr>
          </a:p>
        </p:txBody>
      </p:sp>
      <p:sp>
        <p:nvSpPr>
          <p:cNvPr id="2" name="Textfeld 1">
            <a:extLst>
              <a:ext uri="{FF2B5EF4-FFF2-40B4-BE49-F238E27FC236}">
                <a16:creationId xmlns:a16="http://schemas.microsoft.com/office/drawing/2014/main" id="{E217C1BC-CC0A-85AD-4B6E-DC7B977CDB1E}"/>
              </a:ext>
            </a:extLst>
          </p:cNvPr>
          <p:cNvSpPr txBox="1"/>
          <p:nvPr/>
        </p:nvSpPr>
        <p:spPr>
          <a:xfrm>
            <a:off x="9989250" y="4768202"/>
            <a:ext cx="1668046" cy="488794"/>
          </a:xfrm>
          <a:prstGeom prst="rect">
            <a:avLst/>
          </a:prstGeom>
          <a:ln w="6350">
            <a:noFill/>
            <a:miter lim="800000"/>
          </a:ln>
        </p:spPr>
        <p:txBody>
          <a:bodyPr vert="horz" wrap="square" lIns="0" tIns="0" rIns="0" bIns="0" rtlCol="0">
            <a:noAutofit/>
          </a:bodyPr>
          <a:lstStyle/>
          <a:p>
            <a:pPr>
              <a:spcBef>
                <a:spcPts val="300"/>
              </a:spcBef>
              <a:spcAft>
                <a:spcPts val="300"/>
              </a:spcAft>
              <a:buNone/>
            </a:pPr>
            <a:r>
              <a:rPr lang="de-DE" sz="1200" i="1" u="sng" noProof="1">
                <a:solidFill>
                  <a:schemeClr val="accent2">
                    <a:lumMod val="60000"/>
                    <a:lumOff val="40000"/>
                  </a:schemeClr>
                </a:solidFill>
              </a:rPr>
              <a:t>Recommendation:</a:t>
            </a:r>
          </a:p>
          <a:p>
            <a:pPr>
              <a:spcBef>
                <a:spcPts val="300"/>
              </a:spcBef>
              <a:spcAft>
                <a:spcPts val="300"/>
              </a:spcAft>
              <a:buNone/>
            </a:pPr>
            <a:r>
              <a:rPr lang="de-DE" sz="1200" i="1" noProof="1">
                <a:solidFill>
                  <a:schemeClr val="accent2">
                    <a:lumMod val="60000"/>
                    <a:lumOff val="40000"/>
                  </a:schemeClr>
                </a:solidFill>
              </a:rPr>
              <a:t>One SPoC / Department</a:t>
            </a:r>
          </a:p>
        </p:txBody>
      </p:sp>
      <p:sp>
        <p:nvSpPr>
          <p:cNvPr id="3" name="Textfeld 2">
            <a:extLst>
              <a:ext uri="{FF2B5EF4-FFF2-40B4-BE49-F238E27FC236}">
                <a16:creationId xmlns:a16="http://schemas.microsoft.com/office/drawing/2014/main" id="{0AE0277D-D1A4-03D9-810F-8E0E5DEA4BD6}"/>
              </a:ext>
            </a:extLst>
          </p:cNvPr>
          <p:cNvSpPr txBox="1"/>
          <p:nvPr/>
        </p:nvSpPr>
        <p:spPr>
          <a:xfrm>
            <a:off x="9989250" y="3534336"/>
            <a:ext cx="1641098" cy="488794"/>
          </a:xfrm>
          <a:prstGeom prst="rect">
            <a:avLst/>
          </a:prstGeom>
          <a:ln w="6350">
            <a:noFill/>
            <a:miter lim="800000"/>
          </a:ln>
        </p:spPr>
        <p:txBody>
          <a:bodyPr vert="horz" wrap="square" lIns="0" tIns="0" rIns="0" bIns="0" rtlCol="0">
            <a:noAutofit/>
          </a:bodyPr>
          <a:lstStyle/>
          <a:p>
            <a:pPr>
              <a:spcBef>
                <a:spcPts val="300"/>
              </a:spcBef>
              <a:spcAft>
                <a:spcPts val="300"/>
              </a:spcAft>
              <a:buNone/>
            </a:pPr>
            <a:r>
              <a:rPr lang="de-DE" sz="1200" i="1" u="sng" noProof="1">
                <a:solidFill>
                  <a:schemeClr val="accent2">
                    <a:lumMod val="60000"/>
                    <a:lumOff val="40000"/>
                  </a:schemeClr>
                </a:solidFill>
              </a:rPr>
              <a:t>Recommendation:</a:t>
            </a:r>
          </a:p>
          <a:p>
            <a:pPr>
              <a:spcBef>
                <a:spcPts val="300"/>
              </a:spcBef>
              <a:spcAft>
                <a:spcPts val="300"/>
              </a:spcAft>
              <a:buNone/>
            </a:pPr>
            <a:r>
              <a:rPr lang="de-DE" sz="1200" i="1" noProof="1">
                <a:solidFill>
                  <a:schemeClr val="accent2">
                    <a:lumMod val="60000"/>
                    <a:lumOff val="40000"/>
                  </a:schemeClr>
                </a:solidFill>
              </a:rPr>
              <a:t>One central core team </a:t>
            </a:r>
          </a:p>
        </p:txBody>
      </p:sp>
      <p:pic>
        <p:nvPicPr>
          <p:cNvPr id="19" name="Grafik 18">
            <a:extLst>
              <a:ext uri="{FF2B5EF4-FFF2-40B4-BE49-F238E27FC236}">
                <a16:creationId xmlns:a16="http://schemas.microsoft.com/office/drawing/2014/main" id="{6BA8E6B1-306F-6A9A-ACDB-E74BA01E7E1C}"/>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775337" y="3547231"/>
            <a:ext cx="165336" cy="165336"/>
          </a:xfrm>
          <a:prstGeom prst="rect">
            <a:avLst/>
          </a:prstGeom>
        </p:spPr>
      </p:pic>
      <p:pic>
        <p:nvPicPr>
          <p:cNvPr id="21" name="Grafik 20">
            <a:extLst>
              <a:ext uri="{FF2B5EF4-FFF2-40B4-BE49-F238E27FC236}">
                <a16:creationId xmlns:a16="http://schemas.microsoft.com/office/drawing/2014/main" id="{9F185089-24A1-7D24-FE6D-5EE5A8248C1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782646" y="4783349"/>
            <a:ext cx="165336" cy="165336"/>
          </a:xfrm>
          <a:prstGeom prst="rect">
            <a:avLst/>
          </a:prstGeom>
        </p:spPr>
      </p:pic>
    </p:spTree>
    <p:extLst>
      <p:ext uri="{BB962C8B-B14F-4D97-AF65-F5344CB8AC3E}">
        <p14:creationId xmlns:p14="http://schemas.microsoft.com/office/powerpoint/2010/main" val="1242155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50F11-A167-B5D3-BF49-DDA9B859C460}"/>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C850840-A464-8BF6-CBE2-1E6E964D6B5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95" imgH="396" progId="TCLayout.ActiveDocument.1">
                  <p:embed/>
                </p:oleObj>
              </mc:Choice>
              <mc:Fallback>
                <p:oleObj name="think-cell Folie" r:id="rId5" imgW="395" imgH="396" progId="TCLayout.ActiveDocument.1">
                  <p:embed/>
                  <p:pic>
                    <p:nvPicPr>
                      <p:cNvPr id="6" name="think-cell data - do not delete" hidden="1">
                        <a:extLst>
                          <a:ext uri="{FF2B5EF4-FFF2-40B4-BE49-F238E27FC236}">
                            <a16:creationId xmlns:a16="http://schemas.microsoft.com/office/drawing/2014/main" id="{BC850840-A464-8BF6-CBE2-1E6E964D6B5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2. Slide Title">
            <a:extLst>
              <a:ext uri="{FF2B5EF4-FFF2-40B4-BE49-F238E27FC236}">
                <a16:creationId xmlns:a16="http://schemas.microsoft.com/office/drawing/2014/main" id="{521CE584-0FB5-E398-1D88-951552C152EA}"/>
              </a:ext>
            </a:extLst>
          </p:cNvPr>
          <p:cNvSpPr txBox="1">
            <a:spLocks/>
          </p:cNvSpPr>
          <p:nvPr>
            <p:custDataLst>
              <p:tags r:id="rId2"/>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a:ln w="6350" cap="flat">
                  <a:noFill/>
                  <a:miter lim="800000"/>
                </a:ln>
                <a:solidFill>
                  <a:srgbClr val="FFFFFF"/>
                </a:solidFill>
                <a:effectLst/>
                <a:uLnTx/>
                <a:uFillTx/>
                <a:ea typeface="+mj-ea"/>
                <a:cs typeface="+mj-cs"/>
              </a:rPr>
              <a:t>02 Practical Implementation Insights Battery Pass</a:t>
            </a:r>
          </a:p>
        </p:txBody>
      </p:sp>
      <p:sp>
        <p:nvSpPr>
          <p:cNvPr id="14" name="Textfeld 13">
            <a:extLst>
              <a:ext uri="{FF2B5EF4-FFF2-40B4-BE49-F238E27FC236}">
                <a16:creationId xmlns:a16="http://schemas.microsoft.com/office/drawing/2014/main" id="{097E3139-FFA4-6D00-3F8B-2375BF6C22A9}"/>
              </a:ext>
            </a:extLst>
          </p:cNvPr>
          <p:cNvSpPr txBox="1"/>
          <p:nvPr/>
        </p:nvSpPr>
        <p:spPr>
          <a:xfrm>
            <a:off x="903767" y="1541721"/>
            <a:ext cx="2796363" cy="531628"/>
          </a:xfrm>
          <a:prstGeom prst="rect">
            <a:avLst/>
          </a:prstGeom>
          <a:ln w="6350">
            <a:noFill/>
            <a:miter lim="800000"/>
          </a:ln>
        </p:spPr>
        <p:txBody>
          <a:bodyPr vert="horz" wrap="square" lIns="0" tIns="0" rIns="0" bIns="0" rtlCol="0">
            <a:noAutofit/>
          </a:bodyPr>
          <a:lstStyle/>
          <a:p>
            <a:pPr algn="l">
              <a:spcBef>
                <a:spcPts val="300"/>
              </a:spcBef>
              <a:spcAft>
                <a:spcPts val="300"/>
              </a:spcAft>
              <a:buNone/>
            </a:pPr>
            <a:endParaRPr lang="en-US" sz="1600" noProof="0"/>
          </a:p>
        </p:txBody>
      </p:sp>
      <p:sp>
        <p:nvSpPr>
          <p:cNvPr id="5" name="Text 4">
            <a:extLst>
              <a:ext uri="{FF2B5EF4-FFF2-40B4-BE49-F238E27FC236}">
                <a16:creationId xmlns:a16="http://schemas.microsoft.com/office/drawing/2014/main" id="{07A851F7-8E5C-24EE-469F-A5AA3EA45929}"/>
              </a:ext>
            </a:extLst>
          </p:cNvPr>
          <p:cNvSpPr/>
          <p:nvPr/>
        </p:nvSpPr>
        <p:spPr>
          <a:xfrm>
            <a:off x="661492" y="2799358"/>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01</a:t>
            </a:r>
            <a:endParaRPr lang="en-US" sz="2800"/>
          </a:p>
        </p:txBody>
      </p:sp>
      <p:pic>
        <p:nvPicPr>
          <p:cNvPr id="16" name="Image 1" descr="preencoded.png">
            <a:extLst>
              <a:ext uri="{FF2B5EF4-FFF2-40B4-BE49-F238E27FC236}">
                <a16:creationId xmlns:a16="http://schemas.microsoft.com/office/drawing/2014/main" id="{82B43887-DB7F-9F25-3D61-94F3DAD221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1492" y="3095228"/>
            <a:ext cx="5339953" cy="25400"/>
          </a:xfrm>
          <a:prstGeom prst="rect">
            <a:avLst/>
          </a:prstGeom>
          <a:solidFill>
            <a:schemeClr val="tx1"/>
          </a:solidFill>
        </p:spPr>
      </p:pic>
      <p:sp>
        <p:nvSpPr>
          <p:cNvPr id="19" name="Text 5">
            <a:extLst>
              <a:ext uri="{FF2B5EF4-FFF2-40B4-BE49-F238E27FC236}">
                <a16:creationId xmlns:a16="http://schemas.microsoft.com/office/drawing/2014/main" id="{B683CE59-7261-CD34-B4CC-CA14CFEBC834}"/>
              </a:ext>
            </a:extLst>
          </p:cNvPr>
          <p:cNvSpPr/>
          <p:nvPr/>
        </p:nvSpPr>
        <p:spPr>
          <a:xfrm>
            <a:off x="661492" y="3240484"/>
            <a:ext cx="2796878"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Structure &amp; Organize</a:t>
            </a:r>
            <a:endParaRPr lang="en-US" sz="1833" b="1"/>
          </a:p>
        </p:txBody>
      </p:sp>
      <p:sp>
        <p:nvSpPr>
          <p:cNvPr id="25" name="Text 6">
            <a:extLst>
              <a:ext uri="{FF2B5EF4-FFF2-40B4-BE49-F238E27FC236}">
                <a16:creationId xmlns:a16="http://schemas.microsoft.com/office/drawing/2014/main" id="{65C267A0-2ECA-86B6-53A4-0FA7900576CA}"/>
              </a:ext>
            </a:extLst>
          </p:cNvPr>
          <p:cNvSpPr/>
          <p:nvPr/>
        </p:nvSpPr>
        <p:spPr>
          <a:xfrm>
            <a:off x="661492" y="3649167"/>
            <a:ext cx="5339953" cy="604838"/>
          </a:xfrm>
          <a:prstGeom prst="rect">
            <a:avLst/>
          </a:prstGeom>
          <a:noFill/>
          <a:ln/>
        </p:spPr>
        <p:txBody>
          <a:bodyPr wrap="square" lIns="0" tIns="0" rIns="0" bIns="0" rtlCol="0" anchor="t"/>
          <a:lstStyle/>
          <a:p>
            <a:pPr>
              <a:lnSpc>
                <a:spcPts val="2375"/>
              </a:lnSpc>
            </a:pPr>
            <a:r>
              <a:rPr lang="en-US" sz="1458">
                <a:ea typeface="Open Sans" pitchFamily="34" charset="-122"/>
                <a:cs typeface="Open Sans" pitchFamily="34" charset="-120"/>
              </a:rPr>
              <a:t>Build project governance, stakeholder alignment, and decision committees. </a:t>
            </a:r>
            <a:r>
              <a:rPr lang="en-US" sz="1458" i="1">
                <a:ea typeface="Open Sans" pitchFamily="34" charset="-122"/>
                <a:cs typeface="Open Sans" pitchFamily="34" charset="-120"/>
              </a:rPr>
              <a:t>Identify major player &amp; decision-maker.</a:t>
            </a:r>
            <a:endParaRPr lang="en-US" sz="1458"/>
          </a:p>
        </p:txBody>
      </p:sp>
      <p:sp>
        <p:nvSpPr>
          <p:cNvPr id="26" name="Text 7">
            <a:extLst>
              <a:ext uri="{FF2B5EF4-FFF2-40B4-BE49-F238E27FC236}">
                <a16:creationId xmlns:a16="http://schemas.microsoft.com/office/drawing/2014/main" id="{9C34AF86-A82D-4488-E608-B7DFDD2A14FB}"/>
              </a:ext>
            </a:extLst>
          </p:cNvPr>
          <p:cNvSpPr/>
          <p:nvPr/>
        </p:nvSpPr>
        <p:spPr>
          <a:xfrm>
            <a:off x="6190457" y="2799358"/>
            <a:ext cx="189012" cy="236240"/>
          </a:xfrm>
          <a:prstGeom prst="rect">
            <a:avLst/>
          </a:prstGeom>
          <a:noFill/>
          <a:ln/>
        </p:spPr>
        <p:txBody>
          <a:bodyPr wrap="none" lIns="0" tIns="0" rIns="0" bIns="0" rtlCol="0" anchor="t"/>
          <a:lstStyle/>
          <a:p>
            <a:pPr>
              <a:lnSpc>
                <a:spcPts val="2375"/>
              </a:lnSpc>
            </a:pPr>
            <a:r>
              <a:rPr lang="en-US" sz="2800">
                <a:solidFill>
                  <a:schemeClr val="accent2">
                    <a:lumMod val="60000"/>
                    <a:lumOff val="40000"/>
                  </a:schemeClr>
                </a:solidFill>
                <a:ea typeface="Libre Baskerville Light" pitchFamily="34" charset="-122"/>
                <a:cs typeface="Libre Baskerville Light" pitchFamily="34" charset="-120"/>
              </a:rPr>
              <a:t>02</a:t>
            </a:r>
            <a:endParaRPr lang="en-US" sz="2800">
              <a:solidFill>
                <a:schemeClr val="accent2">
                  <a:lumMod val="60000"/>
                  <a:lumOff val="40000"/>
                </a:schemeClr>
              </a:solidFill>
            </a:endParaRPr>
          </a:p>
        </p:txBody>
      </p:sp>
      <p:pic>
        <p:nvPicPr>
          <p:cNvPr id="27" name="Image 2" descr="preencoded.png">
            <a:extLst>
              <a:ext uri="{FF2B5EF4-FFF2-40B4-BE49-F238E27FC236}">
                <a16:creationId xmlns:a16="http://schemas.microsoft.com/office/drawing/2014/main" id="{6DFF8B3C-2355-F032-C3C3-27AF4C2D54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90457" y="3095228"/>
            <a:ext cx="5340053" cy="25400"/>
          </a:xfrm>
          <a:prstGeom prst="rect">
            <a:avLst/>
          </a:prstGeom>
          <a:solidFill>
            <a:schemeClr val="accent2">
              <a:lumMod val="60000"/>
              <a:lumOff val="40000"/>
            </a:schemeClr>
          </a:solidFill>
        </p:spPr>
      </p:pic>
      <p:sp>
        <p:nvSpPr>
          <p:cNvPr id="28" name="Text 8">
            <a:extLst>
              <a:ext uri="{FF2B5EF4-FFF2-40B4-BE49-F238E27FC236}">
                <a16:creationId xmlns:a16="http://schemas.microsoft.com/office/drawing/2014/main" id="{4A284F3B-7341-2E85-EABE-D6D287E6D55D}"/>
              </a:ext>
            </a:extLst>
          </p:cNvPr>
          <p:cNvSpPr/>
          <p:nvPr/>
        </p:nvSpPr>
        <p:spPr>
          <a:xfrm>
            <a:off x="6190457" y="3240484"/>
            <a:ext cx="2362696" cy="295275"/>
          </a:xfrm>
          <a:prstGeom prst="rect">
            <a:avLst/>
          </a:prstGeom>
          <a:noFill/>
          <a:ln/>
        </p:spPr>
        <p:txBody>
          <a:bodyPr wrap="none" lIns="0" tIns="0" rIns="0" bIns="0" rtlCol="0" anchor="t"/>
          <a:lstStyle/>
          <a:p>
            <a:pPr>
              <a:lnSpc>
                <a:spcPts val="2292"/>
              </a:lnSpc>
            </a:pPr>
            <a:r>
              <a:rPr lang="en-US" sz="1833" b="1">
                <a:solidFill>
                  <a:schemeClr val="accent2">
                    <a:lumMod val="60000"/>
                    <a:lumOff val="40000"/>
                  </a:schemeClr>
                </a:solidFill>
                <a:ea typeface="Libre Baskerville" pitchFamily="34" charset="-122"/>
                <a:cs typeface="Libre Baskerville" pitchFamily="34" charset="-120"/>
              </a:rPr>
              <a:t>Understand Regulation</a:t>
            </a:r>
            <a:endParaRPr lang="en-US" sz="1833" b="1">
              <a:solidFill>
                <a:schemeClr val="accent2">
                  <a:lumMod val="60000"/>
                  <a:lumOff val="40000"/>
                </a:schemeClr>
              </a:solidFill>
            </a:endParaRPr>
          </a:p>
        </p:txBody>
      </p:sp>
      <p:sp>
        <p:nvSpPr>
          <p:cNvPr id="29" name="Text 9">
            <a:extLst>
              <a:ext uri="{FF2B5EF4-FFF2-40B4-BE49-F238E27FC236}">
                <a16:creationId xmlns:a16="http://schemas.microsoft.com/office/drawing/2014/main" id="{C7B3312B-01CC-602E-FA7B-AD1D9A0193E0}"/>
              </a:ext>
            </a:extLst>
          </p:cNvPr>
          <p:cNvSpPr/>
          <p:nvPr/>
        </p:nvSpPr>
        <p:spPr>
          <a:xfrm>
            <a:off x="6190457" y="3649167"/>
            <a:ext cx="5340053" cy="604838"/>
          </a:xfrm>
          <a:prstGeom prst="rect">
            <a:avLst/>
          </a:prstGeom>
          <a:noFill/>
          <a:ln/>
        </p:spPr>
        <p:txBody>
          <a:bodyPr wrap="square" lIns="0" tIns="0" rIns="0" bIns="0" rtlCol="0" anchor="t"/>
          <a:lstStyle/>
          <a:p>
            <a:pPr>
              <a:lnSpc>
                <a:spcPts val="2375"/>
              </a:lnSpc>
            </a:pPr>
            <a:r>
              <a:rPr lang="en-US" sz="1458">
                <a:solidFill>
                  <a:schemeClr val="accent2">
                    <a:lumMod val="60000"/>
                    <a:lumOff val="40000"/>
                  </a:schemeClr>
                </a:solidFill>
                <a:ea typeface="Open Sans" pitchFamily="34" charset="-122"/>
                <a:cs typeface="Open Sans" pitchFamily="34" charset="-120"/>
              </a:rPr>
              <a:t>Identify applicable articles, attributes, and compliance scope for our products. </a:t>
            </a:r>
            <a:r>
              <a:rPr lang="en-US" sz="1458" i="1">
                <a:solidFill>
                  <a:schemeClr val="accent2">
                    <a:lumMod val="60000"/>
                    <a:lumOff val="40000"/>
                  </a:schemeClr>
                </a:solidFill>
                <a:ea typeface="Open Sans" pitchFamily="34" charset="-122"/>
                <a:cs typeface="Open Sans" pitchFamily="34" charset="-120"/>
              </a:rPr>
              <a:t>What applies to us specifically.</a:t>
            </a:r>
            <a:endParaRPr lang="en-US" sz="1458">
              <a:solidFill>
                <a:schemeClr val="accent2">
                  <a:lumMod val="60000"/>
                  <a:lumOff val="40000"/>
                </a:schemeClr>
              </a:solidFill>
            </a:endParaRPr>
          </a:p>
        </p:txBody>
      </p:sp>
      <p:sp>
        <p:nvSpPr>
          <p:cNvPr id="30" name="Text 10">
            <a:extLst>
              <a:ext uri="{FF2B5EF4-FFF2-40B4-BE49-F238E27FC236}">
                <a16:creationId xmlns:a16="http://schemas.microsoft.com/office/drawing/2014/main" id="{B0ED158B-A399-E6A0-6E64-D346C73753C1}"/>
              </a:ext>
            </a:extLst>
          </p:cNvPr>
          <p:cNvSpPr/>
          <p:nvPr/>
        </p:nvSpPr>
        <p:spPr>
          <a:xfrm>
            <a:off x="661492" y="4584700"/>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03</a:t>
            </a:r>
            <a:endParaRPr lang="en-US" sz="2800"/>
          </a:p>
        </p:txBody>
      </p:sp>
      <p:pic>
        <p:nvPicPr>
          <p:cNvPr id="31" name="Image 3" descr="preencoded.png">
            <a:extLst>
              <a:ext uri="{FF2B5EF4-FFF2-40B4-BE49-F238E27FC236}">
                <a16:creationId xmlns:a16="http://schemas.microsoft.com/office/drawing/2014/main" id="{21CA726F-B19C-57A1-16E4-9B1E57E68F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1492" y="4861619"/>
            <a:ext cx="5339953" cy="25400"/>
          </a:xfrm>
          <a:prstGeom prst="rect">
            <a:avLst/>
          </a:prstGeom>
          <a:solidFill>
            <a:schemeClr val="tx1">
              <a:lumMod val="95000"/>
            </a:schemeClr>
          </a:solidFill>
        </p:spPr>
      </p:pic>
      <p:sp>
        <p:nvSpPr>
          <p:cNvPr id="32" name="Text 11">
            <a:extLst>
              <a:ext uri="{FF2B5EF4-FFF2-40B4-BE49-F238E27FC236}">
                <a16:creationId xmlns:a16="http://schemas.microsoft.com/office/drawing/2014/main" id="{E943F66C-43C7-0640-1916-BE688D057296}"/>
              </a:ext>
            </a:extLst>
          </p:cNvPr>
          <p:cNvSpPr/>
          <p:nvPr/>
        </p:nvSpPr>
        <p:spPr>
          <a:xfrm>
            <a:off x="661492" y="5025827"/>
            <a:ext cx="2591892"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Find &amp; Map Data</a:t>
            </a:r>
            <a:endParaRPr lang="en-US" sz="1833" b="1"/>
          </a:p>
        </p:txBody>
      </p:sp>
      <p:sp>
        <p:nvSpPr>
          <p:cNvPr id="33" name="Text 12">
            <a:extLst>
              <a:ext uri="{FF2B5EF4-FFF2-40B4-BE49-F238E27FC236}">
                <a16:creationId xmlns:a16="http://schemas.microsoft.com/office/drawing/2014/main" id="{E9EB7DDB-B03F-987F-6F67-6BF34AF5F45F}"/>
              </a:ext>
            </a:extLst>
          </p:cNvPr>
          <p:cNvSpPr/>
          <p:nvPr/>
        </p:nvSpPr>
        <p:spPr>
          <a:xfrm>
            <a:off x="661492" y="5434509"/>
            <a:ext cx="5339953" cy="604838"/>
          </a:xfrm>
          <a:prstGeom prst="rect">
            <a:avLst/>
          </a:prstGeom>
          <a:noFill/>
          <a:ln/>
        </p:spPr>
        <p:txBody>
          <a:bodyPr wrap="square" lIns="0" tIns="0" rIns="0" bIns="0" rtlCol="0" anchor="t"/>
          <a:lstStyle/>
          <a:p>
            <a:pPr>
              <a:lnSpc>
                <a:spcPts val="2375"/>
              </a:lnSpc>
            </a:pPr>
            <a:r>
              <a:rPr lang="en-US" sz="1458">
                <a:ea typeface="Open Sans" pitchFamily="34" charset="-122"/>
                <a:cs typeface="Open Sans" pitchFamily="34" charset="-120"/>
              </a:rPr>
              <a:t>Locate required data across systems and establish ownership responsibilities. </a:t>
            </a:r>
            <a:r>
              <a:rPr lang="en-US" sz="1458" i="1">
                <a:ea typeface="Open Sans" pitchFamily="34" charset="-122"/>
                <a:cs typeface="Open Sans" pitchFamily="34" charset="-120"/>
              </a:rPr>
              <a:t>Data is everywhere and nowhere.</a:t>
            </a:r>
            <a:endParaRPr lang="en-US" sz="1458" i="1"/>
          </a:p>
        </p:txBody>
      </p:sp>
      <p:sp>
        <p:nvSpPr>
          <p:cNvPr id="34" name="Text 13">
            <a:extLst>
              <a:ext uri="{FF2B5EF4-FFF2-40B4-BE49-F238E27FC236}">
                <a16:creationId xmlns:a16="http://schemas.microsoft.com/office/drawing/2014/main" id="{C74DC82D-9AC9-4A7F-B6DE-7116F7472160}"/>
              </a:ext>
            </a:extLst>
          </p:cNvPr>
          <p:cNvSpPr/>
          <p:nvPr/>
        </p:nvSpPr>
        <p:spPr>
          <a:xfrm>
            <a:off x="6190457" y="4584700"/>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04</a:t>
            </a:r>
            <a:endParaRPr lang="en-US" sz="2800"/>
          </a:p>
        </p:txBody>
      </p:sp>
      <p:pic>
        <p:nvPicPr>
          <p:cNvPr id="35" name="Image 4" descr="preencoded.png">
            <a:extLst>
              <a:ext uri="{FF2B5EF4-FFF2-40B4-BE49-F238E27FC236}">
                <a16:creationId xmlns:a16="http://schemas.microsoft.com/office/drawing/2014/main" id="{4B6FB8DC-F66B-5CB7-CADA-D9FDAC7C45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90457" y="4861619"/>
            <a:ext cx="5340053" cy="25400"/>
          </a:xfrm>
          <a:prstGeom prst="rect">
            <a:avLst/>
          </a:prstGeom>
          <a:solidFill>
            <a:schemeClr val="tx1">
              <a:lumMod val="95000"/>
            </a:schemeClr>
          </a:solidFill>
        </p:spPr>
      </p:pic>
      <p:sp>
        <p:nvSpPr>
          <p:cNvPr id="36" name="Text 14">
            <a:extLst>
              <a:ext uri="{FF2B5EF4-FFF2-40B4-BE49-F238E27FC236}">
                <a16:creationId xmlns:a16="http://schemas.microsoft.com/office/drawing/2014/main" id="{09388EE6-8E3D-1F6A-79D9-4AE0C86C3CD0}"/>
              </a:ext>
            </a:extLst>
          </p:cNvPr>
          <p:cNvSpPr/>
          <p:nvPr/>
        </p:nvSpPr>
        <p:spPr>
          <a:xfrm>
            <a:off x="6190457" y="5025827"/>
            <a:ext cx="2362696"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Decide &amp; Deliver</a:t>
            </a:r>
            <a:endParaRPr lang="en-US" sz="1833" b="1"/>
          </a:p>
        </p:txBody>
      </p:sp>
      <p:sp>
        <p:nvSpPr>
          <p:cNvPr id="37" name="Text 15">
            <a:extLst>
              <a:ext uri="{FF2B5EF4-FFF2-40B4-BE49-F238E27FC236}">
                <a16:creationId xmlns:a16="http://schemas.microsoft.com/office/drawing/2014/main" id="{C766E2D9-337D-7958-9B7C-055E3D4FD660}"/>
              </a:ext>
            </a:extLst>
          </p:cNvPr>
          <p:cNvSpPr/>
          <p:nvPr/>
        </p:nvSpPr>
        <p:spPr>
          <a:xfrm>
            <a:off x="6190457" y="5434509"/>
            <a:ext cx="5340053" cy="604838"/>
          </a:xfrm>
          <a:prstGeom prst="rect">
            <a:avLst/>
          </a:prstGeom>
          <a:noFill/>
          <a:ln/>
        </p:spPr>
        <p:txBody>
          <a:bodyPr wrap="square" lIns="0" tIns="0" rIns="0" bIns="0" rtlCol="0" anchor="t"/>
          <a:lstStyle/>
          <a:p>
            <a:pPr>
              <a:lnSpc>
                <a:spcPts val="2375"/>
              </a:lnSpc>
            </a:pPr>
            <a:r>
              <a:rPr lang="en-US" sz="1458">
                <a:ea typeface="Open Sans" pitchFamily="34" charset="-122"/>
                <a:cs typeface="Open Sans" pitchFamily="34" charset="-120"/>
              </a:rPr>
              <a:t>Determine technical architecture and execute implementation roadmap. </a:t>
            </a:r>
            <a:r>
              <a:rPr lang="en-US" sz="1458" i="1">
                <a:ea typeface="Open Sans" pitchFamily="34" charset="-122"/>
                <a:cs typeface="Open Sans" pitchFamily="34" charset="-120"/>
              </a:rPr>
              <a:t>Do I need a Battery Pass ?</a:t>
            </a:r>
            <a:endParaRPr lang="en-US" sz="1458" i="1"/>
          </a:p>
        </p:txBody>
      </p:sp>
      <p:sp>
        <p:nvSpPr>
          <p:cNvPr id="2" name="Textfeld 1">
            <a:extLst>
              <a:ext uri="{FF2B5EF4-FFF2-40B4-BE49-F238E27FC236}">
                <a16:creationId xmlns:a16="http://schemas.microsoft.com/office/drawing/2014/main" id="{E973FEE1-E499-3B1B-669A-35E259425984}"/>
              </a:ext>
            </a:extLst>
          </p:cNvPr>
          <p:cNvSpPr txBox="1"/>
          <p:nvPr/>
        </p:nvSpPr>
        <p:spPr>
          <a:xfrm>
            <a:off x="554737" y="1345311"/>
            <a:ext cx="9310577" cy="531628"/>
          </a:xfrm>
          <a:prstGeom prst="rect">
            <a:avLst/>
          </a:prstGeom>
          <a:ln w="6350">
            <a:noFill/>
            <a:miter lim="800000"/>
          </a:ln>
        </p:spPr>
        <p:txBody>
          <a:bodyPr vert="horz" wrap="square" lIns="0" tIns="0" rIns="0" bIns="0" rtlCol="0" anchor="ctr">
            <a:noAutofit/>
          </a:bodyPr>
          <a:lstStyle/>
          <a:p>
            <a:pPr>
              <a:spcBef>
                <a:spcPts val="300"/>
              </a:spcBef>
              <a:spcAft>
                <a:spcPts val="300"/>
              </a:spcAft>
              <a:buNone/>
            </a:pPr>
            <a:r>
              <a:rPr lang="en-US" b="1" noProof="0" err="1"/>
              <a:t>PowerCo’s</a:t>
            </a:r>
            <a:r>
              <a:rPr lang="en-US" b="1" noProof="0"/>
              <a:t> comprehensive </a:t>
            </a:r>
            <a:r>
              <a:rPr lang="en-US" b="1">
                <a:solidFill>
                  <a:schemeClr val="accent2">
                    <a:lumMod val="60000"/>
                    <a:lumOff val="40000"/>
                  </a:schemeClr>
                </a:solidFill>
              </a:rPr>
              <a:t>4</a:t>
            </a:r>
            <a:r>
              <a:rPr lang="en-US" b="1" noProof="0">
                <a:solidFill>
                  <a:schemeClr val="accent2">
                    <a:lumMod val="60000"/>
                    <a:lumOff val="40000"/>
                  </a:schemeClr>
                </a:solidFill>
              </a:rPr>
              <a:t> pillar journey </a:t>
            </a:r>
            <a:r>
              <a:rPr lang="en-US" b="1" noProof="0"/>
              <a:t>of Battery Pass implementation</a:t>
            </a:r>
          </a:p>
        </p:txBody>
      </p:sp>
      <p:sp>
        <p:nvSpPr>
          <p:cNvPr id="3" name="Textfeld 2">
            <a:extLst>
              <a:ext uri="{FF2B5EF4-FFF2-40B4-BE49-F238E27FC236}">
                <a16:creationId xmlns:a16="http://schemas.microsoft.com/office/drawing/2014/main" id="{7A0408DB-26E2-402E-896C-E9B50F12EF15}"/>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spTree>
    <p:extLst>
      <p:ext uri="{BB962C8B-B14F-4D97-AF65-F5344CB8AC3E}">
        <p14:creationId xmlns:p14="http://schemas.microsoft.com/office/powerpoint/2010/main" val="2780960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DC16B-4683-CC1F-6A04-EE298C110A4B}"/>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1C5D9C3-CA8A-9C6B-AC6A-53FECC93B5EB}"/>
              </a:ext>
            </a:extLst>
          </p:cNvPr>
          <p:cNvGraphicFramePr>
            <a:graphicFrameLocks noChangeAspect="1"/>
          </p:cNvGraphicFramePr>
          <p:nvPr>
            <p:custDataLst>
              <p:tags r:id="rId1"/>
            </p:custDataLst>
            <p:extLst>
              <p:ext uri="{D42A27DB-BD31-4B8C-83A1-F6EECF244321}">
                <p14:modId xmlns:p14="http://schemas.microsoft.com/office/powerpoint/2010/main" val="25174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1" imgW="395" imgH="396" progId="TCLayout.ActiveDocument.1">
                  <p:embed/>
                </p:oleObj>
              </mc:Choice>
              <mc:Fallback>
                <p:oleObj name="think-cell Folie" r:id="rId101" imgW="395" imgH="396" progId="TCLayout.ActiveDocument.1">
                  <p:embed/>
                  <p:pic>
                    <p:nvPicPr>
                      <p:cNvPr id="6" name="think-cell data - do not delete" hidden="1">
                        <a:extLst>
                          <a:ext uri="{FF2B5EF4-FFF2-40B4-BE49-F238E27FC236}">
                            <a16:creationId xmlns:a16="http://schemas.microsoft.com/office/drawing/2014/main" id="{61C5D9C3-CA8A-9C6B-AC6A-53FECC93B5EB}"/>
                          </a:ext>
                        </a:extLst>
                      </p:cNvPr>
                      <p:cNvPicPr/>
                      <p:nvPr/>
                    </p:nvPicPr>
                    <p:blipFill>
                      <a:blip r:embed="rId102"/>
                      <a:stretch>
                        <a:fillRect/>
                      </a:stretch>
                    </p:blipFill>
                    <p:spPr>
                      <a:xfrm>
                        <a:off x="1588" y="1588"/>
                        <a:ext cx="1588" cy="1588"/>
                      </a:xfrm>
                      <a:prstGeom prst="rect">
                        <a:avLst/>
                      </a:prstGeom>
                    </p:spPr>
                  </p:pic>
                </p:oleObj>
              </mc:Fallback>
            </mc:AlternateContent>
          </a:graphicData>
        </a:graphic>
      </p:graphicFrame>
      <p:sp>
        <p:nvSpPr>
          <p:cNvPr id="7" name="2. Slide Title">
            <a:extLst>
              <a:ext uri="{FF2B5EF4-FFF2-40B4-BE49-F238E27FC236}">
                <a16:creationId xmlns:a16="http://schemas.microsoft.com/office/drawing/2014/main" id="{0FE67CB4-8733-039A-5B53-489C8921ADBD}"/>
              </a:ext>
            </a:extLst>
          </p:cNvPr>
          <p:cNvSpPr txBox="1">
            <a:spLocks/>
          </p:cNvSpPr>
          <p:nvPr>
            <p:custDataLst>
              <p:tags r:id="rId2"/>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a:ln w="6350" cap="flat">
                  <a:noFill/>
                  <a:miter lim="800000"/>
                </a:ln>
                <a:solidFill>
                  <a:srgbClr val="FFFFFF"/>
                </a:solidFill>
                <a:effectLst/>
                <a:uLnTx/>
                <a:uFillTx/>
                <a:ea typeface="+mj-ea"/>
                <a:cs typeface="+mj-cs"/>
              </a:rPr>
              <a:t>02 How will we achieve meeting the EU deadline</a:t>
            </a:r>
          </a:p>
        </p:txBody>
      </p:sp>
      <p:sp>
        <p:nvSpPr>
          <p:cNvPr id="19" name="Textfeld 18">
            <a:extLst>
              <a:ext uri="{FF2B5EF4-FFF2-40B4-BE49-F238E27FC236}">
                <a16:creationId xmlns:a16="http://schemas.microsoft.com/office/drawing/2014/main" id="{87F71597-0303-6245-98D9-FB8034EE3D5E}"/>
              </a:ext>
            </a:extLst>
          </p:cNvPr>
          <p:cNvSpPr txBox="1"/>
          <p:nvPr/>
        </p:nvSpPr>
        <p:spPr>
          <a:xfrm>
            <a:off x="9239368" y="4188149"/>
            <a:ext cx="2922885" cy="95792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prstClr val="black"/>
                </a:solidFill>
                <a:effectLst/>
                <a:uLnTx/>
                <a:uFillTx/>
                <a:ea typeface="Calibri" panose="020F0502020204030204" pitchFamily="34" charset="0"/>
                <a:cs typeface="Calibri" panose="020F0502020204030204" pitchFamily="34" charset="0"/>
              </a:rPr>
              <a:t>Steering Committee ExCom 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a:ln>
                  <a:noFill/>
                </a:ln>
                <a:solidFill>
                  <a:prstClr val="black"/>
                </a:solidFill>
                <a:effectLst/>
                <a:uLnTx/>
                <a:uFillTx/>
                <a:ea typeface="Calibri" panose="020F0502020204030204" pitchFamily="34" charset="0"/>
                <a:cs typeface="Calibri" panose="020F0502020204030204" pitchFamily="34" charset="0"/>
              </a:rPr>
              <a:t>Lead/ head of:</a:t>
            </a:r>
            <a:r>
              <a:rPr kumimoji="0" lang="en-US" sz="1000" b="0" i="0" u="none" strike="noStrike" kern="1200" cap="none" spc="0" normalizeH="0" baseline="0" noProof="0">
                <a:ln>
                  <a:noFill/>
                </a:ln>
                <a:solidFill>
                  <a:prstClr val="black"/>
                </a:solidFill>
                <a:effectLst/>
                <a:uLnTx/>
                <a:uFillTx/>
                <a:ea typeface="Calibri" panose="020F0502020204030204" pitchFamily="34" charset="0"/>
                <a:cs typeface="Calibri" panose="020F0502020204030204" pitchFamily="34" charset="0"/>
              </a:rPr>
              <a:t> CIO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a:ln>
                  <a:noFill/>
                </a:ln>
                <a:solidFill>
                  <a:prstClr val="black"/>
                </a:solidFill>
                <a:effectLst/>
                <a:uLnTx/>
                <a:uFillTx/>
                <a:ea typeface="Calibri" panose="020F0502020204030204" pitchFamily="34" charset="0"/>
                <a:cs typeface="Calibri" panose="020F0502020204030204" pitchFamily="34" charset="0"/>
              </a:rPr>
              <a:t>Members: </a:t>
            </a:r>
            <a:r>
              <a:rPr kumimoji="0" lang="en-US" sz="1000" b="0" i="0" u="none" strike="noStrike" kern="1200" cap="none" spc="0" normalizeH="0" baseline="0" noProof="0">
                <a:ln>
                  <a:noFill/>
                </a:ln>
                <a:solidFill>
                  <a:prstClr val="black"/>
                </a:solidFill>
                <a:effectLst/>
                <a:uLnTx/>
                <a:uFillTx/>
                <a:ea typeface="Calibri" panose="020F0502020204030204" pitchFamily="34" charset="0"/>
                <a:cs typeface="Calibri" panose="020F0502020204030204" pitchFamily="34" charset="0"/>
              </a:rPr>
              <a:t>Operations, HR, Finance, Procurement, CQ, Tech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a:ln>
                  <a:noFill/>
                </a:ln>
                <a:solidFill>
                  <a:prstClr val="black"/>
                </a:solidFill>
                <a:effectLst/>
                <a:uLnTx/>
                <a:uFillTx/>
                <a:ea typeface="Calibri" panose="020F0502020204030204" pitchFamily="34" charset="0"/>
                <a:cs typeface="Calibri" panose="020F0502020204030204" pitchFamily="34" charset="0"/>
              </a:rPr>
              <a:t>Frequency:</a:t>
            </a:r>
            <a:r>
              <a:rPr kumimoji="0" lang="en-US" sz="1000" b="0" i="0" u="none" strike="noStrike" kern="1200" cap="none" spc="0" normalizeH="0" baseline="0" noProof="0">
                <a:ln>
                  <a:noFill/>
                </a:ln>
                <a:solidFill>
                  <a:prstClr val="black"/>
                </a:solidFill>
                <a:effectLst/>
                <a:uLnTx/>
                <a:uFillTx/>
                <a:ea typeface="Calibri" panose="020F0502020204030204" pitchFamily="34" charset="0"/>
                <a:cs typeface="Calibri" panose="020F0502020204030204" pitchFamily="34" charset="0"/>
              </a:rPr>
              <a:t> Bi-Weekly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a:ln>
                  <a:noFill/>
                </a:ln>
                <a:solidFill>
                  <a:prstClr val="black"/>
                </a:solidFill>
                <a:effectLst/>
                <a:uLnTx/>
                <a:uFillTx/>
                <a:ea typeface="Calibri" panose="020F0502020204030204" pitchFamily="34" charset="0"/>
                <a:cs typeface="Calibri" panose="020F0502020204030204" pitchFamily="34" charset="0"/>
              </a:rPr>
              <a:t>Content/ decision: </a:t>
            </a:r>
            <a:r>
              <a:rPr kumimoji="0" lang="en-US" sz="1000" b="0" i="0" u="none" strike="noStrike" kern="1200" cap="none" spc="0" normalizeH="0" baseline="0" noProof="0">
                <a:ln>
                  <a:noFill/>
                </a:ln>
                <a:solidFill>
                  <a:prstClr val="black"/>
                </a:solidFill>
                <a:effectLst/>
                <a:uLnTx/>
                <a:uFillTx/>
                <a:ea typeface="Calibri" panose="020F0502020204030204" pitchFamily="34" charset="0"/>
                <a:cs typeface="Calibri" panose="020F0502020204030204" pitchFamily="34" charset="0"/>
              </a:rPr>
              <a:t>Escalations, Budget, Status Quo</a:t>
            </a:r>
          </a:p>
        </p:txBody>
      </p:sp>
      <p:sp>
        <p:nvSpPr>
          <p:cNvPr id="2" name="Textplatzhalter 2">
            <a:extLst>
              <a:ext uri="{FF2B5EF4-FFF2-40B4-BE49-F238E27FC236}">
                <a16:creationId xmlns:a16="http://schemas.microsoft.com/office/drawing/2014/main" id="{41F2B86A-F87D-3321-088F-47A19C5AE80E}"/>
              </a:ext>
            </a:extLst>
          </p:cNvPr>
          <p:cNvSpPr>
            <a:spLocks noGrp="1"/>
          </p:cNvSpPr>
          <p:nvPr>
            <p:custDataLst>
              <p:tags r:id="rId3"/>
            </p:custDataLst>
          </p:nvPr>
        </p:nvSpPr>
        <p:spPr bwMode="auto">
          <a:xfrm>
            <a:off x="2862262" y="1266825"/>
            <a:ext cx="755650" cy="203200"/>
          </a:xfrm>
          <a:prstGeom prst="rect">
            <a:avLst/>
          </a:prstGeom>
          <a:solidFill>
            <a:schemeClr val="bg1"/>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DC121377-1B52-44E2-A0A6-26AB4A9772CB}" type="datetime'''''''''''''''''''''''''2''''''0''''2''''5'''''''''''''''''''">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2025</a:t>
            </a:fld>
            <a:endParaRPr kumimoji="0" lang="en-US" sz="1000" b="1" i="0" strike="noStrike" kern="1200" cap="none" spc="0" normalizeH="0" baseline="0" noProof="0">
              <a:ln>
                <a:noFill/>
              </a:ln>
              <a:effectLst/>
              <a:uLnTx/>
              <a:uFillTx/>
            </a:endParaRPr>
          </a:p>
        </p:txBody>
      </p:sp>
      <p:sp>
        <p:nvSpPr>
          <p:cNvPr id="3" name="Textplatzhalter 2">
            <a:extLst>
              <a:ext uri="{FF2B5EF4-FFF2-40B4-BE49-F238E27FC236}">
                <a16:creationId xmlns:a16="http://schemas.microsoft.com/office/drawing/2014/main" id="{58D45A3F-2F57-E893-5BB2-68C245819F06}"/>
              </a:ext>
            </a:extLst>
          </p:cNvPr>
          <p:cNvSpPr>
            <a:spLocks noGrp="1"/>
          </p:cNvSpPr>
          <p:nvPr>
            <p:custDataLst>
              <p:tags r:id="rId4"/>
            </p:custDataLst>
          </p:nvPr>
        </p:nvSpPr>
        <p:spPr bwMode="auto">
          <a:xfrm>
            <a:off x="3617912" y="1266825"/>
            <a:ext cx="1498600" cy="203200"/>
          </a:xfrm>
          <a:prstGeom prst="rect">
            <a:avLst/>
          </a:prstGeom>
          <a:solidFill>
            <a:schemeClr val="bg1"/>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7342F0AA-2B6A-4362-8D83-C7FCE72366E6}" type="datetime'''''''''''''''''''''2''0''''''''''''''''2''''''''6'''''''">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2026</a:t>
            </a:fld>
            <a:endParaRPr kumimoji="0" lang="en-US" sz="1000" b="1" i="0" strike="noStrike" kern="1200" cap="none" spc="0" normalizeH="0" baseline="0" noProof="0">
              <a:ln>
                <a:noFill/>
              </a:ln>
              <a:effectLst/>
              <a:uLnTx/>
              <a:uFillTx/>
            </a:endParaRPr>
          </a:p>
        </p:txBody>
      </p:sp>
      <p:sp>
        <p:nvSpPr>
          <p:cNvPr id="4" name="Textplatzhalter 2">
            <a:extLst>
              <a:ext uri="{FF2B5EF4-FFF2-40B4-BE49-F238E27FC236}">
                <a16:creationId xmlns:a16="http://schemas.microsoft.com/office/drawing/2014/main" id="{57AD6DC2-57D8-4361-2B53-B7ECF6B89879}"/>
              </a:ext>
            </a:extLst>
          </p:cNvPr>
          <p:cNvSpPr>
            <a:spLocks noGrp="1"/>
          </p:cNvSpPr>
          <p:nvPr>
            <p:custDataLst>
              <p:tags r:id="rId5"/>
            </p:custDataLst>
          </p:nvPr>
        </p:nvSpPr>
        <p:spPr bwMode="auto">
          <a:xfrm>
            <a:off x="5116512" y="1266825"/>
            <a:ext cx="1498600" cy="203200"/>
          </a:xfrm>
          <a:prstGeom prst="rect">
            <a:avLst/>
          </a:prstGeom>
          <a:solidFill>
            <a:schemeClr val="bg1"/>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D559DAA9-0B62-48B0-B9E4-ED97C9C136CF}" type="datetime'''''''''''2''''''''0''''''2''''7'''''''''''''">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2027</a:t>
            </a:fld>
            <a:endParaRPr kumimoji="0" lang="en-US" sz="1000" b="1" i="0" strike="noStrike" kern="1200" cap="none" spc="0" normalizeH="0" baseline="0" noProof="0">
              <a:ln>
                <a:noFill/>
              </a:ln>
              <a:effectLst/>
              <a:uLnTx/>
              <a:uFillTx/>
            </a:endParaRPr>
          </a:p>
        </p:txBody>
      </p:sp>
      <p:sp>
        <p:nvSpPr>
          <p:cNvPr id="5" name="Textplatzhalter 2">
            <a:extLst>
              <a:ext uri="{FF2B5EF4-FFF2-40B4-BE49-F238E27FC236}">
                <a16:creationId xmlns:a16="http://schemas.microsoft.com/office/drawing/2014/main" id="{9C614A77-81FA-A992-3479-D2C3A5C6F6F9}"/>
              </a:ext>
            </a:extLst>
          </p:cNvPr>
          <p:cNvSpPr>
            <a:spLocks noGrp="1"/>
          </p:cNvSpPr>
          <p:nvPr>
            <p:custDataLst>
              <p:tags r:id="rId6"/>
            </p:custDataLst>
          </p:nvPr>
        </p:nvSpPr>
        <p:spPr bwMode="auto">
          <a:xfrm>
            <a:off x="6615113" y="1266825"/>
            <a:ext cx="1503363" cy="203200"/>
          </a:xfrm>
          <a:prstGeom prst="rect">
            <a:avLst/>
          </a:prstGeom>
          <a:solidFill>
            <a:schemeClr val="bg1"/>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D40378F4-0CAE-47E6-B54D-7B15746C64AC}" type="datetime'''''''''''''''''''''''2''0''''2''''''''''''8'''''''''">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2028</a:t>
            </a:fld>
            <a:endParaRPr kumimoji="0" lang="en-US" sz="1000" b="1" i="0" strike="noStrike" kern="1200" cap="none" spc="0" normalizeH="0" baseline="0" noProof="0">
              <a:ln>
                <a:noFill/>
              </a:ln>
              <a:effectLst/>
              <a:uLnTx/>
              <a:uFillTx/>
            </a:endParaRPr>
          </a:p>
        </p:txBody>
      </p:sp>
      <p:sp>
        <p:nvSpPr>
          <p:cNvPr id="14" name="Textplatzhalter 2">
            <a:extLst>
              <a:ext uri="{FF2B5EF4-FFF2-40B4-BE49-F238E27FC236}">
                <a16:creationId xmlns:a16="http://schemas.microsoft.com/office/drawing/2014/main" id="{6EB11B74-E6EC-4360-1FBF-197F42716BB3}"/>
              </a:ext>
            </a:extLst>
          </p:cNvPr>
          <p:cNvSpPr>
            <a:spLocks noGrp="1"/>
          </p:cNvSpPr>
          <p:nvPr>
            <p:custDataLst>
              <p:tags r:id="rId7"/>
            </p:custDataLst>
          </p:nvPr>
        </p:nvSpPr>
        <p:spPr bwMode="auto">
          <a:xfrm>
            <a:off x="8118475" y="1266825"/>
            <a:ext cx="369888" cy="203200"/>
          </a:xfrm>
          <a:prstGeom prst="rect">
            <a:avLst/>
          </a:prstGeom>
          <a:solidFill>
            <a:schemeClr val="bg1"/>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46DD3981-8BD1-4C67-966C-B2EAE111EB6A}" type="datetime'''''''''''''''2''''''''''''''''''02''9'''''''''">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2029</a:t>
            </a:fld>
            <a:endParaRPr kumimoji="0" lang="en-US" sz="1000" b="1" i="0" strike="noStrike" kern="1200" cap="none" spc="0" normalizeH="0" baseline="0" noProof="0">
              <a:ln>
                <a:noFill/>
              </a:ln>
              <a:effectLst/>
              <a:uLnTx/>
              <a:uFillTx/>
            </a:endParaRPr>
          </a:p>
        </p:txBody>
      </p:sp>
      <p:sp>
        <p:nvSpPr>
          <p:cNvPr id="15" name="Textplatzhalter 2">
            <a:extLst>
              <a:ext uri="{FF2B5EF4-FFF2-40B4-BE49-F238E27FC236}">
                <a16:creationId xmlns:a16="http://schemas.microsoft.com/office/drawing/2014/main" id="{D8D9E5D8-7477-7407-9004-8F991B2986EB}"/>
              </a:ext>
            </a:extLst>
          </p:cNvPr>
          <p:cNvSpPr>
            <a:spLocks noGrp="1"/>
          </p:cNvSpPr>
          <p:nvPr>
            <p:custDataLst>
              <p:tags r:id="rId8"/>
            </p:custDataLst>
          </p:nvPr>
        </p:nvSpPr>
        <p:spPr bwMode="auto">
          <a:xfrm>
            <a:off x="2862263" y="1470025"/>
            <a:ext cx="377825" cy="203200"/>
          </a:xfrm>
          <a:prstGeom prst="rect">
            <a:avLst/>
          </a:prstGeom>
          <a:solidFill>
            <a:schemeClr val="tx2"/>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90A01D4E-7836-444B-91D6-10A5CD3D489F}" type="datetime'''''Q''''''3'''''''''''''''''''''''''''''''''''''''''''">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Q3</a:t>
            </a:fld>
            <a:endParaRPr kumimoji="0" lang="en-US" sz="1000" b="1" i="0" strike="noStrike" kern="1200" cap="none" spc="0" normalizeH="0" baseline="0" noProof="0">
              <a:ln>
                <a:noFill/>
              </a:ln>
              <a:effectLst/>
              <a:uLnTx/>
              <a:uFillTx/>
            </a:endParaRPr>
          </a:p>
        </p:txBody>
      </p:sp>
      <p:sp>
        <p:nvSpPr>
          <p:cNvPr id="40" name="Textplatzhalter 2">
            <a:extLst>
              <a:ext uri="{FF2B5EF4-FFF2-40B4-BE49-F238E27FC236}">
                <a16:creationId xmlns:a16="http://schemas.microsoft.com/office/drawing/2014/main" id="{2E87456A-513F-E199-3DE6-0B6C496B2886}"/>
              </a:ext>
            </a:extLst>
          </p:cNvPr>
          <p:cNvSpPr>
            <a:spLocks noGrp="1"/>
          </p:cNvSpPr>
          <p:nvPr>
            <p:custDataLst>
              <p:tags r:id="rId9"/>
            </p:custDataLst>
          </p:nvPr>
        </p:nvSpPr>
        <p:spPr bwMode="auto">
          <a:xfrm>
            <a:off x="3240088" y="1470025"/>
            <a:ext cx="377825" cy="203200"/>
          </a:xfrm>
          <a:prstGeom prst="rect">
            <a:avLst/>
          </a:prstGeom>
          <a:solidFill>
            <a:schemeClr val="tx2"/>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723E8807-17A2-47E7-8EC4-AF49D4D83352}" type="datetime'''''''''''''''Q''''4'''''''''''''''''''''''''''''''''">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Q4</a:t>
            </a:fld>
            <a:endParaRPr kumimoji="0" lang="en-US" sz="1000" b="1" i="0" strike="noStrike" kern="1200" cap="none" spc="0" normalizeH="0" baseline="0" noProof="0">
              <a:ln>
                <a:noFill/>
              </a:ln>
              <a:effectLst/>
              <a:uLnTx/>
              <a:uFillTx/>
            </a:endParaRPr>
          </a:p>
        </p:txBody>
      </p:sp>
      <p:sp>
        <p:nvSpPr>
          <p:cNvPr id="44" name="Textplatzhalter 2">
            <a:extLst>
              <a:ext uri="{FF2B5EF4-FFF2-40B4-BE49-F238E27FC236}">
                <a16:creationId xmlns:a16="http://schemas.microsoft.com/office/drawing/2014/main" id="{27032F87-84E6-BA99-C1F7-45DDADC09C65}"/>
              </a:ext>
            </a:extLst>
          </p:cNvPr>
          <p:cNvSpPr>
            <a:spLocks noGrp="1"/>
          </p:cNvSpPr>
          <p:nvPr>
            <p:custDataLst>
              <p:tags r:id="rId10"/>
            </p:custDataLst>
          </p:nvPr>
        </p:nvSpPr>
        <p:spPr bwMode="auto">
          <a:xfrm>
            <a:off x="3617913" y="1470025"/>
            <a:ext cx="369888" cy="203200"/>
          </a:xfrm>
          <a:prstGeom prst="rect">
            <a:avLst/>
          </a:prstGeom>
          <a:solidFill>
            <a:schemeClr val="tx2"/>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E9E88185-31FE-4E5C-ABDD-FFE2F60AF7E5}" type="datetime'''''''''''''''''''''''Q''''''''1'''''''''''''''">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Q1</a:t>
            </a:fld>
            <a:endParaRPr kumimoji="0" lang="en-US" sz="1000" b="1" i="0" strike="noStrike" kern="1200" cap="none" spc="0" normalizeH="0" baseline="0" noProof="0">
              <a:ln>
                <a:noFill/>
              </a:ln>
              <a:effectLst/>
              <a:uLnTx/>
              <a:uFillTx/>
            </a:endParaRPr>
          </a:p>
        </p:txBody>
      </p:sp>
      <p:sp>
        <p:nvSpPr>
          <p:cNvPr id="45" name="Textplatzhalter 2">
            <a:extLst>
              <a:ext uri="{FF2B5EF4-FFF2-40B4-BE49-F238E27FC236}">
                <a16:creationId xmlns:a16="http://schemas.microsoft.com/office/drawing/2014/main" id="{9B8EE0C5-902F-DABE-E9B8-19387303FD5D}"/>
              </a:ext>
            </a:extLst>
          </p:cNvPr>
          <p:cNvSpPr>
            <a:spLocks noGrp="1"/>
          </p:cNvSpPr>
          <p:nvPr>
            <p:custDataLst>
              <p:tags r:id="rId11"/>
            </p:custDataLst>
          </p:nvPr>
        </p:nvSpPr>
        <p:spPr bwMode="auto">
          <a:xfrm>
            <a:off x="3987800" y="1470025"/>
            <a:ext cx="373063" cy="203200"/>
          </a:xfrm>
          <a:prstGeom prst="rect">
            <a:avLst/>
          </a:prstGeom>
          <a:solidFill>
            <a:schemeClr val="tx2"/>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4A56F3B2-DBFB-4AEE-BF47-2D0CC9A8CF1D}" type="datetime'''''''''Q''''''''''''''2'''''''''''''''''''">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Q2</a:t>
            </a:fld>
            <a:endParaRPr kumimoji="0" lang="en-US" sz="1000" b="1" i="0" strike="noStrike" kern="1200" cap="none" spc="0" normalizeH="0" baseline="0" noProof="0">
              <a:ln>
                <a:noFill/>
              </a:ln>
              <a:effectLst/>
              <a:uLnTx/>
              <a:uFillTx/>
            </a:endParaRPr>
          </a:p>
        </p:txBody>
      </p:sp>
      <p:sp>
        <p:nvSpPr>
          <p:cNvPr id="47" name="Textplatzhalter 2">
            <a:extLst>
              <a:ext uri="{FF2B5EF4-FFF2-40B4-BE49-F238E27FC236}">
                <a16:creationId xmlns:a16="http://schemas.microsoft.com/office/drawing/2014/main" id="{BDE22B67-33B8-8ACA-F3FC-A9AA797B3D94}"/>
              </a:ext>
            </a:extLst>
          </p:cNvPr>
          <p:cNvSpPr>
            <a:spLocks noGrp="1"/>
          </p:cNvSpPr>
          <p:nvPr>
            <p:custDataLst>
              <p:tags r:id="rId12"/>
            </p:custDataLst>
          </p:nvPr>
        </p:nvSpPr>
        <p:spPr bwMode="auto">
          <a:xfrm>
            <a:off x="4360863" y="1470025"/>
            <a:ext cx="377825" cy="203200"/>
          </a:xfrm>
          <a:prstGeom prst="rect">
            <a:avLst/>
          </a:prstGeom>
          <a:solidFill>
            <a:schemeClr val="tx2"/>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034CB829-E5C1-41D8-AC74-71C22C26AAAE}" type="datetime'''''''''''''''''''''''''''''''''Q''3'''''''''">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Q3</a:t>
            </a:fld>
            <a:endParaRPr kumimoji="0" lang="en-US" sz="1000" b="1" i="0" strike="noStrike" kern="1200" cap="none" spc="0" normalizeH="0" baseline="0" noProof="0">
              <a:ln>
                <a:noFill/>
              </a:ln>
              <a:effectLst/>
              <a:uLnTx/>
              <a:uFillTx/>
            </a:endParaRPr>
          </a:p>
        </p:txBody>
      </p:sp>
      <p:sp>
        <p:nvSpPr>
          <p:cNvPr id="50" name="Textplatzhalter 2">
            <a:extLst>
              <a:ext uri="{FF2B5EF4-FFF2-40B4-BE49-F238E27FC236}">
                <a16:creationId xmlns:a16="http://schemas.microsoft.com/office/drawing/2014/main" id="{0D729DBE-9690-E24F-4870-CE1D5E55C7FB}"/>
              </a:ext>
            </a:extLst>
          </p:cNvPr>
          <p:cNvSpPr>
            <a:spLocks noGrp="1"/>
          </p:cNvSpPr>
          <p:nvPr>
            <p:custDataLst>
              <p:tags r:id="rId13"/>
            </p:custDataLst>
          </p:nvPr>
        </p:nvSpPr>
        <p:spPr bwMode="auto">
          <a:xfrm>
            <a:off x="4738688" y="1470025"/>
            <a:ext cx="377825" cy="203200"/>
          </a:xfrm>
          <a:prstGeom prst="rect">
            <a:avLst/>
          </a:prstGeom>
          <a:solidFill>
            <a:schemeClr val="tx2"/>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4217B142-8E9E-4CCA-81D2-7BD5880349B0}" type="datetime'''''''''''''''''''Q''''''''''4'''''''''''''''''''''''''">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Q4</a:t>
            </a:fld>
            <a:endParaRPr kumimoji="0" lang="en-US" sz="1000" b="1" i="0" strike="noStrike" kern="1200" cap="none" spc="0" normalizeH="0" baseline="0" noProof="0">
              <a:ln>
                <a:noFill/>
              </a:ln>
              <a:effectLst/>
              <a:uLnTx/>
              <a:uFillTx/>
            </a:endParaRPr>
          </a:p>
        </p:txBody>
      </p:sp>
      <p:sp>
        <p:nvSpPr>
          <p:cNvPr id="51" name="Textplatzhalter 2">
            <a:extLst>
              <a:ext uri="{FF2B5EF4-FFF2-40B4-BE49-F238E27FC236}">
                <a16:creationId xmlns:a16="http://schemas.microsoft.com/office/drawing/2014/main" id="{D4D6533D-C2F2-A2E7-247F-3AD3A073E68E}"/>
              </a:ext>
            </a:extLst>
          </p:cNvPr>
          <p:cNvSpPr>
            <a:spLocks noGrp="1"/>
          </p:cNvSpPr>
          <p:nvPr>
            <p:custDataLst>
              <p:tags r:id="rId14"/>
            </p:custDataLst>
          </p:nvPr>
        </p:nvSpPr>
        <p:spPr bwMode="auto">
          <a:xfrm>
            <a:off x="5116513" y="1470025"/>
            <a:ext cx="369888" cy="203200"/>
          </a:xfrm>
          <a:prstGeom prst="rect">
            <a:avLst/>
          </a:prstGeom>
          <a:solidFill>
            <a:schemeClr val="tx2"/>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F57677E4-2827-44CD-9548-FBF1D8813D96}" type="datetime'''''''''''''''''''''''Q''''1'''''''''''''">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Q1</a:t>
            </a:fld>
            <a:endParaRPr kumimoji="0" lang="en-US" sz="1000" b="1" i="0" strike="noStrike" kern="1200" cap="none" spc="0" normalizeH="0" baseline="0" noProof="0">
              <a:ln>
                <a:noFill/>
              </a:ln>
              <a:effectLst/>
              <a:uLnTx/>
              <a:uFillTx/>
            </a:endParaRPr>
          </a:p>
        </p:txBody>
      </p:sp>
      <p:sp>
        <p:nvSpPr>
          <p:cNvPr id="52" name="Textplatzhalter 2">
            <a:extLst>
              <a:ext uri="{FF2B5EF4-FFF2-40B4-BE49-F238E27FC236}">
                <a16:creationId xmlns:a16="http://schemas.microsoft.com/office/drawing/2014/main" id="{7BF45531-F1B0-9F86-3246-9E91C0EB4CCB}"/>
              </a:ext>
            </a:extLst>
          </p:cNvPr>
          <p:cNvSpPr>
            <a:spLocks noGrp="1"/>
          </p:cNvSpPr>
          <p:nvPr>
            <p:custDataLst>
              <p:tags r:id="rId15"/>
            </p:custDataLst>
          </p:nvPr>
        </p:nvSpPr>
        <p:spPr bwMode="auto">
          <a:xfrm>
            <a:off x="5486400" y="1470025"/>
            <a:ext cx="373063" cy="203200"/>
          </a:xfrm>
          <a:prstGeom prst="rect">
            <a:avLst/>
          </a:prstGeom>
          <a:solidFill>
            <a:schemeClr val="tx2"/>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E54EB508-5A9E-42E1-ADE2-0FB6F2B1A88D}" type="datetime'''''''''''''''Q''''''''''''''''''''2'''''''''''''''''">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Q2</a:t>
            </a:fld>
            <a:endParaRPr kumimoji="0" lang="en-US" sz="1000" b="1" i="0" strike="noStrike" kern="1200" cap="none" spc="0" normalizeH="0" baseline="0" noProof="0">
              <a:ln>
                <a:noFill/>
              </a:ln>
              <a:effectLst/>
              <a:uLnTx/>
              <a:uFillTx/>
            </a:endParaRPr>
          </a:p>
        </p:txBody>
      </p:sp>
      <p:sp>
        <p:nvSpPr>
          <p:cNvPr id="53" name="Textplatzhalter 2">
            <a:extLst>
              <a:ext uri="{FF2B5EF4-FFF2-40B4-BE49-F238E27FC236}">
                <a16:creationId xmlns:a16="http://schemas.microsoft.com/office/drawing/2014/main" id="{92A8B328-2D03-5DBC-8CC8-0C13CCBADCA5}"/>
              </a:ext>
            </a:extLst>
          </p:cNvPr>
          <p:cNvSpPr>
            <a:spLocks noGrp="1"/>
          </p:cNvSpPr>
          <p:nvPr>
            <p:custDataLst>
              <p:tags r:id="rId16"/>
            </p:custDataLst>
          </p:nvPr>
        </p:nvSpPr>
        <p:spPr bwMode="auto">
          <a:xfrm>
            <a:off x="5859463" y="1470025"/>
            <a:ext cx="377825" cy="203200"/>
          </a:xfrm>
          <a:prstGeom prst="rect">
            <a:avLst/>
          </a:prstGeom>
          <a:solidFill>
            <a:schemeClr val="tx2"/>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CAC9D121-DA07-40F2-8654-919C4E5EFCCB}" type="datetime'''''''Q''''''''''''''''''''''''''''''''''''''''''''3'''">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Q3</a:t>
            </a:fld>
            <a:endParaRPr kumimoji="0" lang="en-US" sz="1000" b="1" i="0" strike="noStrike" kern="1200" cap="none" spc="0" normalizeH="0" baseline="0" noProof="0">
              <a:ln>
                <a:noFill/>
              </a:ln>
              <a:effectLst/>
              <a:uLnTx/>
              <a:uFillTx/>
            </a:endParaRPr>
          </a:p>
        </p:txBody>
      </p:sp>
      <p:sp>
        <p:nvSpPr>
          <p:cNvPr id="54" name="Textplatzhalter 2">
            <a:extLst>
              <a:ext uri="{FF2B5EF4-FFF2-40B4-BE49-F238E27FC236}">
                <a16:creationId xmlns:a16="http://schemas.microsoft.com/office/drawing/2014/main" id="{4C0BC830-D6A5-8360-EB0B-C144833C1BE4}"/>
              </a:ext>
            </a:extLst>
          </p:cNvPr>
          <p:cNvSpPr>
            <a:spLocks noGrp="1"/>
          </p:cNvSpPr>
          <p:nvPr>
            <p:custDataLst>
              <p:tags r:id="rId17"/>
            </p:custDataLst>
          </p:nvPr>
        </p:nvSpPr>
        <p:spPr bwMode="auto">
          <a:xfrm>
            <a:off x="6237288" y="1470025"/>
            <a:ext cx="377825" cy="203200"/>
          </a:xfrm>
          <a:prstGeom prst="rect">
            <a:avLst/>
          </a:prstGeom>
          <a:solidFill>
            <a:schemeClr val="tx2"/>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2BCA3DBE-2839-468C-A1E5-25323C891436}" type="datetime'''''''''''''Q''''''''''''''''''''''4'''''''''''''''''''''''">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Q4</a:t>
            </a:fld>
            <a:endParaRPr kumimoji="0" lang="en-US" sz="1000" b="1" i="0" strike="noStrike" kern="1200" cap="none" spc="0" normalizeH="0" baseline="0" noProof="0">
              <a:ln>
                <a:noFill/>
              </a:ln>
              <a:effectLst/>
              <a:uLnTx/>
              <a:uFillTx/>
            </a:endParaRPr>
          </a:p>
        </p:txBody>
      </p:sp>
      <p:sp>
        <p:nvSpPr>
          <p:cNvPr id="55" name="Textplatzhalter 2">
            <a:extLst>
              <a:ext uri="{FF2B5EF4-FFF2-40B4-BE49-F238E27FC236}">
                <a16:creationId xmlns:a16="http://schemas.microsoft.com/office/drawing/2014/main" id="{C02AF544-01FC-13DF-ED75-635B6BB24060}"/>
              </a:ext>
            </a:extLst>
          </p:cNvPr>
          <p:cNvSpPr>
            <a:spLocks noGrp="1"/>
          </p:cNvSpPr>
          <p:nvPr>
            <p:custDataLst>
              <p:tags r:id="rId18"/>
            </p:custDataLst>
          </p:nvPr>
        </p:nvSpPr>
        <p:spPr bwMode="auto">
          <a:xfrm>
            <a:off x="6615112" y="1470025"/>
            <a:ext cx="374650" cy="203200"/>
          </a:xfrm>
          <a:prstGeom prst="rect">
            <a:avLst/>
          </a:prstGeom>
          <a:solidFill>
            <a:schemeClr val="tx2"/>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278CF611-876E-473B-81B9-5DFC68042F5D}" type="datetime'''''''''''''''''''''''''''''''''Q''''''''1'''''''''''''''''">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Q1</a:t>
            </a:fld>
            <a:endParaRPr kumimoji="0" lang="en-US" sz="1000" b="1" i="0" strike="noStrike" kern="1200" cap="none" spc="0" normalizeH="0" baseline="0" noProof="0">
              <a:ln>
                <a:noFill/>
              </a:ln>
              <a:effectLst/>
              <a:uLnTx/>
              <a:uFillTx/>
            </a:endParaRPr>
          </a:p>
        </p:txBody>
      </p:sp>
      <p:sp>
        <p:nvSpPr>
          <p:cNvPr id="56" name="Textplatzhalter 2">
            <a:extLst>
              <a:ext uri="{FF2B5EF4-FFF2-40B4-BE49-F238E27FC236}">
                <a16:creationId xmlns:a16="http://schemas.microsoft.com/office/drawing/2014/main" id="{0E3247A5-09D3-71CB-1D9A-FB30B56CDF07}"/>
              </a:ext>
            </a:extLst>
          </p:cNvPr>
          <p:cNvSpPr>
            <a:spLocks noGrp="1"/>
          </p:cNvSpPr>
          <p:nvPr>
            <p:custDataLst>
              <p:tags r:id="rId19"/>
            </p:custDataLst>
          </p:nvPr>
        </p:nvSpPr>
        <p:spPr bwMode="auto">
          <a:xfrm>
            <a:off x="6989763" y="1470025"/>
            <a:ext cx="373063" cy="203200"/>
          </a:xfrm>
          <a:prstGeom prst="rect">
            <a:avLst/>
          </a:prstGeom>
          <a:solidFill>
            <a:schemeClr val="tx2"/>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564C266C-F594-4343-95E6-0791649FE450}" type="datetime'''''''''''''''''''''''''Q''''''''''''''''''''''''''2'''''''">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Q2</a:t>
            </a:fld>
            <a:endParaRPr kumimoji="0" lang="en-US" sz="1000" b="1" i="0" strike="noStrike" kern="1200" cap="none" spc="0" normalizeH="0" baseline="0" noProof="0">
              <a:ln>
                <a:noFill/>
              </a:ln>
              <a:effectLst/>
              <a:uLnTx/>
              <a:uFillTx/>
            </a:endParaRPr>
          </a:p>
        </p:txBody>
      </p:sp>
      <p:sp>
        <p:nvSpPr>
          <p:cNvPr id="57" name="Textplatzhalter 2">
            <a:extLst>
              <a:ext uri="{FF2B5EF4-FFF2-40B4-BE49-F238E27FC236}">
                <a16:creationId xmlns:a16="http://schemas.microsoft.com/office/drawing/2014/main" id="{74C59943-FC43-7F77-6029-7B8A3BD13FF1}"/>
              </a:ext>
            </a:extLst>
          </p:cNvPr>
          <p:cNvSpPr>
            <a:spLocks noGrp="1"/>
          </p:cNvSpPr>
          <p:nvPr>
            <p:custDataLst>
              <p:tags r:id="rId20"/>
            </p:custDataLst>
          </p:nvPr>
        </p:nvSpPr>
        <p:spPr bwMode="auto">
          <a:xfrm>
            <a:off x="7362825" y="1470025"/>
            <a:ext cx="377825" cy="203200"/>
          </a:xfrm>
          <a:prstGeom prst="rect">
            <a:avLst/>
          </a:prstGeom>
          <a:solidFill>
            <a:schemeClr val="tx2"/>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B60AEF33-3EC9-4B21-B330-DDA3F582B94F}" type="datetime'''''''''''''''''''Q''''''''''''3'''">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Q3</a:t>
            </a:fld>
            <a:endParaRPr kumimoji="0" lang="en-US" sz="1000" b="1" i="0" strike="noStrike" kern="1200" cap="none" spc="0" normalizeH="0" baseline="0" noProof="0">
              <a:ln>
                <a:noFill/>
              </a:ln>
              <a:effectLst/>
              <a:uLnTx/>
              <a:uFillTx/>
            </a:endParaRPr>
          </a:p>
        </p:txBody>
      </p:sp>
      <p:sp>
        <p:nvSpPr>
          <p:cNvPr id="58" name="Textplatzhalter 2">
            <a:extLst>
              <a:ext uri="{FF2B5EF4-FFF2-40B4-BE49-F238E27FC236}">
                <a16:creationId xmlns:a16="http://schemas.microsoft.com/office/drawing/2014/main" id="{DD931366-B38A-F3F5-6F68-46E43E595CE8}"/>
              </a:ext>
            </a:extLst>
          </p:cNvPr>
          <p:cNvSpPr>
            <a:spLocks noGrp="1"/>
          </p:cNvSpPr>
          <p:nvPr>
            <p:custDataLst>
              <p:tags r:id="rId21"/>
            </p:custDataLst>
          </p:nvPr>
        </p:nvSpPr>
        <p:spPr bwMode="auto">
          <a:xfrm>
            <a:off x="7740650" y="1470025"/>
            <a:ext cx="377825" cy="203200"/>
          </a:xfrm>
          <a:prstGeom prst="rect">
            <a:avLst/>
          </a:prstGeom>
          <a:solidFill>
            <a:schemeClr val="tx2"/>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3D7E31E6-5882-42DB-A835-A5517784FFA0}" type="datetime'''''''''''''''''Q''''''''''''''''''''''''''''''4'''">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Q4</a:t>
            </a:fld>
            <a:endParaRPr kumimoji="0" lang="en-US" sz="1000" b="1" i="0" strike="noStrike" kern="1200" cap="none" spc="0" normalizeH="0" baseline="0" noProof="0">
              <a:ln>
                <a:noFill/>
              </a:ln>
              <a:effectLst/>
              <a:uLnTx/>
              <a:uFillTx/>
            </a:endParaRPr>
          </a:p>
        </p:txBody>
      </p:sp>
      <p:sp>
        <p:nvSpPr>
          <p:cNvPr id="59" name="Textplatzhalter 2">
            <a:extLst>
              <a:ext uri="{FF2B5EF4-FFF2-40B4-BE49-F238E27FC236}">
                <a16:creationId xmlns:a16="http://schemas.microsoft.com/office/drawing/2014/main" id="{B6479B38-42B6-C419-13FD-7D3D5B8EF6A8}"/>
              </a:ext>
            </a:extLst>
          </p:cNvPr>
          <p:cNvSpPr>
            <a:spLocks noGrp="1"/>
          </p:cNvSpPr>
          <p:nvPr>
            <p:custDataLst>
              <p:tags r:id="rId22"/>
            </p:custDataLst>
          </p:nvPr>
        </p:nvSpPr>
        <p:spPr bwMode="auto">
          <a:xfrm>
            <a:off x="8118475" y="1470025"/>
            <a:ext cx="369888" cy="203200"/>
          </a:xfrm>
          <a:prstGeom prst="rect">
            <a:avLst/>
          </a:prstGeom>
          <a:solidFill>
            <a:schemeClr val="tx2"/>
          </a:solidFill>
          <a:ln w="9525" cmpd="sng" algn="ctr">
            <a:solidFill>
              <a:schemeClr val="tx1"/>
            </a:solidFill>
          </a:ln>
          <a:effectLst/>
        </p:spPr>
        <p:txBody>
          <a:bodyPr vert="horz" wrap="none" lIns="0" tIns="17463" rIns="0" bIns="17463" rtlCol="0" anchor="ctr"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ct val="0"/>
              </a:spcAft>
              <a:buClrTx/>
              <a:buSzTx/>
              <a:buFontTx/>
              <a:buNone/>
              <a:tabLst/>
              <a:defRPr/>
            </a:pPr>
            <a:fld id="{3E6CE4ED-676F-40A7-B701-20189758AA8D}" type="datetime'''''''''''''''''''''''Q''''''''''''''''''''''1'''''''''''''''">
              <a:rPr lang="en-US" sz="1000" b="1" noProof="0" smtClean="0">
                <a:effectLst/>
              </a:rPr>
              <a:pPr marL="0" marR="0" lvl="0" indent="0" algn="ctr" defTabSz="914400" rtl="0" eaLnBrk="1" fontAlgn="auto" latinLnBrk="0" hangingPunct="1">
                <a:lnSpc>
                  <a:spcPct val="110000"/>
                </a:lnSpc>
                <a:spcBef>
                  <a:spcPct val="0"/>
                </a:spcBef>
                <a:spcAft>
                  <a:spcPct val="0"/>
                </a:spcAft>
                <a:buClrTx/>
                <a:buSzTx/>
                <a:buFontTx/>
                <a:buNone/>
                <a:tabLst/>
                <a:defRPr/>
              </a:pPr>
              <a:t>Q1</a:t>
            </a:fld>
            <a:endParaRPr kumimoji="0" lang="en-US" sz="1000" b="1" i="0" strike="noStrike" kern="1200" cap="none" spc="0" normalizeH="0" baseline="0" noProof="0">
              <a:ln>
                <a:noFill/>
              </a:ln>
              <a:effectLst/>
              <a:uLnTx/>
              <a:uFillTx/>
            </a:endParaRPr>
          </a:p>
        </p:txBody>
      </p:sp>
      <p:cxnSp>
        <p:nvCxnSpPr>
          <p:cNvPr id="62" name="Straight Connector 153">
            <a:extLst>
              <a:ext uri="{FF2B5EF4-FFF2-40B4-BE49-F238E27FC236}">
                <a16:creationId xmlns:a16="http://schemas.microsoft.com/office/drawing/2014/main" id="{736A4887-1B1E-ECE7-1068-0560BD81B056}"/>
              </a:ext>
            </a:extLst>
          </p:cNvPr>
          <p:cNvCxnSpPr/>
          <p:nvPr>
            <p:custDataLst>
              <p:tags r:id="rId23"/>
            </p:custDataLst>
          </p:nvPr>
        </p:nvCxnSpPr>
        <p:spPr bwMode="auto">
          <a:xfrm>
            <a:off x="8488363" y="1673225"/>
            <a:ext cx="0" cy="41989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3" name="Straight Connector 152">
            <a:extLst>
              <a:ext uri="{FF2B5EF4-FFF2-40B4-BE49-F238E27FC236}">
                <a16:creationId xmlns:a16="http://schemas.microsoft.com/office/drawing/2014/main" id="{677321AE-3B4A-2416-284A-E05E51C11F13}"/>
              </a:ext>
            </a:extLst>
          </p:cNvPr>
          <p:cNvCxnSpPr/>
          <p:nvPr>
            <p:custDataLst>
              <p:tags r:id="rId24"/>
            </p:custDataLst>
          </p:nvPr>
        </p:nvCxnSpPr>
        <p:spPr bwMode="auto">
          <a:xfrm>
            <a:off x="2862263" y="1673225"/>
            <a:ext cx="0" cy="41989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4" name="Straight Connector 61">
            <a:extLst>
              <a:ext uri="{FF2B5EF4-FFF2-40B4-BE49-F238E27FC236}">
                <a16:creationId xmlns:a16="http://schemas.microsoft.com/office/drawing/2014/main" id="{45FDACAF-DDFD-1716-FD87-6AD8351989CF}"/>
              </a:ext>
            </a:extLst>
          </p:cNvPr>
          <p:cNvCxnSpPr/>
          <p:nvPr>
            <p:custDataLst>
              <p:tags r:id="rId25"/>
            </p:custDataLst>
          </p:nvPr>
        </p:nvCxnSpPr>
        <p:spPr bwMode="auto">
          <a:xfrm>
            <a:off x="8118475" y="1673225"/>
            <a:ext cx="0" cy="4198938"/>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5" name="Straight Connector 179">
            <a:extLst>
              <a:ext uri="{FF2B5EF4-FFF2-40B4-BE49-F238E27FC236}">
                <a16:creationId xmlns:a16="http://schemas.microsoft.com/office/drawing/2014/main" id="{FB342AA3-4689-0C67-C2ED-1B69295D30A6}"/>
              </a:ext>
            </a:extLst>
          </p:cNvPr>
          <p:cNvCxnSpPr/>
          <p:nvPr>
            <p:custDataLst>
              <p:tags r:id="rId26"/>
            </p:custDataLst>
          </p:nvPr>
        </p:nvCxnSpPr>
        <p:spPr bwMode="auto">
          <a:xfrm>
            <a:off x="6615113" y="1673225"/>
            <a:ext cx="0" cy="4198938"/>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 name="Straight Connector 178">
            <a:extLst>
              <a:ext uri="{FF2B5EF4-FFF2-40B4-BE49-F238E27FC236}">
                <a16:creationId xmlns:a16="http://schemas.microsoft.com/office/drawing/2014/main" id="{5373E080-7286-D804-FC06-A9FF7AA138DC}"/>
              </a:ext>
            </a:extLst>
          </p:cNvPr>
          <p:cNvCxnSpPr/>
          <p:nvPr>
            <p:custDataLst>
              <p:tags r:id="rId27"/>
            </p:custDataLst>
          </p:nvPr>
        </p:nvCxnSpPr>
        <p:spPr bwMode="auto">
          <a:xfrm>
            <a:off x="5116513" y="1673225"/>
            <a:ext cx="0" cy="4198938"/>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0" name="Straight Connector 177">
            <a:extLst>
              <a:ext uri="{FF2B5EF4-FFF2-40B4-BE49-F238E27FC236}">
                <a16:creationId xmlns:a16="http://schemas.microsoft.com/office/drawing/2014/main" id="{284DA075-E582-6245-F6FA-93E83D4FD085}"/>
              </a:ext>
            </a:extLst>
          </p:cNvPr>
          <p:cNvCxnSpPr/>
          <p:nvPr>
            <p:custDataLst>
              <p:tags r:id="rId28"/>
            </p:custDataLst>
          </p:nvPr>
        </p:nvCxnSpPr>
        <p:spPr bwMode="auto">
          <a:xfrm>
            <a:off x="3617913" y="1673225"/>
            <a:ext cx="0" cy="4198938"/>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 name="Straight Connector 154">
            <a:extLst>
              <a:ext uri="{FF2B5EF4-FFF2-40B4-BE49-F238E27FC236}">
                <a16:creationId xmlns:a16="http://schemas.microsoft.com/office/drawing/2014/main" id="{6C2C032A-1BFD-E41F-F0A9-AE2B40CF4C06}"/>
              </a:ext>
            </a:extLst>
          </p:cNvPr>
          <p:cNvCxnSpPr/>
          <p:nvPr>
            <p:custDataLst>
              <p:tags r:id="rId29"/>
            </p:custDataLst>
          </p:nvPr>
        </p:nvCxnSpPr>
        <p:spPr bwMode="auto">
          <a:xfrm>
            <a:off x="407988" y="1673225"/>
            <a:ext cx="0" cy="41989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9" name="Straight Connector 62">
            <a:extLst>
              <a:ext uri="{FF2B5EF4-FFF2-40B4-BE49-F238E27FC236}">
                <a16:creationId xmlns:a16="http://schemas.microsoft.com/office/drawing/2014/main" id="{88CD7FA7-A671-02DB-9EAE-86A39638298B}"/>
              </a:ext>
            </a:extLst>
          </p:cNvPr>
          <p:cNvCxnSpPr/>
          <p:nvPr>
            <p:custDataLst>
              <p:tags r:id="rId30"/>
            </p:custDataLst>
          </p:nvPr>
        </p:nvCxnSpPr>
        <p:spPr bwMode="auto">
          <a:xfrm>
            <a:off x="7740650" y="1673225"/>
            <a:ext cx="0" cy="4198938"/>
          </a:xfrm>
          <a:prstGeom prst="line">
            <a:avLst/>
          </a:prstGeom>
          <a:ln w="3175"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0" name="Straight Connector 181">
            <a:extLst>
              <a:ext uri="{FF2B5EF4-FFF2-40B4-BE49-F238E27FC236}">
                <a16:creationId xmlns:a16="http://schemas.microsoft.com/office/drawing/2014/main" id="{B27FA2F0-8942-5CA4-775B-6DFFDEFF7DFE}"/>
              </a:ext>
            </a:extLst>
          </p:cNvPr>
          <p:cNvCxnSpPr/>
          <p:nvPr>
            <p:custDataLst>
              <p:tags r:id="rId31"/>
            </p:custDataLst>
          </p:nvPr>
        </p:nvCxnSpPr>
        <p:spPr bwMode="auto">
          <a:xfrm>
            <a:off x="4360863" y="1673225"/>
            <a:ext cx="0" cy="4198938"/>
          </a:xfrm>
          <a:prstGeom prst="line">
            <a:avLst/>
          </a:prstGeom>
          <a:ln w="3175"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1" name="Straight Connector 162">
            <a:extLst>
              <a:ext uri="{FF2B5EF4-FFF2-40B4-BE49-F238E27FC236}">
                <a16:creationId xmlns:a16="http://schemas.microsoft.com/office/drawing/2014/main" id="{430FB4DD-858B-3AC2-DBCA-DF48C7115D9C}"/>
              </a:ext>
            </a:extLst>
          </p:cNvPr>
          <p:cNvCxnSpPr/>
          <p:nvPr>
            <p:custDataLst>
              <p:tags r:id="rId32"/>
            </p:custDataLst>
          </p:nvPr>
        </p:nvCxnSpPr>
        <p:spPr bwMode="auto">
          <a:xfrm>
            <a:off x="3240088" y="1673225"/>
            <a:ext cx="0" cy="4198938"/>
          </a:xfrm>
          <a:prstGeom prst="line">
            <a:avLst/>
          </a:prstGeom>
          <a:ln w="3175"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2" name="Straight Connector 180">
            <a:extLst>
              <a:ext uri="{FF2B5EF4-FFF2-40B4-BE49-F238E27FC236}">
                <a16:creationId xmlns:a16="http://schemas.microsoft.com/office/drawing/2014/main" id="{EC6F6573-2435-31B4-6974-1A6FB554AF77}"/>
              </a:ext>
            </a:extLst>
          </p:cNvPr>
          <p:cNvCxnSpPr/>
          <p:nvPr>
            <p:custDataLst>
              <p:tags r:id="rId33"/>
            </p:custDataLst>
          </p:nvPr>
        </p:nvCxnSpPr>
        <p:spPr bwMode="auto">
          <a:xfrm>
            <a:off x="3987800" y="1673225"/>
            <a:ext cx="0" cy="4198938"/>
          </a:xfrm>
          <a:prstGeom prst="line">
            <a:avLst/>
          </a:prstGeom>
          <a:ln w="3175"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3" name="Straight Connector 182">
            <a:extLst>
              <a:ext uri="{FF2B5EF4-FFF2-40B4-BE49-F238E27FC236}">
                <a16:creationId xmlns:a16="http://schemas.microsoft.com/office/drawing/2014/main" id="{DD660168-C1E5-FF34-FB24-FB56EDF19BAC}"/>
              </a:ext>
            </a:extLst>
          </p:cNvPr>
          <p:cNvCxnSpPr/>
          <p:nvPr>
            <p:custDataLst>
              <p:tags r:id="rId34"/>
            </p:custDataLst>
          </p:nvPr>
        </p:nvCxnSpPr>
        <p:spPr bwMode="auto">
          <a:xfrm>
            <a:off x="4738688" y="1673225"/>
            <a:ext cx="0" cy="4198938"/>
          </a:xfrm>
          <a:prstGeom prst="line">
            <a:avLst/>
          </a:prstGeom>
          <a:ln w="3175"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4" name="Straight Connector 183">
            <a:extLst>
              <a:ext uri="{FF2B5EF4-FFF2-40B4-BE49-F238E27FC236}">
                <a16:creationId xmlns:a16="http://schemas.microsoft.com/office/drawing/2014/main" id="{2D346476-EC45-CE69-D773-057BAAC2A139}"/>
              </a:ext>
            </a:extLst>
          </p:cNvPr>
          <p:cNvCxnSpPr/>
          <p:nvPr>
            <p:custDataLst>
              <p:tags r:id="rId35"/>
            </p:custDataLst>
          </p:nvPr>
        </p:nvCxnSpPr>
        <p:spPr bwMode="auto">
          <a:xfrm>
            <a:off x="5486400" y="1673225"/>
            <a:ext cx="0" cy="4198938"/>
          </a:xfrm>
          <a:prstGeom prst="line">
            <a:avLst/>
          </a:prstGeom>
          <a:ln w="3175"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 name="Straight Connector 184">
            <a:extLst>
              <a:ext uri="{FF2B5EF4-FFF2-40B4-BE49-F238E27FC236}">
                <a16:creationId xmlns:a16="http://schemas.microsoft.com/office/drawing/2014/main" id="{1ED55E5E-DCC7-ED45-C252-09145097939A}"/>
              </a:ext>
            </a:extLst>
          </p:cNvPr>
          <p:cNvCxnSpPr/>
          <p:nvPr>
            <p:custDataLst>
              <p:tags r:id="rId36"/>
            </p:custDataLst>
          </p:nvPr>
        </p:nvCxnSpPr>
        <p:spPr bwMode="auto">
          <a:xfrm>
            <a:off x="5859463" y="1673225"/>
            <a:ext cx="0" cy="4198938"/>
          </a:xfrm>
          <a:prstGeom prst="line">
            <a:avLst/>
          </a:prstGeom>
          <a:ln w="3175"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6" name="Straight Connector 185">
            <a:extLst>
              <a:ext uri="{FF2B5EF4-FFF2-40B4-BE49-F238E27FC236}">
                <a16:creationId xmlns:a16="http://schemas.microsoft.com/office/drawing/2014/main" id="{D4731B6B-D032-6603-CEDF-AE76E22B6E97}"/>
              </a:ext>
            </a:extLst>
          </p:cNvPr>
          <p:cNvCxnSpPr/>
          <p:nvPr>
            <p:custDataLst>
              <p:tags r:id="rId37"/>
            </p:custDataLst>
          </p:nvPr>
        </p:nvCxnSpPr>
        <p:spPr bwMode="auto">
          <a:xfrm>
            <a:off x="6237288" y="1673225"/>
            <a:ext cx="0" cy="4198938"/>
          </a:xfrm>
          <a:prstGeom prst="line">
            <a:avLst/>
          </a:prstGeom>
          <a:ln w="3175"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 name="Straight Connector 186">
            <a:extLst>
              <a:ext uri="{FF2B5EF4-FFF2-40B4-BE49-F238E27FC236}">
                <a16:creationId xmlns:a16="http://schemas.microsoft.com/office/drawing/2014/main" id="{DE284FA9-46D3-14B4-28B0-4F4450BC2159}"/>
              </a:ext>
            </a:extLst>
          </p:cNvPr>
          <p:cNvCxnSpPr/>
          <p:nvPr>
            <p:custDataLst>
              <p:tags r:id="rId38"/>
            </p:custDataLst>
          </p:nvPr>
        </p:nvCxnSpPr>
        <p:spPr bwMode="auto">
          <a:xfrm>
            <a:off x="6989763" y="1673225"/>
            <a:ext cx="0" cy="4198938"/>
          </a:xfrm>
          <a:prstGeom prst="line">
            <a:avLst/>
          </a:prstGeom>
          <a:ln w="3175"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8" name="Straight Connector 81">
            <a:extLst>
              <a:ext uri="{FF2B5EF4-FFF2-40B4-BE49-F238E27FC236}">
                <a16:creationId xmlns:a16="http://schemas.microsoft.com/office/drawing/2014/main" id="{BA5ABB04-0DB7-55A8-5AC5-F6C3E52B4133}"/>
              </a:ext>
            </a:extLst>
          </p:cNvPr>
          <p:cNvCxnSpPr/>
          <p:nvPr>
            <p:custDataLst>
              <p:tags r:id="rId39"/>
            </p:custDataLst>
          </p:nvPr>
        </p:nvCxnSpPr>
        <p:spPr bwMode="auto">
          <a:xfrm>
            <a:off x="7362825" y="1673225"/>
            <a:ext cx="0" cy="4198938"/>
          </a:xfrm>
          <a:prstGeom prst="line">
            <a:avLst/>
          </a:prstGeom>
          <a:ln w="3175"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8" name="Straight Connector 31">
            <a:extLst>
              <a:ext uri="{FF2B5EF4-FFF2-40B4-BE49-F238E27FC236}">
                <a16:creationId xmlns:a16="http://schemas.microsoft.com/office/drawing/2014/main" id="{38F36839-D7E7-89AE-CC29-0E1D4FD03924}"/>
              </a:ext>
            </a:extLst>
          </p:cNvPr>
          <p:cNvCxnSpPr/>
          <p:nvPr>
            <p:custDataLst>
              <p:tags r:id="rId40"/>
            </p:custDataLst>
          </p:nvPr>
        </p:nvCxnSpPr>
        <p:spPr bwMode="auto">
          <a:xfrm>
            <a:off x="407988" y="3071813"/>
            <a:ext cx="8080375" cy="0"/>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1" name="Straight Connector 35">
            <a:extLst>
              <a:ext uri="{FF2B5EF4-FFF2-40B4-BE49-F238E27FC236}">
                <a16:creationId xmlns:a16="http://schemas.microsoft.com/office/drawing/2014/main" id="{D4433371-E842-B7D6-62C3-25F0B19CBB65}"/>
              </a:ext>
            </a:extLst>
          </p:cNvPr>
          <p:cNvCxnSpPr/>
          <p:nvPr>
            <p:custDataLst>
              <p:tags r:id="rId41"/>
            </p:custDataLst>
          </p:nvPr>
        </p:nvCxnSpPr>
        <p:spPr bwMode="auto">
          <a:xfrm>
            <a:off x="407988" y="4471988"/>
            <a:ext cx="8080375" cy="0"/>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7" name="Straight Connector 30">
            <a:extLst>
              <a:ext uri="{FF2B5EF4-FFF2-40B4-BE49-F238E27FC236}">
                <a16:creationId xmlns:a16="http://schemas.microsoft.com/office/drawing/2014/main" id="{60EF7EF1-F445-353D-E29E-F199113E9D52}"/>
              </a:ext>
            </a:extLst>
          </p:cNvPr>
          <p:cNvCxnSpPr/>
          <p:nvPr>
            <p:custDataLst>
              <p:tags r:id="rId42"/>
            </p:custDataLst>
          </p:nvPr>
        </p:nvCxnSpPr>
        <p:spPr bwMode="auto">
          <a:xfrm>
            <a:off x="407988" y="2371725"/>
            <a:ext cx="8080375" cy="0"/>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 name="Straight Connector 36">
            <a:extLst>
              <a:ext uri="{FF2B5EF4-FFF2-40B4-BE49-F238E27FC236}">
                <a16:creationId xmlns:a16="http://schemas.microsoft.com/office/drawing/2014/main" id="{FE98D052-65C1-8B9E-772D-2B3CE2DEADB8}"/>
              </a:ext>
            </a:extLst>
          </p:cNvPr>
          <p:cNvCxnSpPr/>
          <p:nvPr>
            <p:custDataLst>
              <p:tags r:id="rId43"/>
            </p:custDataLst>
          </p:nvPr>
        </p:nvCxnSpPr>
        <p:spPr bwMode="auto">
          <a:xfrm>
            <a:off x="407988" y="5172075"/>
            <a:ext cx="8080375" cy="0"/>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Straight Connector 34">
            <a:extLst>
              <a:ext uri="{FF2B5EF4-FFF2-40B4-BE49-F238E27FC236}">
                <a16:creationId xmlns:a16="http://schemas.microsoft.com/office/drawing/2014/main" id="{ED97FB77-4001-E00F-7366-F208201DB116}"/>
              </a:ext>
            </a:extLst>
          </p:cNvPr>
          <p:cNvCxnSpPr/>
          <p:nvPr>
            <p:custDataLst>
              <p:tags r:id="rId44"/>
            </p:custDataLst>
          </p:nvPr>
        </p:nvCxnSpPr>
        <p:spPr bwMode="auto">
          <a:xfrm>
            <a:off x="407988" y="3771900"/>
            <a:ext cx="8080375" cy="0"/>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 name="Straight Connector 156">
            <a:extLst>
              <a:ext uri="{FF2B5EF4-FFF2-40B4-BE49-F238E27FC236}">
                <a16:creationId xmlns:a16="http://schemas.microsoft.com/office/drawing/2014/main" id="{85293ACC-3B2C-C3EE-CC30-47C69FC719A3}"/>
              </a:ext>
            </a:extLst>
          </p:cNvPr>
          <p:cNvCxnSpPr/>
          <p:nvPr>
            <p:custDataLst>
              <p:tags r:id="rId45"/>
            </p:custDataLst>
          </p:nvPr>
        </p:nvCxnSpPr>
        <p:spPr bwMode="auto">
          <a:xfrm>
            <a:off x="407988" y="5872163"/>
            <a:ext cx="8080375"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Straight Connector 123">
            <a:extLst>
              <a:ext uri="{FF2B5EF4-FFF2-40B4-BE49-F238E27FC236}">
                <a16:creationId xmlns:a16="http://schemas.microsoft.com/office/drawing/2014/main" id="{636042D7-2280-B6BD-27F2-75DC320AF35E}"/>
              </a:ext>
            </a:extLst>
          </p:cNvPr>
          <p:cNvCxnSpPr/>
          <p:nvPr>
            <p:custDataLst>
              <p:tags r:id="rId46"/>
            </p:custDataLst>
          </p:nvPr>
        </p:nvCxnSpPr>
        <p:spPr bwMode="gray">
          <a:xfrm>
            <a:off x="5313363" y="1673225"/>
            <a:ext cx="0" cy="4362450"/>
          </a:xfrm>
          <a:prstGeom prst="line">
            <a:avLst/>
          </a:prstGeom>
          <a:ln w="19050" cap="flat" cmpd="sng" algn="ctr">
            <a:solidFill>
              <a:schemeClr val="folHlink"/>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155">
            <a:extLst>
              <a:ext uri="{FF2B5EF4-FFF2-40B4-BE49-F238E27FC236}">
                <a16:creationId xmlns:a16="http://schemas.microsoft.com/office/drawing/2014/main" id="{EF4FEE4E-A2F9-BB5F-C2A0-EA7645EC0729}"/>
              </a:ext>
            </a:extLst>
          </p:cNvPr>
          <p:cNvCxnSpPr/>
          <p:nvPr>
            <p:custDataLst>
              <p:tags r:id="rId47"/>
            </p:custDataLst>
          </p:nvPr>
        </p:nvCxnSpPr>
        <p:spPr bwMode="auto">
          <a:xfrm>
            <a:off x="407988" y="1673225"/>
            <a:ext cx="8080375"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5" name="Arrow: Left 26">
            <a:extLst>
              <a:ext uri="{FF2B5EF4-FFF2-40B4-BE49-F238E27FC236}">
                <a16:creationId xmlns:a16="http://schemas.microsoft.com/office/drawing/2014/main" id="{3940F7C7-CAAE-99DB-8C8D-8430FC91C6DE}"/>
              </a:ext>
            </a:extLst>
          </p:cNvPr>
          <p:cNvSpPr/>
          <p:nvPr>
            <p:custDataLst>
              <p:tags r:id="rId48"/>
            </p:custDataLst>
          </p:nvPr>
        </p:nvSpPr>
        <p:spPr bwMode="auto">
          <a:xfrm>
            <a:off x="2746374" y="1828800"/>
            <a:ext cx="255588" cy="196850"/>
          </a:xfrm>
          <a:prstGeom prst="leftArrow">
            <a:avLst>
              <a:gd name="adj1" fmla="val 50000"/>
              <a:gd name="adj2" fmla="val 4066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86" name="Arrow: Right 128">
            <a:extLst>
              <a:ext uri="{FF2B5EF4-FFF2-40B4-BE49-F238E27FC236}">
                <a16:creationId xmlns:a16="http://schemas.microsoft.com/office/drawing/2014/main" id="{9F9A6434-721C-2F30-2E08-CC04A52A7E71}"/>
              </a:ext>
            </a:extLst>
          </p:cNvPr>
          <p:cNvSpPr/>
          <p:nvPr>
            <p:custDataLst>
              <p:tags r:id="rId49"/>
            </p:custDataLst>
          </p:nvPr>
        </p:nvSpPr>
        <p:spPr bwMode="auto">
          <a:xfrm>
            <a:off x="8245475" y="5329238"/>
            <a:ext cx="358775" cy="196850"/>
          </a:xfrm>
          <a:prstGeom prst="rightArrow">
            <a:avLst>
              <a:gd name="adj1" fmla="val 50000"/>
              <a:gd name="adj2" fmla="val 4066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87" name="Arrow: Right 63">
            <a:extLst>
              <a:ext uri="{FF2B5EF4-FFF2-40B4-BE49-F238E27FC236}">
                <a16:creationId xmlns:a16="http://schemas.microsoft.com/office/drawing/2014/main" id="{289B1D77-44E9-76DE-7278-62F993445B0A}"/>
              </a:ext>
            </a:extLst>
          </p:cNvPr>
          <p:cNvSpPr/>
          <p:nvPr>
            <p:custDataLst>
              <p:tags r:id="rId50"/>
            </p:custDataLst>
          </p:nvPr>
        </p:nvSpPr>
        <p:spPr bwMode="auto">
          <a:xfrm>
            <a:off x="8245475" y="3228975"/>
            <a:ext cx="358775" cy="196850"/>
          </a:xfrm>
          <a:prstGeom prst="rightArrow">
            <a:avLst>
              <a:gd name="adj1" fmla="val 50000"/>
              <a:gd name="adj2" fmla="val 4066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89" name="Raute 88">
            <a:extLst>
              <a:ext uri="{FF2B5EF4-FFF2-40B4-BE49-F238E27FC236}">
                <a16:creationId xmlns:a16="http://schemas.microsoft.com/office/drawing/2014/main" id="{6AF79017-AC3D-4AA2-E776-AFAE885B8B8B}"/>
              </a:ext>
            </a:extLst>
          </p:cNvPr>
          <p:cNvSpPr/>
          <p:nvPr>
            <p:custDataLst>
              <p:tags r:id="rId51"/>
            </p:custDataLst>
          </p:nvPr>
        </p:nvSpPr>
        <p:spPr bwMode="gray">
          <a:xfrm>
            <a:off x="8148638" y="2570163"/>
            <a:ext cx="114300" cy="114300"/>
          </a:xfrm>
          <a:prstGeom prst="diamond">
            <a:avLst/>
          </a:prstGeom>
          <a:solidFill>
            <a:schemeClr val="accent3"/>
          </a:solidFill>
          <a:ln w="9525" cmpd="sng" algn="ctr">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91" name="Diamond 20">
            <a:extLst>
              <a:ext uri="{FF2B5EF4-FFF2-40B4-BE49-F238E27FC236}">
                <a16:creationId xmlns:a16="http://schemas.microsoft.com/office/drawing/2014/main" id="{8063A334-85AC-D321-AD31-416837B02180}"/>
              </a:ext>
            </a:extLst>
          </p:cNvPr>
          <p:cNvSpPr/>
          <p:nvPr>
            <p:custDataLst>
              <p:tags r:id="rId52"/>
            </p:custDataLst>
          </p:nvPr>
        </p:nvSpPr>
        <p:spPr bwMode="gray">
          <a:xfrm>
            <a:off x="6554788" y="5370513"/>
            <a:ext cx="114300" cy="114300"/>
          </a:xfrm>
          <a:prstGeom prst="diamond">
            <a:avLst/>
          </a:prstGeom>
          <a:solidFill>
            <a:schemeClr val="accent2"/>
          </a:solidFill>
          <a:ln w="9525" cmpd="sng" algn="ctr">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90" name="Diamond 75">
            <a:extLst>
              <a:ext uri="{FF2B5EF4-FFF2-40B4-BE49-F238E27FC236}">
                <a16:creationId xmlns:a16="http://schemas.microsoft.com/office/drawing/2014/main" id="{7829E27E-A5D6-A718-EE51-820C326F4446}"/>
              </a:ext>
            </a:extLst>
          </p:cNvPr>
          <p:cNvSpPr/>
          <p:nvPr>
            <p:custDataLst>
              <p:tags r:id="rId53"/>
            </p:custDataLst>
          </p:nvPr>
        </p:nvSpPr>
        <p:spPr bwMode="gray">
          <a:xfrm>
            <a:off x="7400925" y="2570163"/>
            <a:ext cx="114300" cy="114300"/>
          </a:xfrm>
          <a:prstGeom prst="diamond">
            <a:avLst/>
          </a:prstGeom>
          <a:solidFill>
            <a:schemeClr val="accent2"/>
          </a:solidFill>
          <a:ln w="9525" cmpd="sng" algn="ctr">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94" name="Diamond 54">
            <a:extLst>
              <a:ext uri="{FF2B5EF4-FFF2-40B4-BE49-F238E27FC236}">
                <a16:creationId xmlns:a16="http://schemas.microsoft.com/office/drawing/2014/main" id="{A3D7E4D2-ADAE-372F-FB06-D49E904DE521}"/>
              </a:ext>
            </a:extLst>
          </p:cNvPr>
          <p:cNvSpPr/>
          <p:nvPr>
            <p:custDataLst>
              <p:tags r:id="rId54"/>
            </p:custDataLst>
          </p:nvPr>
        </p:nvSpPr>
        <p:spPr bwMode="gray">
          <a:xfrm>
            <a:off x="6423025" y="1870075"/>
            <a:ext cx="114300" cy="114300"/>
          </a:xfrm>
          <a:prstGeom prst="diamond">
            <a:avLst/>
          </a:prstGeom>
          <a:solidFill>
            <a:srgbClr val="969696"/>
          </a:solidFill>
          <a:ln w="9525" cmpd="sng" algn="ctr">
            <a:solidFill>
              <a:srgbClr val="9696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93" name="Raute 92">
            <a:extLst>
              <a:ext uri="{FF2B5EF4-FFF2-40B4-BE49-F238E27FC236}">
                <a16:creationId xmlns:a16="http://schemas.microsoft.com/office/drawing/2014/main" id="{F53DF9AA-9E05-FE06-BE91-78296ADD7109}"/>
              </a:ext>
            </a:extLst>
          </p:cNvPr>
          <p:cNvSpPr/>
          <p:nvPr>
            <p:custDataLst>
              <p:tags r:id="rId55"/>
            </p:custDataLst>
          </p:nvPr>
        </p:nvSpPr>
        <p:spPr bwMode="gray">
          <a:xfrm>
            <a:off x="6423025" y="2570163"/>
            <a:ext cx="114300" cy="114300"/>
          </a:xfrm>
          <a:prstGeom prst="diamond">
            <a:avLst/>
          </a:prstGeom>
          <a:solidFill>
            <a:schemeClr val="accent3"/>
          </a:solidFill>
          <a:ln w="9525" cmpd="sng" algn="ctr">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92" name="Diamond 110">
            <a:extLst>
              <a:ext uri="{FF2B5EF4-FFF2-40B4-BE49-F238E27FC236}">
                <a16:creationId xmlns:a16="http://schemas.microsoft.com/office/drawing/2014/main" id="{6D360F4B-DC67-63FC-B946-506317B1EE73}"/>
              </a:ext>
            </a:extLst>
          </p:cNvPr>
          <p:cNvSpPr/>
          <p:nvPr>
            <p:custDataLst>
              <p:tags r:id="rId56"/>
            </p:custDataLst>
          </p:nvPr>
        </p:nvSpPr>
        <p:spPr bwMode="gray">
          <a:xfrm>
            <a:off x="6000750" y="4670425"/>
            <a:ext cx="114300" cy="114300"/>
          </a:xfrm>
          <a:prstGeom prst="diamond">
            <a:avLst/>
          </a:prstGeom>
          <a:solidFill>
            <a:schemeClr val="accent2"/>
          </a:solidFill>
          <a:ln w="9525" cmpd="sng" algn="ctr">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95" name="Raute 94">
            <a:extLst>
              <a:ext uri="{FF2B5EF4-FFF2-40B4-BE49-F238E27FC236}">
                <a16:creationId xmlns:a16="http://schemas.microsoft.com/office/drawing/2014/main" id="{23FA99CD-BAF5-F278-7A1A-B0F990865A3E}"/>
              </a:ext>
            </a:extLst>
          </p:cNvPr>
          <p:cNvSpPr/>
          <p:nvPr>
            <p:custDataLst>
              <p:tags r:id="rId57"/>
            </p:custDataLst>
          </p:nvPr>
        </p:nvSpPr>
        <p:spPr bwMode="gray">
          <a:xfrm>
            <a:off x="5848350" y="5370513"/>
            <a:ext cx="114300" cy="114300"/>
          </a:xfrm>
          <a:prstGeom prst="diamond">
            <a:avLst/>
          </a:prstGeom>
          <a:solidFill>
            <a:schemeClr val="accent3"/>
          </a:solidFill>
          <a:ln w="9525" cmpd="sng" algn="ctr">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96" name="Diamond 113">
            <a:extLst>
              <a:ext uri="{FF2B5EF4-FFF2-40B4-BE49-F238E27FC236}">
                <a16:creationId xmlns:a16="http://schemas.microsoft.com/office/drawing/2014/main" id="{78C0F33A-E92F-4F3A-AD4E-1FDFF8F47286}"/>
              </a:ext>
            </a:extLst>
          </p:cNvPr>
          <p:cNvSpPr/>
          <p:nvPr>
            <p:custDataLst>
              <p:tags r:id="rId58"/>
            </p:custDataLst>
          </p:nvPr>
        </p:nvSpPr>
        <p:spPr bwMode="gray">
          <a:xfrm>
            <a:off x="5256213" y="3970338"/>
            <a:ext cx="114300" cy="114300"/>
          </a:xfrm>
          <a:prstGeom prst="diamond">
            <a:avLst/>
          </a:prstGeom>
          <a:solidFill>
            <a:schemeClr val="accent2"/>
          </a:solidFill>
          <a:ln w="9525" cmpd="sng" algn="ctr">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102" name="Diamond 49">
            <a:extLst>
              <a:ext uri="{FF2B5EF4-FFF2-40B4-BE49-F238E27FC236}">
                <a16:creationId xmlns:a16="http://schemas.microsoft.com/office/drawing/2014/main" id="{465B682A-4893-4FDD-05BE-D4CC1BCCDBAD}"/>
              </a:ext>
            </a:extLst>
          </p:cNvPr>
          <p:cNvSpPr/>
          <p:nvPr>
            <p:custDataLst>
              <p:tags r:id="rId59"/>
            </p:custDataLst>
          </p:nvPr>
        </p:nvSpPr>
        <p:spPr bwMode="gray">
          <a:xfrm>
            <a:off x="3490913" y="1870075"/>
            <a:ext cx="114300" cy="114300"/>
          </a:xfrm>
          <a:prstGeom prst="diamond">
            <a:avLst/>
          </a:prstGeom>
          <a:solidFill>
            <a:schemeClr val="accent3"/>
          </a:solidFill>
          <a:ln w="9525" cmpd="sng" algn="ctr">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98" name="Diamond 74">
            <a:extLst>
              <a:ext uri="{FF2B5EF4-FFF2-40B4-BE49-F238E27FC236}">
                <a16:creationId xmlns:a16="http://schemas.microsoft.com/office/drawing/2014/main" id="{F534F524-045F-39BC-6999-B4D967714EFE}"/>
              </a:ext>
            </a:extLst>
          </p:cNvPr>
          <p:cNvSpPr/>
          <p:nvPr>
            <p:custDataLst>
              <p:tags r:id="rId60"/>
            </p:custDataLst>
          </p:nvPr>
        </p:nvSpPr>
        <p:spPr bwMode="gray">
          <a:xfrm>
            <a:off x="5532438" y="2570163"/>
            <a:ext cx="114300" cy="114300"/>
          </a:xfrm>
          <a:prstGeom prst="diamond">
            <a:avLst/>
          </a:prstGeom>
          <a:solidFill>
            <a:schemeClr val="accent2"/>
          </a:solidFill>
          <a:ln w="9525" cmpd="sng" algn="ctr">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99" name="Raute 98">
            <a:extLst>
              <a:ext uri="{FF2B5EF4-FFF2-40B4-BE49-F238E27FC236}">
                <a16:creationId xmlns:a16="http://schemas.microsoft.com/office/drawing/2014/main" id="{940539C8-2592-6E8B-35C2-76DA0A4B8976}"/>
              </a:ext>
            </a:extLst>
          </p:cNvPr>
          <p:cNvSpPr/>
          <p:nvPr>
            <p:custDataLst>
              <p:tags r:id="rId61"/>
            </p:custDataLst>
          </p:nvPr>
        </p:nvSpPr>
        <p:spPr bwMode="gray">
          <a:xfrm>
            <a:off x="5129213" y="4670425"/>
            <a:ext cx="114300" cy="114300"/>
          </a:xfrm>
          <a:prstGeom prst="diamond">
            <a:avLst/>
          </a:prstGeom>
          <a:solidFill>
            <a:schemeClr val="accent3"/>
          </a:solidFill>
          <a:ln w="9525" cmpd="sng" algn="ctr">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97" name="Diamond 107">
            <a:extLst>
              <a:ext uri="{FF2B5EF4-FFF2-40B4-BE49-F238E27FC236}">
                <a16:creationId xmlns:a16="http://schemas.microsoft.com/office/drawing/2014/main" id="{C369CD82-88D2-F0D1-7830-9E55A774A3DD}"/>
              </a:ext>
            </a:extLst>
          </p:cNvPr>
          <p:cNvSpPr/>
          <p:nvPr>
            <p:custDataLst>
              <p:tags r:id="rId62"/>
            </p:custDataLst>
          </p:nvPr>
        </p:nvSpPr>
        <p:spPr bwMode="gray">
          <a:xfrm>
            <a:off x="3556000" y="5370513"/>
            <a:ext cx="114300" cy="114300"/>
          </a:xfrm>
          <a:prstGeom prst="diamond">
            <a:avLst/>
          </a:prstGeom>
          <a:solidFill>
            <a:schemeClr val="accent2"/>
          </a:solidFill>
          <a:ln w="9525" cmpd="sng" algn="ctr">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100" name="Diamond 80">
            <a:extLst>
              <a:ext uri="{FF2B5EF4-FFF2-40B4-BE49-F238E27FC236}">
                <a16:creationId xmlns:a16="http://schemas.microsoft.com/office/drawing/2014/main" id="{6E516EFB-DCFD-EF42-5F4E-9E893BC04488}"/>
              </a:ext>
            </a:extLst>
          </p:cNvPr>
          <p:cNvSpPr/>
          <p:nvPr>
            <p:custDataLst>
              <p:tags r:id="rId63"/>
            </p:custDataLst>
          </p:nvPr>
        </p:nvSpPr>
        <p:spPr bwMode="gray">
          <a:xfrm>
            <a:off x="7502525" y="3270250"/>
            <a:ext cx="114300" cy="114300"/>
          </a:xfrm>
          <a:prstGeom prst="diamond">
            <a:avLst/>
          </a:prstGeom>
          <a:solidFill>
            <a:schemeClr val="accent2"/>
          </a:solidFill>
          <a:ln w="9525" cmpd="sng" algn="ctr">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101" name="Diamond 112">
            <a:extLst>
              <a:ext uri="{FF2B5EF4-FFF2-40B4-BE49-F238E27FC236}">
                <a16:creationId xmlns:a16="http://schemas.microsoft.com/office/drawing/2014/main" id="{6FE736CB-FD31-1160-3495-A96A1AA3D98D}"/>
              </a:ext>
            </a:extLst>
          </p:cNvPr>
          <p:cNvSpPr/>
          <p:nvPr>
            <p:custDataLst>
              <p:tags r:id="rId64"/>
            </p:custDataLst>
          </p:nvPr>
        </p:nvSpPr>
        <p:spPr bwMode="gray">
          <a:xfrm>
            <a:off x="4500563" y="3970338"/>
            <a:ext cx="114300" cy="114300"/>
          </a:xfrm>
          <a:prstGeom prst="diamond">
            <a:avLst/>
          </a:prstGeom>
          <a:solidFill>
            <a:schemeClr val="accent2"/>
          </a:solidFill>
          <a:ln w="9525" cmpd="sng" algn="ctr">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108" name="Diamond 122">
            <a:extLst>
              <a:ext uri="{FF2B5EF4-FFF2-40B4-BE49-F238E27FC236}">
                <a16:creationId xmlns:a16="http://schemas.microsoft.com/office/drawing/2014/main" id="{1D47E72F-58AF-3041-34E7-D23ACBD019C0}"/>
              </a:ext>
            </a:extLst>
          </p:cNvPr>
          <p:cNvSpPr/>
          <p:nvPr>
            <p:custDataLst>
              <p:tags r:id="rId65"/>
            </p:custDataLst>
          </p:nvPr>
        </p:nvSpPr>
        <p:spPr bwMode="gray">
          <a:xfrm>
            <a:off x="5256213" y="5978525"/>
            <a:ext cx="114300" cy="114300"/>
          </a:xfrm>
          <a:prstGeom prst="diamond">
            <a:avLst/>
          </a:prstGeom>
          <a:solidFill>
            <a:schemeClr val="folHlink"/>
          </a:solidFill>
          <a:ln w="9525" cmpd="sng" algn="ctr">
            <a:solidFill>
              <a:schemeClr val="folHlink"/>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104" name="Raute 103">
            <a:extLst>
              <a:ext uri="{FF2B5EF4-FFF2-40B4-BE49-F238E27FC236}">
                <a16:creationId xmlns:a16="http://schemas.microsoft.com/office/drawing/2014/main" id="{B37F643E-C24D-2B0B-90F9-1B1CD39D0F8C}"/>
              </a:ext>
            </a:extLst>
          </p:cNvPr>
          <p:cNvSpPr/>
          <p:nvPr>
            <p:custDataLst>
              <p:tags r:id="rId66"/>
            </p:custDataLst>
          </p:nvPr>
        </p:nvSpPr>
        <p:spPr bwMode="gray">
          <a:xfrm>
            <a:off x="4094163" y="2570163"/>
            <a:ext cx="114300" cy="114300"/>
          </a:xfrm>
          <a:prstGeom prst="diamond">
            <a:avLst/>
          </a:prstGeom>
          <a:solidFill>
            <a:schemeClr val="accent3"/>
          </a:solidFill>
          <a:ln w="9525" cmpd="sng" algn="ctr">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103" name="Diamond 70">
            <a:extLst>
              <a:ext uri="{FF2B5EF4-FFF2-40B4-BE49-F238E27FC236}">
                <a16:creationId xmlns:a16="http://schemas.microsoft.com/office/drawing/2014/main" id="{DE73100E-6CF8-3FA9-5789-9C74F678F88C}"/>
              </a:ext>
            </a:extLst>
          </p:cNvPr>
          <p:cNvSpPr/>
          <p:nvPr>
            <p:custDataLst>
              <p:tags r:id="rId67"/>
            </p:custDataLst>
          </p:nvPr>
        </p:nvSpPr>
        <p:spPr bwMode="gray">
          <a:xfrm>
            <a:off x="4406900" y="4670425"/>
            <a:ext cx="114300" cy="114300"/>
          </a:xfrm>
          <a:prstGeom prst="diamond">
            <a:avLst/>
          </a:prstGeom>
          <a:solidFill>
            <a:srgbClr val="969696"/>
          </a:solidFill>
          <a:ln w="9525" cmpd="sng" algn="ctr">
            <a:solidFill>
              <a:srgbClr val="9696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107" name="Raute 106">
            <a:extLst>
              <a:ext uri="{FF2B5EF4-FFF2-40B4-BE49-F238E27FC236}">
                <a16:creationId xmlns:a16="http://schemas.microsoft.com/office/drawing/2014/main" id="{74B8EB10-78B3-CFCA-25B0-89FBBE042011}"/>
              </a:ext>
            </a:extLst>
          </p:cNvPr>
          <p:cNvSpPr/>
          <p:nvPr>
            <p:custDataLst>
              <p:tags r:id="rId68"/>
            </p:custDataLst>
          </p:nvPr>
        </p:nvSpPr>
        <p:spPr bwMode="gray">
          <a:xfrm>
            <a:off x="2859088" y="5370513"/>
            <a:ext cx="114300" cy="114300"/>
          </a:xfrm>
          <a:prstGeom prst="diamond">
            <a:avLst/>
          </a:prstGeom>
          <a:solidFill>
            <a:schemeClr val="accent3"/>
          </a:solidFill>
          <a:ln w="9525" cmpd="sng" algn="ctr">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105" name="Raute 104">
            <a:extLst>
              <a:ext uri="{FF2B5EF4-FFF2-40B4-BE49-F238E27FC236}">
                <a16:creationId xmlns:a16="http://schemas.microsoft.com/office/drawing/2014/main" id="{8862C1F0-A11D-F3F9-7CAD-96EE022AF31B}"/>
              </a:ext>
            </a:extLst>
          </p:cNvPr>
          <p:cNvSpPr/>
          <p:nvPr>
            <p:custDataLst>
              <p:tags r:id="rId69"/>
            </p:custDataLst>
          </p:nvPr>
        </p:nvSpPr>
        <p:spPr bwMode="gray">
          <a:xfrm>
            <a:off x="5245100" y="3270250"/>
            <a:ext cx="114300" cy="114300"/>
          </a:xfrm>
          <a:prstGeom prst="diamond">
            <a:avLst/>
          </a:prstGeom>
          <a:solidFill>
            <a:schemeClr val="accent3"/>
          </a:solidFill>
          <a:ln w="9525" cmpd="sng" algn="ctr">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106" name="Raute 105">
            <a:extLst>
              <a:ext uri="{FF2B5EF4-FFF2-40B4-BE49-F238E27FC236}">
                <a16:creationId xmlns:a16="http://schemas.microsoft.com/office/drawing/2014/main" id="{6CDBAAA2-9654-BD84-8898-81DC4532E94F}"/>
              </a:ext>
            </a:extLst>
          </p:cNvPr>
          <p:cNvSpPr/>
          <p:nvPr>
            <p:custDataLst>
              <p:tags r:id="rId70"/>
            </p:custDataLst>
          </p:nvPr>
        </p:nvSpPr>
        <p:spPr bwMode="gray">
          <a:xfrm>
            <a:off x="3405188" y="3970338"/>
            <a:ext cx="114300" cy="114300"/>
          </a:xfrm>
          <a:prstGeom prst="diamond">
            <a:avLst/>
          </a:prstGeom>
          <a:solidFill>
            <a:schemeClr val="accent3"/>
          </a:solidFill>
          <a:ln w="9525" cmpd="sng" algn="ctr">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ntarctica Light"/>
              <a:ea typeface="+mn-ea"/>
              <a:cs typeface="+mn-cs"/>
            </a:endParaRPr>
          </a:p>
        </p:txBody>
      </p:sp>
      <p:sp useBgFill="1">
        <p:nvSpPr>
          <p:cNvPr id="138" name="Textplatzhalter 2">
            <a:extLst>
              <a:ext uri="{FF2B5EF4-FFF2-40B4-BE49-F238E27FC236}">
                <a16:creationId xmlns:a16="http://schemas.microsoft.com/office/drawing/2014/main" id="{55FF0C0C-E0E4-B2F9-6CA6-E0DFC0DA1330}"/>
              </a:ext>
            </a:extLst>
          </p:cNvPr>
          <p:cNvSpPr>
            <a:spLocks noGrp="1"/>
          </p:cNvSpPr>
          <p:nvPr>
            <p:custDataLst>
              <p:tags r:id="rId71"/>
            </p:custDataLst>
          </p:nvPr>
        </p:nvSpPr>
        <p:spPr bwMode="auto">
          <a:xfrm>
            <a:off x="2992438" y="2006600"/>
            <a:ext cx="1112838" cy="150813"/>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900" b="0" i="0" u="none" strike="noStrike" kern="1200" cap="none" spc="0" normalizeH="0" baseline="0" noProof="0" dirty="0" err="1">
                <a:ln>
                  <a:noFill/>
                </a:ln>
                <a:effectLst/>
                <a:uLnTx/>
                <a:uFillTx/>
              </a:rPr>
              <a:t>Restric</a:t>
            </a:r>
            <a:r>
              <a:rPr kumimoji="0" lang="en-US" sz="900" b="0" i="0" u="none" strike="noStrike" kern="1200" cap="none" spc="0" normalizeH="0" baseline="0" noProof="0" dirty="0">
                <a:ln>
                  <a:noFill/>
                </a:ln>
                <a:effectLst/>
                <a:uLnTx/>
                <a:uFillTx/>
              </a:rPr>
              <a:t>. for Hg, Cd, Pb</a:t>
            </a:r>
          </a:p>
        </p:txBody>
      </p:sp>
      <p:sp useBgFill="1">
        <p:nvSpPr>
          <p:cNvPr id="113" name="Textplatzhalter 2">
            <a:extLst>
              <a:ext uri="{FF2B5EF4-FFF2-40B4-BE49-F238E27FC236}">
                <a16:creationId xmlns:a16="http://schemas.microsoft.com/office/drawing/2014/main" id="{91EB37E3-BE5D-0607-6E37-FF78CB3674C4}"/>
              </a:ext>
            </a:extLst>
          </p:cNvPr>
          <p:cNvSpPr>
            <a:spLocks noGrp="1"/>
          </p:cNvSpPr>
          <p:nvPr>
            <p:custDataLst>
              <p:tags r:id="rId72"/>
            </p:custDataLst>
          </p:nvPr>
        </p:nvSpPr>
        <p:spPr bwMode="auto">
          <a:xfrm>
            <a:off x="3067050" y="5507038"/>
            <a:ext cx="1093788" cy="1333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Min recycling efficiency</a:t>
            </a:r>
          </a:p>
        </p:txBody>
      </p:sp>
      <p:sp useBgFill="1">
        <p:nvSpPr>
          <p:cNvPr id="112" name="Textplatzhalter 2">
            <a:extLst>
              <a:ext uri="{FF2B5EF4-FFF2-40B4-BE49-F238E27FC236}">
                <a16:creationId xmlns:a16="http://schemas.microsoft.com/office/drawing/2014/main" id="{C32A0631-8C61-695F-2037-493260298AAC}"/>
              </a:ext>
            </a:extLst>
          </p:cNvPr>
          <p:cNvSpPr>
            <a:spLocks noGrp="1"/>
          </p:cNvSpPr>
          <p:nvPr>
            <p:custDataLst>
              <p:tags r:id="rId73"/>
            </p:custDataLst>
          </p:nvPr>
        </p:nvSpPr>
        <p:spPr bwMode="auto">
          <a:xfrm>
            <a:off x="6037263" y="2006600"/>
            <a:ext cx="885825" cy="1333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Further restrictions</a:t>
            </a:r>
          </a:p>
        </p:txBody>
      </p:sp>
      <p:sp>
        <p:nvSpPr>
          <p:cNvPr id="125" name="Textplatzhalter 2">
            <a:extLst>
              <a:ext uri="{FF2B5EF4-FFF2-40B4-BE49-F238E27FC236}">
                <a16:creationId xmlns:a16="http://schemas.microsoft.com/office/drawing/2014/main" id="{00B2F687-A612-6290-92F6-9D8EAA7A2257}"/>
              </a:ext>
            </a:extLst>
          </p:cNvPr>
          <p:cNvSpPr>
            <a:spLocks noGrp="1"/>
          </p:cNvSpPr>
          <p:nvPr>
            <p:custDataLst>
              <p:tags r:id="rId74"/>
            </p:custDataLst>
          </p:nvPr>
        </p:nvSpPr>
        <p:spPr bwMode="auto">
          <a:xfrm>
            <a:off x="458788" y="3238500"/>
            <a:ext cx="1150938" cy="3683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defRPr/>
            </a:pPr>
            <a:fld id="{E168800C-50D4-4C37-985F-4D9271DA5142}" type="datetime'R''e''cy''cle''d'' c''''on''te''''n''t &#10;''''(a''''rt. 8'')'''">
              <a:rPr lang="en-US" sz="1100" noProof="0" smtClean="0"/>
              <a:pPr lvl="0">
                <a:spcBef>
                  <a:spcPct val="0"/>
                </a:spcBef>
                <a:spcAft>
                  <a:spcPct val="0"/>
                </a:spcAft>
                <a:defRPr/>
              </a:pPr>
              <a:t>Recycled content 
(art. 8)</a:t>
            </a:fld>
            <a:endParaRPr kumimoji="0" lang="en-US" sz="1100" b="0" i="0" strike="noStrike" kern="1200" cap="none" spc="0" normalizeH="0" baseline="0" noProof="0" dirty="0">
              <a:ln>
                <a:noFill/>
              </a:ln>
              <a:effectLst/>
              <a:uLnTx/>
              <a:uFillTx/>
            </a:endParaRPr>
          </a:p>
        </p:txBody>
      </p:sp>
      <p:sp>
        <p:nvSpPr>
          <p:cNvPr id="114" name="Textplatzhalter 2">
            <a:extLst>
              <a:ext uri="{FF2B5EF4-FFF2-40B4-BE49-F238E27FC236}">
                <a16:creationId xmlns:a16="http://schemas.microsoft.com/office/drawing/2014/main" id="{347736E1-9A87-F794-8EAF-03D63C08D6A8}"/>
              </a:ext>
            </a:extLst>
          </p:cNvPr>
          <p:cNvSpPr>
            <a:spLocks noGrp="1"/>
          </p:cNvSpPr>
          <p:nvPr>
            <p:custDataLst>
              <p:tags r:id="rId75"/>
            </p:custDataLst>
          </p:nvPr>
        </p:nvSpPr>
        <p:spPr bwMode="auto">
          <a:xfrm>
            <a:off x="458788" y="1838325"/>
            <a:ext cx="2236788" cy="3683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defRPr/>
            </a:pPr>
            <a:fld id="{604054DC-62E1-4CD3-A5FE-BCA5B7CAE316}" type="datetime'R''e''stricted'' / Haza''rdous'''' substances&#10;(art''.'' 6'')'">
              <a:rPr lang="en-US" sz="1100" noProof="0" smtClean="0"/>
              <a:pPr lvl="0">
                <a:spcBef>
                  <a:spcPct val="0"/>
                </a:spcBef>
                <a:spcAft>
                  <a:spcPct val="0"/>
                </a:spcAft>
                <a:defRPr/>
              </a:pPr>
              <a:t>Restricted / Hazardous substances
(art. 6)</a:t>
            </a:fld>
            <a:endParaRPr kumimoji="0" lang="en-US" sz="1100" b="0" i="0" strike="noStrike" kern="1200" cap="none" spc="0" normalizeH="0" baseline="0" noProof="0" dirty="0">
              <a:ln>
                <a:noFill/>
              </a:ln>
              <a:effectLst/>
              <a:uLnTx/>
              <a:uFillTx/>
            </a:endParaRPr>
          </a:p>
        </p:txBody>
      </p:sp>
      <p:sp useBgFill="1">
        <p:nvSpPr>
          <p:cNvPr id="117" name="Textplatzhalter 2">
            <a:extLst>
              <a:ext uri="{FF2B5EF4-FFF2-40B4-BE49-F238E27FC236}">
                <a16:creationId xmlns:a16="http://schemas.microsoft.com/office/drawing/2014/main" id="{F6A0A29C-2EF9-728B-F21A-6DB7F9AF58DB}"/>
              </a:ext>
            </a:extLst>
          </p:cNvPr>
          <p:cNvSpPr>
            <a:spLocks noGrp="1"/>
          </p:cNvSpPr>
          <p:nvPr>
            <p:custDataLst>
              <p:tags r:id="rId76"/>
            </p:custDataLst>
          </p:nvPr>
        </p:nvSpPr>
        <p:spPr bwMode="auto">
          <a:xfrm>
            <a:off x="6148388" y="5507038"/>
            <a:ext cx="1473200" cy="1333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Min. levels of materials recovery</a:t>
            </a:r>
          </a:p>
        </p:txBody>
      </p:sp>
      <p:sp useBgFill="1">
        <p:nvSpPr>
          <p:cNvPr id="116" name="Textplatzhalter 2">
            <a:extLst>
              <a:ext uri="{FF2B5EF4-FFF2-40B4-BE49-F238E27FC236}">
                <a16:creationId xmlns:a16="http://schemas.microsoft.com/office/drawing/2014/main" id="{EFEED094-1328-D69F-1289-087E5A2DEC9F}"/>
              </a:ext>
            </a:extLst>
          </p:cNvPr>
          <p:cNvSpPr>
            <a:spLocks noGrp="1"/>
          </p:cNvSpPr>
          <p:nvPr>
            <p:custDataLst>
              <p:tags r:id="rId77"/>
            </p:custDataLst>
          </p:nvPr>
        </p:nvSpPr>
        <p:spPr bwMode="auto">
          <a:xfrm>
            <a:off x="3906838" y="2706688"/>
            <a:ext cx="490538" cy="26670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Prod. data </a:t>
            </a:r>
          </a:p>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CF</a:t>
            </a:r>
          </a:p>
        </p:txBody>
      </p:sp>
      <p:sp>
        <p:nvSpPr>
          <p:cNvPr id="119" name="Textplatzhalter 2">
            <a:extLst>
              <a:ext uri="{FF2B5EF4-FFF2-40B4-BE49-F238E27FC236}">
                <a16:creationId xmlns:a16="http://schemas.microsoft.com/office/drawing/2014/main" id="{4E2B8309-C92E-C879-633B-463C580B0216}"/>
              </a:ext>
            </a:extLst>
          </p:cNvPr>
          <p:cNvSpPr>
            <a:spLocks noGrp="1"/>
          </p:cNvSpPr>
          <p:nvPr>
            <p:custDataLst>
              <p:tags r:id="rId78"/>
            </p:custDataLst>
          </p:nvPr>
        </p:nvSpPr>
        <p:spPr bwMode="auto">
          <a:xfrm>
            <a:off x="458788" y="5338763"/>
            <a:ext cx="2035175" cy="3683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defRPr/>
            </a:pPr>
            <a:fld id="{D21514A5-9679-4DA1-BFDD-7D2EB4A026C6}" type="datetime'Circul''arity &amp; r''eso''''urce efficien''cy&#10;(''a''rt. 71'''')'">
              <a:rPr lang="en-US" sz="1100" noProof="0" smtClean="0"/>
              <a:pPr lvl="0">
                <a:spcBef>
                  <a:spcPct val="0"/>
                </a:spcBef>
                <a:spcAft>
                  <a:spcPct val="0"/>
                </a:spcAft>
                <a:defRPr/>
              </a:pPr>
              <a:t>Circularity &amp; resource efficiency
(art. 71)</a:t>
            </a:fld>
            <a:endParaRPr kumimoji="0" lang="en-US" sz="1100" b="0" i="0" strike="noStrike" kern="1200" cap="none" spc="0" normalizeH="0" baseline="0" noProof="0" dirty="0">
              <a:ln>
                <a:noFill/>
              </a:ln>
              <a:effectLst/>
              <a:uLnTx/>
              <a:uFillTx/>
            </a:endParaRPr>
          </a:p>
        </p:txBody>
      </p:sp>
      <p:sp useBgFill="1">
        <p:nvSpPr>
          <p:cNvPr id="118" name="Textplatzhalter 2">
            <a:extLst>
              <a:ext uri="{FF2B5EF4-FFF2-40B4-BE49-F238E27FC236}">
                <a16:creationId xmlns:a16="http://schemas.microsoft.com/office/drawing/2014/main" id="{CD09B204-9214-342F-E5F0-E857012C01A2}"/>
              </a:ext>
            </a:extLst>
          </p:cNvPr>
          <p:cNvSpPr>
            <a:spLocks noGrp="1"/>
          </p:cNvSpPr>
          <p:nvPr>
            <p:custDataLst>
              <p:tags r:id="rId79"/>
            </p:custDataLst>
          </p:nvPr>
        </p:nvSpPr>
        <p:spPr bwMode="auto">
          <a:xfrm>
            <a:off x="5243513" y="2706688"/>
            <a:ext cx="692150" cy="1333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CF declaration </a:t>
            </a:r>
          </a:p>
        </p:txBody>
      </p:sp>
      <p:sp useBgFill="1">
        <p:nvSpPr>
          <p:cNvPr id="120" name="Textplatzhalter 2">
            <a:extLst>
              <a:ext uri="{FF2B5EF4-FFF2-40B4-BE49-F238E27FC236}">
                <a16:creationId xmlns:a16="http://schemas.microsoft.com/office/drawing/2014/main" id="{2C6C4C30-5401-34BA-E59A-05FC87793EB6}"/>
              </a:ext>
            </a:extLst>
          </p:cNvPr>
          <p:cNvSpPr>
            <a:spLocks noGrp="1"/>
          </p:cNvSpPr>
          <p:nvPr>
            <p:custDataLst>
              <p:tags r:id="rId80"/>
            </p:custDataLst>
          </p:nvPr>
        </p:nvSpPr>
        <p:spPr bwMode="auto">
          <a:xfrm>
            <a:off x="5980113" y="2706688"/>
            <a:ext cx="1000125" cy="4000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Info for CF </a:t>
            </a:r>
          </a:p>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 Performance Classes</a:t>
            </a:r>
          </a:p>
          <a:p>
            <a:pPr marL="0" marR="0" lvl="0" indent="0" algn="l" defTabSz="914400" rtl="0" eaLnBrk="1" fontAlgn="auto" latinLnBrk="0" hangingPunct="1">
              <a:lnSpc>
                <a:spcPct val="110000"/>
              </a:lnSpc>
              <a:spcBef>
                <a:spcPct val="0"/>
              </a:spcBef>
              <a:spcAft>
                <a:spcPct val="0"/>
              </a:spcAft>
              <a:buClrTx/>
              <a:buSzTx/>
              <a:buFontTx/>
              <a:buNone/>
              <a:tabLst/>
              <a:defRPr/>
            </a:pPr>
            <a:endParaRPr kumimoji="0" lang="en-US" sz="800" b="0" i="0" u="none" strike="noStrike" kern="1200" cap="none" spc="0" normalizeH="0" baseline="0" noProof="0">
              <a:ln>
                <a:noFill/>
              </a:ln>
              <a:effectLst/>
              <a:uLnTx/>
              <a:uFillTx/>
            </a:endParaRPr>
          </a:p>
        </p:txBody>
      </p:sp>
      <p:sp useBgFill="1">
        <p:nvSpPr>
          <p:cNvPr id="115" name="Textplatzhalter 2">
            <a:extLst>
              <a:ext uri="{FF2B5EF4-FFF2-40B4-BE49-F238E27FC236}">
                <a16:creationId xmlns:a16="http://schemas.microsoft.com/office/drawing/2014/main" id="{E23C18D9-C926-1147-73BF-630FF5FCC3A0}"/>
              </a:ext>
            </a:extLst>
          </p:cNvPr>
          <p:cNvSpPr>
            <a:spLocks noGrp="1"/>
          </p:cNvSpPr>
          <p:nvPr>
            <p:custDataLst>
              <p:tags r:id="rId81"/>
            </p:custDataLst>
          </p:nvPr>
        </p:nvSpPr>
        <p:spPr bwMode="auto">
          <a:xfrm>
            <a:off x="6311900" y="3260725"/>
            <a:ext cx="1149350" cy="1333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Decl. of recycled content</a:t>
            </a:r>
          </a:p>
        </p:txBody>
      </p:sp>
      <p:sp>
        <p:nvSpPr>
          <p:cNvPr id="121" name="Textplatzhalter 2">
            <a:extLst>
              <a:ext uri="{FF2B5EF4-FFF2-40B4-BE49-F238E27FC236}">
                <a16:creationId xmlns:a16="http://schemas.microsoft.com/office/drawing/2014/main" id="{5B88E610-4946-2F78-CB79-9E94A701DD24}"/>
              </a:ext>
            </a:extLst>
          </p:cNvPr>
          <p:cNvSpPr>
            <a:spLocks noGrp="1"/>
          </p:cNvSpPr>
          <p:nvPr>
            <p:custDataLst>
              <p:tags r:id="rId82"/>
            </p:custDataLst>
          </p:nvPr>
        </p:nvSpPr>
        <p:spPr bwMode="auto">
          <a:xfrm>
            <a:off x="4552950" y="6115050"/>
            <a:ext cx="1520825" cy="3524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ct val="0"/>
              </a:spcBef>
              <a:spcAft>
                <a:spcPct val="0"/>
              </a:spcAft>
              <a:defRPr/>
            </a:pPr>
            <a:fld id="{6944410F-17B8-45FD-B04D-C4D466A19922}" type="datetime'''''''''''''''1''''''''''''8''''''''''.''''''''''''''0''2'">
              <a:rPr lang="en-US" sz="1050" b="1" noProof="0" smtClean="0"/>
              <a:pPr lvl="0" algn="ctr">
                <a:spcBef>
                  <a:spcPct val="0"/>
                </a:spcBef>
                <a:spcAft>
                  <a:spcPct val="0"/>
                </a:spcAft>
                <a:defRPr/>
              </a:pPr>
              <a:t>18.02</a:t>
            </a:fld>
            <a:r>
              <a:rPr kumimoji="0" lang="en-US" sz="1050" b="1" i="0" u="none" strike="noStrike" kern="1200" cap="none" spc="0" normalizeH="0" baseline="0" noProof="0" dirty="0">
                <a:ln>
                  <a:noFill/>
                </a:ln>
                <a:effectLst/>
                <a:uLnTx/>
                <a:uFillTx/>
              </a:rPr>
              <a:t>.27</a:t>
            </a:r>
          </a:p>
          <a:p>
            <a:pPr marL="0" marR="0" lvl="0" indent="0" algn="ctr" defTabSz="914400" rtl="0" eaLnBrk="1" fontAlgn="auto" latinLnBrk="0" hangingPunct="1">
              <a:lnSpc>
                <a:spcPct val="110000"/>
              </a:lnSpc>
              <a:spcBef>
                <a:spcPct val="0"/>
              </a:spcBef>
              <a:spcAft>
                <a:spcPct val="0"/>
              </a:spcAft>
              <a:buClrTx/>
              <a:buSzTx/>
              <a:buFontTx/>
              <a:buNone/>
              <a:tabLst/>
              <a:defRPr/>
            </a:pPr>
            <a:r>
              <a:rPr kumimoji="0" lang="en-US" sz="1050" b="1" i="0" u="none" strike="noStrike" kern="1200" cap="none" spc="0" normalizeH="0" baseline="0" noProof="0" dirty="0">
                <a:ln>
                  <a:noFill/>
                </a:ln>
                <a:effectLst/>
                <a:uLnTx/>
                <a:uFillTx/>
              </a:rPr>
              <a:t>Battery Pass EU Deadline</a:t>
            </a:r>
          </a:p>
        </p:txBody>
      </p:sp>
      <p:sp useBgFill="1">
        <p:nvSpPr>
          <p:cNvPr id="122" name="Textplatzhalter 2">
            <a:extLst>
              <a:ext uri="{FF2B5EF4-FFF2-40B4-BE49-F238E27FC236}">
                <a16:creationId xmlns:a16="http://schemas.microsoft.com/office/drawing/2014/main" id="{0E0BD7E4-812F-F37E-540D-DEFDBB9AD0CD}"/>
              </a:ext>
            </a:extLst>
          </p:cNvPr>
          <p:cNvSpPr>
            <a:spLocks noGrp="1"/>
          </p:cNvSpPr>
          <p:nvPr>
            <p:custDataLst>
              <p:tags r:id="rId83"/>
            </p:custDataLst>
          </p:nvPr>
        </p:nvSpPr>
        <p:spPr bwMode="auto">
          <a:xfrm>
            <a:off x="4084638" y="3260725"/>
            <a:ext cx="1119188" cy="1333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Info on recycled content</a:t>
            </a:r>
          </a:p>
        </p:txBody>
      </p:sp>
      <p:sp useBgFill="1">
        <p:nvSpPr>
          <p:cNvPr id="128" name="Textplatzhalter 2">
            <a:extLst>
              <a:ext uri="{FF2B5EF4-FFF2-40B4-BE49-F238E27FC236}">
                <a16:creationId xmlns:a16="http://schemas.microsoft.com/office/drawing/2014/main" id="{8C0C1D19-E14F-A3BF-F3FF-5A6B4A9E1EE3}"/>
              </a:ext>
            </a:extLst>
          </p:cNvPr>
          <p:cNvSpPr>
            <a:spLocks noGrp="1"/>
          </p:cNvSpPr>
          <p:nvPr>
            <p:custDataLst>
              <p:tags r:id="rId84"/>
            </p:custDataLst>
          </p:nvPr>
        </p:nvSpPr>
        <p:spPr bwMode="auto">
          <a:xfrm>
            <a:off x="3176588" y="4106863"/>
            <a:ext cx="573088" cy="26670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Prod. Data</a:t>
            </a:r>
          </a:p>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 for Labeling</a:t>
            </a:r>
          </a:p>
        </p:txBody>
      </p:sp>
      <p:sp useBgFill="1">
        <p:nvSpPr>
          <p:cNvPr id="123" name="Textplatzhalter 2">
            <a:extLst>
              <a:ext uri="{FF2B5EF4-FFF2-40B4-BE49-F238E27FC236}">
                <a16:creationId xmlns:a16="http://schemas.microsoft.com/office/drawing/2014/main" id="{5F930CEC-BE4A-F52F-FA22-AEF3F4DB14BD}"/>
              </a:ext>
            </a:extLst>
          </p:cNvPr>
          <p:cNvSpPr>
            <a:spLocks noGrp="1"/>
          </p:cNvSpPr>
          <p:nvPr>
            <p:custDataLst>
              <p:tags r:id="rId85"/>
            </p:custDataLst>
          </p:nvPr>
        </p:nvSpPr>
        <p:spPr bwMode="auto">
          <a:xfrm>
            <a:off x="7394575" y="2706688"/>
            <a:ext cx="128588" cy="26670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CF</a:t>
            </a:r>
          </a:p>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PC</a:t>
            </a:r>
          </a:p>
        </p:txBody>
      </p:sp>
      <p:sp useBgFill="1">
        <p:nvSpPr>
          <p:cNvPr id="126" name="Textplatzhalter 2">
            <a:extLst>
              <a:ext uri="{FF2B5EF4-FFF2-40B4-BE49-F238E27FC236}">
                <a16:creationId xmlns:a16="http://schemas.microsoft.com/office/drawing/2014/main" id="{37110B86-407D-C391-8763-1D1B92A4A50F}"/>
              </a:ext>
            </a:extLst>
          </p:cNvPr>
          <p:cNvSpPr>
            <a:spLocks noGrp="1"/>
          </p:cNvSpPr>
          <p:nvPr>
            <p:custDataLst>
              <p:tags r:id="rId86"/>
            </p:custDataLst>
          </p:nvPr>
        </p:nvSpPr>
        <p:spPr bwMode="auto">
          <a:xfrm>
            <a:off x="7940675" y="2706688"/>
            <a:ext cx="531813" cy="26670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Max values </a:t>
            </a:r>
          </a:p>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CF</a:t>
            </a:r>
          </a:p>
        </p:txBody>
      </p:sp>
      <p:sp useBgFill="1">
        <p:nvSpPr>
          <p:cNvPr id="130" name="Textplatzhalter 2">
            <a:extLst>
              <a:ext uri="{FF2B5EF4-FFF2-40B4-BE49-F238E27FC236}">
                <a16:creationId xmlns:a16="http://schemas.microsoft.com/office/drawing/2014/main" id="{7C947780-C076-BB1E-C5E6-82340A929FC0}"/>
              </a:ext>
            </a:extLst>
          </p:cNvPr>
          <p:cNvSpPr>
            <a:spLocks noGrp="1"/>
          </p:cNvSpPr>
          <p:nvPr>
            <p:custDataLst>
              <p:tags r:id="rId87"/>
            </p:custDataLst>
          </p:nvPr>
        </p:nvSpPr>
        <p:spPr bwMode="auto">
          <a:xfrm>
            <a:off x="4065588" y="4106863"/>
            <a:ext cx="984250" cy="1333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General info  for label</a:t>
            </a:r>
          </a:p>
        </p:txBody>
      </p:sp>
      <p:sp>
        <p:nvSpPr>
          <p:cNvPr id="137" name="Textplatzhalter 2">
            <a:extLst>
              <a:ext uri="{FF2B5EF4-FFF2-40B4-BE49-F238E27FC236}">
                <a16:creationId xmlns:a16="http://schemas.microsoft.com/office/drawing/2014/main" id="{A4E455B2-3963-0BFF-763D-223FF9E765EB}"/>
              </a:ext>
            </a:extLst>
          </p:cNvPr>
          <p:cNvSpPr>
            <a:spLocks noGrp="1"/>
          </p:cNvSpPr>
          <p:nvPr>
            <p:custDataLst>
              <p:tags r:id="rId88"/>
            </p:custDataLst>
          </p:nvPr>
        </p:nvSpPr>
        <p:spPr bwMode="auto">
          <a:xfrm>
            <a:off x="458788" y="2538413"/>
            <a:ext cx="1331913" cy="3683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defRPr/>
            </a:pPr>
            <a:fld id="{FB37D65D-73E1-490D-B09E-A4254DDCC722}" type="datetime'Carb''''''''on'' fo''otp''r''in''''''t (CF)&#10;(a''rt. 7)'''''''">
              <a:rPr lang="en-US" sz="1100" noProof="0" smtClean="0"/>
              <a:pPr lvl="0">
                <a:spcBef>
                  <a:spcPct val="0"/>
                </a:spcBef>
                <a:spcAft>
                  <a:spcPct val="0"/>
                </a:spcAft>
                <a:defRPr/>
              </a:pPr>
              <a:t>Carbon footprint (CF)
(art. 7)</a:t>
            </a:fld>
            <a:endParaRPr kumimoji="0" lang="en-US" sz="1100" b="0" i="0" strike="noStrike" kern="1200" cap="none" spc="0" normalizeH="0" baseline="0" noProof="0" dirty="0">
              <a:ln>
                <a:noFill/>
              </a:ln>
              <a:effectLst/>
              <a:uLnTx/>
              <a:uFillTx/>
            </a:endParaRPr>
          </a:p>
        </p:txBody>
      </p:sp>
      <p:sp useBgFill="1">
        <p:nvSpPr>
          <p:cNvPr id="132" name="Textplatzhalter 2">
            <a:extLst>
              <a:ext uri="{FF2B5EF4-FFF2-40B4-BE49-F238E27FC236}">
                <a16:creationId xmlns:a16="http://schemas.microsoft.com/office/drawing/2014/main" id="{5BA230F7-A06F-E6BC-26A0-11580B0FA438}"/>
              </a:ext>
            </a:extLst>
          </p:cNvPr>
          <p:cNvSpPr>
            <a:spLocks noGrp="1"/>
          </p:cNvSpPr>
          <p:nvPr>
            <p:custDataLst>
              <p:tags r:id="rId89"/>
            </p:custDataLst>
          </p:nvPr>
        </p:nvSpPr>
        <p:spPr bwMode="auto">
          <a:xfrm>
            <a:off x="5411788" y="3960813"/>
            <a:ext cx="396875" cy="1333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QR Code</a:t>
            </a:r>
          </a:p>
        </p:txBody>
      </p:sp>
      <p:sp useBgFill="1">
        <p:nvSpPr>
          <p:cNvPr id="131" name="Textplatzhalter 2">
            <a:extLst>
              <a:ext uri="{FF2B5EF4-FFF2-40B4-BE49-F238E27FC236}">
                <a16:creationId xmlns:a16="http://schemas.microsoft.com/office/drawing/2014/main" id="{C7965C85-BE1F-33A5-E9F2-B3F62E0FA612}"/>
              </a:ext>
            </a:extLst>
          </p:cNvPr>
          <p:cNvSpPr>
            <a:spLocks noGrp="1"/>
          </p:cNvSpPr>
          <p:nvPr>
            <p:custDataLst>
              <p:tags r:id="rId90"/>
            </p:custDataLst>
          </p:nvPr>
        </p:nvSpPr>
        <p:spPr bwMode="auto">
          <a:xfrm>
            <a:off x="5646738" y="4806950"/>
            <a:ext cx="822325" cy="1333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Audited DD policy</a:t>
            </a:r>
          </a:p>
        </p:txBody>
      </p:sp>
      <p:sp>
        <p:nvSpPr>
          <p:cNvPr id="134" name="Textplatzhalter 2">
            <a:extLst>
              <a:ext uri="{FF2B5EF4-FFF2-40B4-BE49-F238E27FC236}">
                <a16:creationId xmlns:a16="http://schemas.microsoft.com/office/drawing/2014/main" id="{6F24E4B9-19F4-B36D-C3AB-BA4E6B855CE7}"/>
              </a:ext>
            </a:extLst>
          </p:cNvPr>
          <p:cNvSpPr>
            <a:spLocks noGrp="1"/>
          </p:cNvSpPr>
          <p:nvPr>
            <p:custDataLst>
              <p:tags r:id="rId91"/>
            </p:custDataLst>
          </p:nvPr>
        </p:nvSpPr>
        <p:spPr bwMode="auto">
          <a:xfrm>
            <a:off x="458788" y="3938588"/>
            <a:ext cx="1239838" cy="3683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defRPr/>
            </a:pPr>
            <a:fld id="{2CB9927E-1B61-408F-BA37-B0891E445770}" type="datetime'L''abelli''n''g &amp;'' ''m''a''rking''&#10;''(art. 13,19,2''0)'">
              <a:rPr lang="en-US" sz="1100" noProof="0" smtClean="0"/>
              <a:pPr lvl="0">
                <a:spcBef>
                  <a:spcPct val="0"/>
                </a:spcBef>
                <a:spcAft>
                  <a:spcPct val="0"/>
                </a:spcAft>
                <a:defRPr/>
              </a:pPr>
              <a:t>Labelling &amp; marking
(art. 13,19,20)</a:t>
            </a:fld>
            <a:endParaRPr kumimoji="0" lang="en-US" sz="1100" b="0" i="0" strike="noStrike" kern="1200" cap="none" spc="0" normalizeH="0" baseline="0" noProof="0" dirty="0">
              <a:ln>
                <a:noFill/>
              </a:ln>
              <a:effectLst/>
              <a:uLnTx/>
              <a:uFillTx/>
            </a:endParaRPr>
          </a:p>
        </p:txBody>
      </p:sp>
      <p:sp>
        <p:nvSpPr>
          <p:cNvPr id="133" name="Textplatzhalter 2">
            <a:extLst>
              <a:ext uri="{FF2B5EF4-FFF2-40B4-BE49-F238E27FC236}">
                <a16:creationId xmlns:a16="http://schemas.microsoft.com/office/drawing/2014/main" id="{31A0ECEC-8DD4-BD88-2079-5678295D6ADF}"/>
              </a:ext>
            </a:extLst>
          </p:cNvPr>
          <p:cNvSpPr>
            <a:spLocks noGrp="1"/>
          </p:cNvSpPr>
          <p:nvPr>
            <p:custDataLst>
              <p:tags r:id="rId92"/>
            </p:custDataLst>
          </p:nvPr>
        </p:nvSpPr>
        <p:spPr bwMode="auto">
          <a:xfrm>
            <a:off x="458787" y="4638675"/>
            <a:ext cx="1042988" cy="3683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defRPr/>
            </a:pPr>
            <a:fld id="{60B96F33-8569-49BC-A420-B7B9AD123CCB}" type="datetime'''Due ''di''ligence ''''''&#10;(c''''hap''ter ''''VI ''''&amp; ''VII)'">
              <a:rPr lang="en-US" sz="1100" noProof="0" smtClean="0"/>
              <a:pPr lvl="0">
                <a:spcBef>
                  <a:spcPct val="0"/>
                </a:spcBef>
                <a:spcAft>
                  <a:spcPct val="0"/>
                </a:spcAft>
                <a:defRPr/>
              </a:pPr>
              <a:t>Due diligence 
(chapter VI &amp; VII)</a:t>
            </a:fld>
            <a:endParaRPr kumimoji="0" lang="en-US" sz="1100" b="0" i="0" strike="noStrike" kern="1200" cap="none" spc="0" normalizeH="0" baseline="0" noProof="0" dirty="0">
              <a:ln>
                <a:noFill/>
              </a:ln>
              <a:effectLst/>
              <a:uLnTx/>
              <a:uFillTx/>
            </a:endParaRPr>
          </a:p>
        </p:txBody>
      </p:sp>
      <p:sp useBgFill="1">
        <p:nvSpPr>
          <p:cNvPr id="135" name="Textplatzhalter 2">
            <a:extLst>
              <a:ext uri="{FF2B5EF4-FFF2-40B4-BE49-F238E27FC236}">
                <a16:creationId xmlns:a16="http://schemas.microsoft.com/office/drawing/2014/main" id="{894BAB1F-6DB5-7BDA-6348-9E05D4364F8D}"/>
              </a:ext>
            </a:extLst>
          </p:cNvPr>
          <p:cNvSpPr>
            <a:spLocks noGrp="1"/>
          </p:cNvSpPr>
          <p:nvPr>
            <p:custDataLst>
              <p:tags r:id="rId93"/>
            </p:custDataLst>
          </p:nvPr>
        </p:nvSpPr>
        <p:spPr bwMode="auto">
          <a:xfrm>
            <a:off x="3338513" y="4660900"/>
            <a:ext cx="1027113" cy="1333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Guidance publishment</a:t>
            </a:r>
          </a:p>
        </p:txBody>
      </p:sp>
      <p:sp useBgFill="1">
        <p:nvSpPr>
          <p:cNvPr id="136" name="Textplatzhalter 2">
            <a:extLst>
              <a:ext uri="{FF2B5EF4-FFF2-40B4-BE49-F238E27FC236}">
                <a16:creationId xmlns:a16="http://schemas.microsoft.com/office/drawing/2014/main" id="{2CF4E9E0-7C2C-3794-3B4D-22EEDDA45D60}"/>
              </a:ext>
            </a:extLst>
          </p:cNvPr>
          <p:cNvSpPr>
            <a:spLocks noGrp="1"/>
          </p:cNvSpPr>
          <p:nvPr>
            <p:custDataLst>
              <p:tags r:id="rId94"/>
            </p:custDataLst>
          </p:nvPr>
        </p:nvSpPr>
        <p:spPr bwMode="auto">
          <a:xfrm>
            <a:off x="7307263" y="5227638"/>
            <a:ext cx="901700" cy="4000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&gt; Recycling</a:t>
            </a:r>
          </a:p>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 </a:t>
            </a:r>
            <a:r>
              <a:rPr kumimoji="0" lang="en-US" sz="800" b="0" i="0" u="none" strike="noStrike" kern="1200" cap="none" spc="0" normalizeH="0" baseline="0" noProof="0" err="1">
                <a:ln>
                  <a:noFill/>
                </a:ln>
                <a:effectLst/>
                <a:uLnTx/>
                <a:uFillTx/>
              </a:rPr>
              <a:t>effic</a:t>
            </a:r>
            <a:r>
              <a:rPr kumimoji="0" lang="en-US" sz="800" b="0" i="0" u="none" strike="noStrike" kern="1200" cap="none" spc="0" normalizeH="0" baseline="0" noProof="0">
                <a:ln>
                  <a:noFill/>
                </a:ln>
                <a:effectLst/>
                <a:uLnTx/>
                <a:uFillTx/>
              </a:rPr>
              <a:t>, and  material </a:t>
            </a:r>
          </a:p>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   recovery</a:t>
            </a:r>
          </a:p>
        </p:txBody>
      </p:sp>
      <p:sp useBgFill="1">
        <p:nvSpPr>
          <p:cNvPr id="129" name="Textplatzhalter 2">
            <a:extLst>
              <a:ext uri="{FF2B5EF4-FFF2-40B4-BE49-F238E27FC236}">
                <a16:creationId xmlns:a16="http://schemas.microsoft.com/office/drawing/2014/main" id="{E937D6F6-C595-D193-EE85-BD344A884104}"/>
              </a:ext>
            </a:extLst>
          </p:cNvPr>
          <p:cNvSpPr>
            <a:spLocks noGrp="1"/>
          </p:cNvSpPr>
          <p:nvPr>
            <p:custDataLst>
              <p:tags r:id="rId95"/>
            </p:custDataLst>
          </p:nvPr>
        </p:nvSpPr>
        <p:spPr bwMode="auto">
          <a:xfrm>
            <a:off x="4813300" y="4806950"/>
            <a:ext cx="746125" cy="1333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Provide DD Data</a:t>
            </a:r>
          </a:p>
        </p:txBody>
      </p:sp>
      <p:sp useBgFill="1">
        <p:nvSpPr>
          <p:cNvPr id="124" name="Textplatzhalter 2">
            <a:extLst>
              <a:ext uri="{FF2B5EF4-FFF2-40B4-BE49-F238E27FC236}">
                <a16:creationId xmlns:a16="http://schemas.microsoft.com/office/drawing/2014/main" id="{CE306159-38D9-76F3-7A0F-37ECB753DE6C}"/>
              </a:ext>
            </a:extLst>
          </p:cNvPr>
          <p:cNvSpPr>
            <a:spLocks noGrp="1"/>
          </p:cNvSpPr>
          <p:nvPr>
            <p:custDataLst>
              <p:tags r:id="rId96"/>
            </p:custDataLst>
          </p:nvPr>
        </p:nvSpPr>
        <p:spPr bwMode="auto">
          <a:xfrm>
            <a:off x="7813675" y="3394075"/>
            <a:ext cx="1103313" cy="26670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1st approach: min share </a:t>
            </a:r>
            <a:br>
              <a:rPr kumimoji="0" lang="en-US" sz="800" b="0" i="0" u="none" strike="noStrike" kern="1200" cap="none" spc="0" normalizeH="0" baseline="0" noProof="0">
                <a:ln>
                  <a:noFill/>
                </a:ln>
                <a:effectLst/>
                <a:uLnTx/>
                <a:uFillTx/>
              </a:rPr>
            </a:br>
            <a:r>
              <a:rPr kumimoji="0" lang="en-US" sz="800" b="0" i="0" u="none" strike="noStrike" kern="1200" cap="none" spc="0" normalizeH="0" baseline="0" noProof="0" err="1">
                <a:ln>
                  <a:noFill/>
                </a:ln>
                <a:effectLst/>
                <a:uLnTx/>
                <a:uFillTx/>
              </a:rPr>
              <a:t>Recycl</a:t>
            </a:r>
            <a:r>
              <a:rPr kumimoji="0" lang="en-US" sz="800" b="0" i="0" u="none" strike="noStrike" kern="1200" cap="none" spc="0" normalizeH="0" baseline="0" noProof="0">
                <a:ln>
                  <a:noFill/>
                </a:ln>
                <a:effectLst/>
                <a:uLnTx/>
                <a:uFillTx/>
              </a:rPr>
              <a:t>. Li, Co, Ni, Pb</a:t>
            </a:r>
          </a:p>
        </p:txBody>
      </p:sp>
      <p:sp useBgFill="1">
        <p:nvSpPr>
          <p:cNvPr id="111" name="Textplatzhalter 2">
            <a:extLst>
              <a:ext uri="{FF2B5EF4-FFF2-40B4-BE49-F238E27FC236}">
                <a16:creationId xmlns:a16="http://schemas.microsoft.com/office/drawing/2014/main" id="{63DBFC6E-45AB-3370-AEEC-8A61869A3CD8}"/>
              </a:ext>
            </a:extLst>
          </p:cNvPr>
          <p:cNvSpPr>
            <a:spLocks noGrp="1"/>
          </p:cNvSpPr>
          <p:nvPr>
            <p:custDataLst>
              <p:tags r:id="rId97"/>
            </p:custDataLst>
          </p:nvPr>
        </p:nvSpPr>
        <p:spPr bwMode="auto">
          <a:xfrm>
            <a:off x="3014663" y="5360988"/>
            <a:ext cx="1303338" cy="13335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Data for recycling efficiency</a:t>
            </a:r>
          </a:p>
        </p:txBody>
      </p:sp>
      <p:sp useBgFill="1">
        <p:nvSpPr>
          <p:cNvPr id="139" name="Textplatzhalter 2">
            <a:extLst>
              <a:ext uri="{FF2B5EF4-FFF2-40B4-BE49-F238E27FC236}">
                <a16:creationId xmlns:a16="http://schemas.microsoft.com/office/drawing/2014/main" id="{12E7F06C-8792-7A86-EC83-F5C4B2D1B424}"/>
              </a:ext>
            </a:extLst>
          </p:cNvPr>
          <p:cNvSpPr>
            <a:spLocks noGrp="1"/>
          </p:cNvSpPr>
          <p:nvPr>
            <p:custDataLst>
              <p:tags r:id="rId98"/>
            </p:custDataLst>
          </p:nvPr>
        </p:nvSpPr>
        <p:spPr bwMode="auto">
          <a:xfrm>
            <a:off x="5162550" y="5507038"/>
            <a:ext cx="944563" cy="266700"/>
          </a:xfrm>
          <a:prstGeom prst="rect">
            <a:avLst/>
          </a:prstGeom>
          <a:ln>
            <a:noFill/>
          </a:ln>
          <a:effectLst/>
        </p:spPr>
        <p:txBody>
          <a:bodyPr vert="horz" wrap="none" lIns="0" tIns="0" rIns="0" bIns="0" rtlCol="0" anchor="t" anchorCtr="0">
            <a:noAutofit/>
          </a:bodyPr>
          <a:lstStyle>
            <a:lvl1pPr marL="0" indent="0" algn="l" defTabSz="914400" rtl="0" eaLnBrk="1" latinLnBrk="0" hangingPunct="1">
              <a:lnSpc>
                <a:spcPct val="110000"/>
              </a:lnSpc>
              <a:spcBef>
                <a:spcPts val="0"/>
              </a:spcBef>
              <a:spcAft>
                <a:spcPts val="450"/>
              </a:spcAft>
              <a:buFontTx/>
              <a:buNone/>
              <a:defRPr sz="1600" b="0" kern="120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sz="1600" kern="1200" baseline="0">
                <a:solidFill>
                  <a:schemeClr val="tx1"/>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sz="1400" kern="1200">
                <a:solidFill>
                  <a:schemeClr val="tx1"/>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Data for min. levels</a:t>
            </a:r>
          </a:p>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800" b="0" i="0" u="none" strike="noStrike" kern="1200" cap="none" spc="0" normalizeH="0" baseline="0" noProof="0">
                <a:ln>
                  <a:noFill/>
                </a:ln>
                <a:effectLst/>
                <a:uLnTx/>
                <a:uFillTx/>
              </a:rPr>
              <a:t> of material recovery</a:t>
            </a:r>
          </a:p>
        </p:txBody>
      </p:sp>
      <p:sp>
        <p:nvSpPr>
          <p:cNvPr id="140" name="Textfeld 5">
            <a:extLst>
              <a:ext uri="{FF2B5EF4-FFF2-40B4-BE49-F238E27FC236}">
                <a16:creationId xmlns:a16="http://schemas.microsoft.com/office/drawing/2014/main" id="{7BE4930C-C965-2565-5A47-0B472B2C61E3}"/>
              </a:ext>
            </a:extLst>
          </p:cNvPr>
          <p:cNvSpPr txBox="1"/>
          <p:nvPr/>
        </p:nvSpPr>
        <p:spPr>
          <a:xfrm>
            <a:off x="576427" y="6302375"/>
            <a:ext cx="5206064" cy="463836"/>
          </a:xfrm>
          <a:prstGeom prst="rect">
            <a:avLst/>
          </a:prstGeom>
          <a:noFill/>
          <a:ln>
            <a:noFill/>
          </a:ln>
        </p:spPr>
        <p:txBody>
          <a:bodyPr wrap="square" lIns="36000" tIns="36000" rIns="36000" bIns="36000" rtlCol="0">
            <a:spAutoFit/>
          </a:bodyPr>
          <a:lstStyle/>
          <a:p>
            <a:pPr marL="0" marR="0" lvl="0" indent="0" algn="l" defTabSz="914400" rtl="0" eaLnBrk="1" fontAlgn="auto" latinLnBrk="0" hangingPunct="1">
              <a:lnSpc>
                <a:spcPct val="110000"/>
              </a:lnSpc>
              <a:spcBef>
                <a:spcPts val="0"/>
              </a:spcBef>
              <a:spcAft>
                <a:spcPts val="450"/>
              </a:spcAft>
              <a:buClrTx/>
              <a:buSzTx/>
              <a:buFontTx/>
              <a:buNone/>
              <a:tabLst/>
              <a:defRPr/>
            </a:pPr>
            <a:r>
              <a:rPr kumimoji="0" lang="en-US" sz="10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EU regulation milestones</a:t>
            </a:r>
          </a:p>
          <a:p>
            <a:pPr marL="0" marR="0" lvl="0" indent="0" algn="l" defTabSz="914400" rtl="0" eaLnBrk="1" fontAlgn="auto" latinLnBrk="0" hangingPunct="1">
              <a:lnSpc>
                <a:spcPct val="110000"/>
              </a:lnSpc>
              <a:spcBef>
                <a:spcPts val="0"/>
              </a:spcBef>
              <a:spcAft>
                <a:spcPts val="450"/>
              </a:spcAft>
              <a:buClrTx/>
              <a:buSzTx/>
              <a:buFontTx/>
              <a:buNone/>
              <a:tabLst/>
              <a:defRPr/>
            </a:pPr>
            <a:r>
              <a:rPr kumimoji="0" lang="en-US" sz="10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Internal Milestone for past deadlines or to prepare for future EU regulation milestone </a:t>
            </a:r>
          </a:p>
        </p:txBody>
      </p:sp>
      <p:sp>
        <p:nvSpPr>
          <p:cNvPr id="141" name="Diamond 126">
            <a:extLst>
              <a:ext uri="{FF2B5EF4-FFF2-40B4-BE49-F238E27FC236}">
                <a16:creationId xmlns:a16="http://schemas.microsoft.com/office/drawing/2014/main" id="{0E1E1694-F6AE-4DB8-FEB7-3E1507B5F7AA}"/>
              </a:ext>
            </a:extLst>
          </p:cNvPr>
          <p:cNvSpPr/>
          <p:nvPr/>
        </p:nvSpPr>
        <p:spPr>
          <a:xfrm>
            <a:off x="392575" y="6321807"/>
            <a:ext cx="143125" cy="15180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schemeClr val="tx1"/>
              </a:solidFill>
              <a:effectLst/>
              <a:uLnTx/>
              <a:uFillTx/>
              <a:ea typeface="+mn-ea"/>
              <a:cs typeface="+mn-cs"/>
            </a:endParaRPr>
          </a:p>
        </p:txBody>
      </p:sp>
      <p:sp>
        <p:nvSpPr>
          <p:cNvPr id="142" name="Diamond 127">
            <a:extLst>
              <a:ext uri="{FF2B5EF4-FFF2-40B4-BE49-F238E27FC236}">
                <a16:creationId xmlns:a16="http://schemas.microsoft.com/office/drawing/2014/main" id="{DD645BD4-33A2-5ED4-765F-C2946E2CD23D}"/>
              </a:ext>
            </a:extLst>
          </p:cNvPr>
          <p:cNvSpPr/>
          <p:nvPr/>
        </p:nvSpPr>
        <p:spPr>
          <a:xfrm>
            <a:off x="392575" y="6522326"/>
            <a:ext cx="143125" cy="151800"/>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schemeClr val="tx1"/>
              </a:solidFill>
              <a:effectLst/>
              <a:uLnTx/>
              <a:uFillTx/>
              <a:ea typeface="+mn-ea"/>
              <a:cs typeface="+mn-cs"/>
            </a:endParaRPr>
          </a:p>
        </p:txBody>
      </p:sp>
      <p:graphicFrame>
        <p:nvGraphicFramePr>
          <p:cNvPr id="143" name="Table 53">
            <a:extLst>
              <a:ext uri="{FF2B5EF4-FFF2-40B4-BE49-F238E27FC236}">
                <a16:creationId xmlns:a16="http://schemas.microsoft.com/office/drawing/2014/main" id="{295B8351-4608-BF42-C9F1-FBCBAD6696D4}"/>
              </a:ext>
            </a:extLst>
          </p:cNvPr>
          <p:cNvGraphicFramePr>
            <a:graphicFrameLocks noGrp="1"/>
          </p:cNvGraphicFramePr>
          <p:nvPr>
            <p:extLst>
              <p:ext uri="{D42A27DB-BD31-4B8C-83A1-F6EECF244321}">
                <p14:modId xmlns:p14="http://schemas.microsoft.com/office/powerpoint/2010/main" val="1932958212"/>
              </p:ext>
            </p:extLst>
          </p:nvPr>
        </p:nvGraphicFramePr>
        <p:xfrm>
          <a:off x="8939214" y="1266824"/>
          <a:ext cx="1353505" cy="4933027"/>
        </p:xfrm>
        <a:graphic>
          <a:graphicData uri="http://schemas.openxmlformats.org/drawingml/2006/table">
            <a:tbl>
              <a:tblPr firstRow="1" bandRow="1">
                <a:tableStyleId>{46F890A9-2807-4EBB-B81D-B2AA78EC7F39}</a:tableStyleId>
              </a:tblPr>
              <a:tblGrid>
                <a:gridCol w="1353505">
                  <a:extLst>
                    <a:ext uri="{9D8B030D-6E8A-4147-A177-3AD203B41FA5}">
                      <a16:colId xmlns:a16="http://schemas.microsoft.com/office/drawing/2014/main" val="1908020939"/>
                    </a:ext>
                  </a:extLst>
                </a:gridCol>
              </a:tblGrid>
              <a:tr h="443686">
                <a:tc>
                  <a:txBody>
                    <a:bodyPr/>
                    <a:lstStyle/>
                    <a:p>
                      <a:r>
                        <a:rPr lang="en-US" sz="1200" noProof="0">
                          <a:solidFill>
                            <a:schemeClr val="tx1"/>
                          </a:solidFill>
                        </a:rPr>
                        <a:t>Department</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2093395"/>
                  </a:ext>
                </a:extLst>
              </a:tr>
              <a:tr h="628819">
                <a:tc>
                  <a:txBody>
                    <a:bodyPr/>
                    <a:lstStyle/>
                    <a:p>
                      <a:endParaRPr lang="en-US" sz="900" noProof="0"/>
                    </a:p>
                    <a:p>
                      <a:r>
                        <a:rPr lang="en-US" sz="1050" noProof="0"/>
                        <a:t>Technology </a:t>
                      </a:r>
                    </a:p>
                    <a:p>
                      <a:endParaRPr lang="en-US" sz="900" noProof="0" dirty="0"/>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4722577"/>
                  </a:ext>
                </a:extLst>
              </a:tr>
              <a:tr h="628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noProof="0"/>
                        <a:t>Sustainability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noProof="0" dirty="0"/>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72936"/>
                  </a:ext>
                </a:extLst>
              </a:tr>
              <a:tr h="8228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noProof="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noProof="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noProof="0">
                          <a:solidFill>
                            <a:schemeClr val="dk1"/>
                          </a:solidFill>
                          <a:latin typeface="+mn-lt"/>
                          <a:ea typeface="+mn-ea"/>
                          <a:cs typeface="+mn-cs"/>
                        </a:rPr>
                        <a:t>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noProof="0" dirty="0">
                        <a:solidFill>
                          <a:schemeClr val="dk1"/>
                        </a:solidFill>
                        <a:latin typeface="+mn-lt"/>
                        <a:ea typeface="+mn-ea"/>
                        <a:cs typeface="+mn-cs"/>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6715151"/>
                  </a:ext>
                </a:extLst>
              </a:tr>
              <a:tr h="532423">
                <a:tc>
                  <a:txBody>
                    <a:bodyPr/>
                    <a:lstStyle/>
                    <a:p>
                      <a:endParaRPr lang="en-US" sz="900" noProof="0"/>
                    </a:p>
                    <a:p>
                      <a:r>
                        <a:rPr lang="en-US" sz="1100" noProof="0"/>
                        <a:t>Operations </a:t>
                      </a:r>
                    </a:p>
                    <a:p>
                      <a:endParaRPr lang="en-US" sz="900" noProof="0" dirty="0"/>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8239251"/>
                  </a:ext>
                </a:extLst>
              </a:tr>
              <a:tr h="2461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i="1" noProof="0"/>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6465415"/>
                  </a:ext>
                </a:extLst>
              </a:tr>
              <a:tr h="510641">
                <a:tc>
                  <a:txBody>
                    <a:bodyPr/>
                    <a:lstStyle/>
                    <a:p>
                      <a:endParaRPr lang="en-US" sz="900" noProof="0"/>
                    </a:p>
                    <a:p>
                      <a:r>
                        <a:rPr lang="en-US" sz="1100" noProof="0"/>
                        <a:t>Procurement  </a:t>
                      </a:r>
                    </a:p>
                    <a:p>
                      <a:endParaRPr lang="en-US" sz="900" noProof="0" dirty="0"/>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4351635"/>
                  </a:ext>
                </a:extLst>
              </a:tr>
              <a:tr h="383617">
                <a:tc>
                  <a:txBody>
                    <a:bodyPr/>
                    <a:lstStyle/>
                    <a:p>
                      <a:endParaRPr lang="en-US" sz="900" noProof="0"/>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02771280"/>
                  </a:ext>
                </a:extLst>
              </a:tr>
              <a:tr h="4940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noProof="0"/>
                        <a:t>Recycling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noProof="0"/>
                    </a:p>
                    <a:p>
                      <a:endParaRPr lang="en-US" sz="900" noProof="0" dirty="0"/>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7086424"/>
                  </a:ext>
                </a:extLst>
              </a:tr>
            </a:tbl>
          </a:graphicData>
        </a:graphic>
      </p:graphicFrame>
      <p:cxnSp>
        <p:nvCxnSpPr>
          <p:cNvPr id="144" name="Straight Connector 69">
            <a:extLst>
              <a:ext uri="{FF2B5EF4-FFF2-40B4-BE49-F238E27FC236}">
                <a16:creationId xmlns:a16="http://schemas.microsoft.com/office/drawing/2014/main" id="{0385E2A1-B816-8E12-5B08-60744E40FE54}"/>
              </a:ext>
            </a:extLst>
          </p:cNvPr>
          <p:cNvCxnSpPr>
            <a:cxnSpLocks/>
          </p:cNvCxnSpPr>
          <p:nvPr/>
        </p:nvCxnSpPr>
        <p:spPr>
          <a:xfrm>
            <a:off x="8488363" y="2378075"/>
            <a:ext cx="18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06">
            <a:extLst>
              <a:ext uri="{FF2B5EF4-FFF2-40B4-BE49-F238E27FC236}">
                <a16:creationId xmlns:a16="http://schemas.microsoft.com/office/drawing/2014/main" id="{D49ADE7D-EE69-4797-2AA1-2C976D9DE910}"/>
              </a:ext>
            </a:extLst>
          </p:cNvPr>
          <p:cNvCxnSpPr>
            <a:cxnSpLocks/>
          </p:cNvCxnSpPr>
          <p:nvPr/>
        </p:nvCxnSpPr>
        <p:spPr>
          <a:xfrm>
            <a:off x="8488363" y="3076575"/>
            <a:ext cx="17849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09">
            <a:extLst>
              <a:ext uri="{FF2B5EF4-FFF2-40B4-BE49-F238E27FC236}">
                <a16:creationId xmlns:a16="http://schemas.microsoft.com/office/drawing/2014/main" id="{162B9808-F47D-EBA9-ED07-5307C953CAFB}"/>
              </a:ext>
            </a:extLst>
          </p:cNvPr>
          <p:cNvCxnSpPr>
            <a:cxnSpLocks/>
          </p:cNvCxnSpPr>
          <p:nvPr/>
        </p:nvCxnSpPr>
        <p:spPr>
          <a:xfrm>
            <a:off x="8488362" y="3770313"/>
            <a:ext cx="18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14">
            <a:extLst>
              <a:ext uri="{FF2B5EF4-FFF2-40B4-BE49-F238E27FC236}">
                <a16:creationId xmlns:a16="http://schemas.microsoft.com/office/drawing/2014/main" id="{BFEABBC9-DE64-0559-FE02-BBE9546EBD93}"/>
              </a:ext>
            </a:extLst>
          </p:cNvPr>
          <p:cNvCxnSpPr>
            <a:cxnSpLocks/>
          </p:cNvCxnSpPr>
          <p:nvPr/>
        </p:nvCxnSpPr>
        <p:spPr>
          <a:xfrm>
            <a:off x="8488363" y="4471988"/>
            <a:ext cx="18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15">
            <a:extLst>
              <a:ext uri="{FF2B5EF4-FFF2-40B4-BE49-F238E27FC236}">
                <a16:creationId xmlns:a16="http://schemas.microsoft.com/office/drawing/2014/main" id="{30C7D6DA-DBB4-AF79-8981-CF377342E204}"/>
              </a:ext>
            </a:extLst>
          </p:cNvPr>
          <p:cNvCxnSpPr>
            <a:cxnSpLocks/>
          </p:cNvCxnSpPr>
          <p:nvPr/>
        </p:nvCxnSpPr>
        <p:spPr>
          <a:xfrm>
            <a:off x="8488363" y="5172075"/>
            <a:ext cx="18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0B7C6E70-A7A2-D258-9491-5E622B9D3069}"/>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sp>
        <p:nvSpPr>
          <p:cNvPr id="8" name="Textfeld 7">
            <a:extLst>
              <a:ext uri="{FF2B5EF4-FFF2-40B4-BE49-F238E27FC236}">
                <a16:creationId xmlns:a16="http://schemas.microsoft.com/office/drawing/2014/main" id="{CB7A87B9-0914-7E9B-8926-F2432070EE7D}"/>
              </a:ext>
            </a:extLst>
          </p:cNvPr>
          <p:cNvSpPr txBox="1"/>
          <p:nvPr/>
        </p:nvSpPr>
        <p:spPr>
          <a:xfrm>
            <a:off x="8731070" y="6121400"/>
            <a:ext cx="3122611" cy="843626"/>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1100" b="1" i="1" err="1">
                <a:solidFill>
                  <a:schemeClr val="accent2">
                    <a:lumMod val="60000"/>
                    <a:lumOff val="40000"/>
                  </a:schemeClr>
                </a:solidFill>
              </a:rPr>
              <a:t>Recommendation</a:t>
            </a:r>
            <a:r>
              <a:rPr lang="de-DE" sz="1100" b="1" i="1">
                <a:solidFill>
                  <a:schemeClr val="accent2">
                    <a:lumMod val="60000"/>
                    <a:lumOff val="40000"/>
                  </a:schemeClr>
                </a:solidFill>
              </a:rPr>
              <a:t>: </a:t>
            </a:r>
            <a:r>
              <a:rPr lang="de-DE" sz="1100" b="1" i="1" err="1">
                <a:solidFill>
                  <a:schemeClr val="accent2">
                    <a:lumMod val="60000"/>
                    <a:lumOff val="40000"/>
                  </a:schemeClr>
                </a:solidFill>
              </a:rPr>
              <a:t>One</a:t>
            </a:r>
            <a:r>
              <a:rPr lang="de-DE" sz="1100" b="1" i="1">
                <a:solidFill>
                  <a:schemeClr val="accent2">
                    <a:lumMod val="60000"/>
                    <a:lumOff val="40000"/>
                  </a:schemeClr>
                </a:solidFill>
              </a:rPr>
              <a:t> </a:t>
            </a:r>
            <a:r>
              <a:rPr lang="de-DE" sz="1100" b="1" i="1" err="1">
                <a:solidFill>
                  <a:schemeClr val="accent2">
                    <a:lumMod val="60000"/>
                    <a:lumOff val="40000"/>
                  </a:schemeClr>
                </a:solidFill>
              </a:rPr>
              <a:t>department</a:t>
            </a:r>
            <a:r>
              <a:rPr lang="de-DE" sz="1100" b="1" i="1">
                <a:solidFill>
                  <a:schemeClr val="accent2">
                    <a:lumMod val="60000"/>
                    <a:lumOff val="40000"/>
                  </a:schemeClr>
                </a:solidFill>
              </a:rPr>
              <a:t> </a:t>
            </a:r>
            <a:r>
              <a:rPr lang="de-DE" sz="1100" b="1" i="1" err="1">
                <a:solidFill>
                  <a:schemeClr val="accent2">
                    <a:lumMod val="60000"/>
                    <a:lumOff val="40000"/>
                  </a:schemeClr>
                </a:solidFill>
              </a:rPr>
              <a:t>as</a:t>
            </a:r>
            <a:r>
              <a:rPr lang="de-DE" sz="1100" b="1" i="1">
                <a:solidFill>
                  <a:schemeClr val="accent2">
                    <a:lumMod val="60000"/>
                    <a:lumOff val="40000"/>
                  </a:schemeClr>
                </a:solidFill>
              </a:rPr>
              <a:t> </a:t>
            </a:r>
            <a:r>
              <a:rPr lang="de-DE" sz="1100" b="1" i="1" err="1">
                <a:solidFill>
                  <a:schemeClr val="accent2">
                    <a:lumMod val="60000"/>
                    <a:lumOff val="40000"/>
                  </a:schemeClr>
                </a:solidFill>
              </a:rPr>
              <a:t>SPoC</a:t>
            </a:r>
            <a:r>
              <a:rPr lang="de-DE" sz="1100" b="1" i="1">
                <a:solidFill>
                  <a:schemeClr val="accent2">
                    <a:lumMod val="60000"/>
                    <a:lumOff val="40000"/>
                  </a:schemeClr>
                </a:solidFill>
              </a:rPr>
              <a:t> </a:t>
            </a:r>
            <a:r>
              <a:rPr lang="de-DE" sz="1100" b="1" i="1" err="1">
                <a:solidFill>
                  <a:schemeClr val="accent2">
                    <a:lumMod val="60000"/>
                    <a:lumOff val="40000"/>
                  </a:schemeClr>
                </a:solidFill>
              </a:rPr>
              <a:t>to</a:t>
            </a:r>
            <a:r>
              <a:rPr lang="de-DE" sz="1100" b="1" i="1">
                <a:solidFill>
                  <a:schemeClr val="accent2">
                    <a:lumMod val="60000"/>
                    <a:lumOff val="40000"/>
                  </a:schemeClr>
                </a:solidFill>
              </a:rPr>
              <a:t> </a:t>
            </a:r>
            <a:r>
              <a:rPr lang="de-DE" sz="1100" b="1" i="1" err="1">
                <a:solidFill>
                  <a:schemeClr val="accent2">
                    <a:lumMod val="60000"/>
                    <a:lumOff val="40000"/>
                  </a:schemeClr>
                </a:solidFill>
              </a:rPr>
              <a:t>coordinate</a:t>
            </a:r>
            <a:r>
              <a:rPr lang="de-DE" sz="1100" b="1" i="1">
                <a:solidFill>
                  <a:schemeClr val="accent2">
                    <a:lumMod val="60000"/>
                    <a:lumOff val="40000"/>
                  </a:schemeClr>
                </a:solidFill>
              </a:rPr>
              <a:t> ,</a:t>
            </a:r>
            <a:r>
              <a:rPr lang="de-DE" sz="1100" b="1" i="1" err="1">
                <a:solidFill>
                  <a:schemeClr val="accent2">
                    <a:lumMod val="60000"/>
                    <a:lumOff val="40000"/>
                  </a:schemeClr>
                </a:solidFill>
              </a:rPr>
              <a:t>given</a:t>
            </a:r>
            <a:r>
              <a:rPr lang="de-DE" sz="1100" b="1" i="1">
                <a:solidFill>
                  <a:schemeClr val="accent2">
                    <a:lumMod val="60000"/>
                    <a:lumOff val="40000"/>
                  </a:schemeClr>
                </a:solidFill>
              </a:rPr>
              <a:t> </a:t>
            </a:r>
            <a:r>
              <a:rPr lang="de-DE" sz="1100" b="1" i="1" dirty="0">
                <a:solidFill>
                  <a:schemeClr val="accent2">
                    <a:lumMod val="60000"/>
                    <a:lumOff val="40000"/>
                  </a:schemeClr>
                </a:solidFill>
              </a:rPr>
              <a:t>„</a:t>
            </a:r>
            <a:r>
              <a:rPr lang="de-DE" sz="1100" b="1" i="1" err="1">
                <a:solidFill>
                  <a:schemeClr val="accent2">
                    <a:lumMod val="60000"/>
                    <a:lumOff val="40000"/>
                  </a:schemeClr>
                </a:solidFill>
              </a:rPr>
              <a:t>regulation</a:t>
            </a:r>
            <a:r>
              <a:rPr lang="de-DE" sz="1100" b="1" i="1">
                <a:solidFill>
                  <a:schemeClr val="accent2">
                    <a:lumMod val="60000"/>
                    <a:lumOff val="40000"/>
                  </a:schemeClr>
                </a:solidFill>
              </a:rPr>
              <a:t> lies </a:t>
            </a:r>
            <a:r>
              <a:rPr lang="de-DE" sz="1100" b="1" i="1" err="1">
                <a:solidFill>
                  <a:schemeClr val="accent2">
                    <a:lumMod val="60000"/>
                    <a:lumOff val="40000"/>
                  </a:schemeClr>
                </a:solidFill>
              </a:rPr>
              <a:t>everyhwere</a:t>
            </a:r>
            <a:r>
              <a:rPr lang="de-DE" sz="1100" b="1" i="1" dirty="0">
                <a:solidFill>
                  <a:schemeClr val="accent2">
                    <a:lumMod val="60000"/>
                    <a:lumOff val="40000"/>
                  </a:schemeClr>
                </a:solidFill>
              </a:rPr>
              <a:t>“.</a:t>
            </a:r>
            <a:endParaRPr lang="de-DE" sz="1100" b="1">
              <a:solidFill>
                <a:schemeClr val="accent2">
                  <a:lumMod val="60000"/>
                  <a:lumOff val="40000"/>
                </a:schemeClr>
              </a:solidFill>
            </a:endParaRPr>
          </a:p>
        </p:txBody>
      </p:sp>
      <p:sp>
        <p:nvSpPr>
          <p:cNvPr id="11" name="Interaktive Schaltfläche: Informationen abrufen 10">
            <a:hlinkClick r:id="" action="ppaction://noaction" highlightClick="1"/>
            <a:extLst>
              <a:ext uri="{FF2B5EF4-FFF2-40B4-BE49-F238E27FC236}">
                <a16:creationId xmlns:a16="http://schemas.microsoft.com/office/drawing/2014/main" id="{2A76A302-9C03-E9C9-A8D1-623732307898}"/>
              </a:ext>
            </a:extLst>
          </p:cNvPr>
          <p:cNvSpPr/>
          <p:nvPr/>
        </p:nvSpPr>
        <p:spPr>
          <a:xfrm>
            <a:off x="8392061" y="5999163"/>
            <a:ext cx="131647" cy="136793"/>
          </a:xfrm>
          <a:prstGeom prst="actionButtonInformation">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de-DE" sz="1600" err="1">
              <a:solidFill>
                <a:schemeClr val="bg1"/>
              </a:solidFill>
            </a:endParaRPr>
          </a:p>
        </p:txBody>
      </p:sp>
    </p:spTree>
    <p:extLst>
      <p:ext uri="{BB962C8B-B14F-4D97-AF65-F5344CB8AC3E}">
        <p14:creationId xmlns:p14="http://schemas.microsoft.com/office/powerpoint/2010/main" val="435956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9201B-600E-DA7F-8510-57A71BD3B42D}"/>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91566C3-2842-8D84-0B62-8BD8DE65518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6" name="think-cell data - do not delete" hidden="1">
                        <a:extLst>
                          <a:ext uri="{FF2B5EF4-FFF2-40B4-BE49-F238E27FC236}">
                            <a16:creationId xmlns:a16="http://schemas.microsoft.com/office/drawing/2014/main" id="{291566C3-2842-8D84-0B62-8BD8DE65518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2. Slide Title">
            <a:extLst>
              <a:ext uri="{FF2B5EF4-FFF2-40B4-BE49-F238E27FC236}">
                <a16:creationId xmlns:a16="http://schemas.microsoft.com/office/drawing/2014/main" id="{935791E1-4C98-A481-55E9-29002E8A1260}"/>
              </a:ext>
            </a:extLst>
          </p:cNvPr>
          <p:cNvSpPr txBox="1">
            <a:spLocks/>
          </p:cNvSpPr>
          <p:nvPr>
            <p:custDataLst>
              <p:tags r:id="rId2"/>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w="6350" cap="flat">
                  <a:noFill/>
                  <a:miter lim="800000"/>
                </a:ln>
                <a:solidFill>
                  <a:srgbClr val="FFFFFF"/>
                </a:solidFill>
                <a:effectLst/>
                <a:uLnTx/>
                <a:uFillTx/>
                <a:ea typeface="+mj-ea"/>
                <a:cs typeface="+mj-cs"/>
              </a:rPr>
              <a:t>03 Practical Implementation Insights Battery Pass</a:t>
            </a:r>
          </a:p>
        </p:txBody>
      </p:sp>
      <p:sp>
        <p:nvSpPr>
          <p:cNvPr id="14" name="Textfeld 13">
            <a:extLst>
              <a:ext uri="{FF2B5EF4-FFF2-40B4-BE49-F238E27FC236}">
                <a16:creationId xmlns:a16="http://schemas.microsoft.com/office/drawing/2014/main" id="{2FF6B9CC-2F97-E9C4-531D-DD56E97D20DA}"/>
              </a:ext>
            </a:extLst>
          </p:cNvPr>
          <p:cNvSpPr txBox="1"/>
          <p:nvPr/>
        </p:nvSpPr>
        <p:spPr>
          <a:xfrm>
            <a:off x="903767" y="1541721"/>
            <a:ext cx="2796363" cy="531628"/>
          </a:xfrm>
          <a:prstGeom prst="rect">
            <a:avLst/>
          </a:prstGeom>
          <a:ln w="6350">
            <a:noFill/>
            <a:miter lim="800000"/>
          </a:ln>
        </p:spPr>
        <p:txBody>
          <a:bodyPr vert="horz" wrap="square" lIns="0" tIns="0" rIns="0" bIns="0" rtlCol="0">
            <a:noAutofit/>
          </a:bodyPr>
          <a:lstStyle/>
          <a:p>
            <a:pPr algn="l">
              <a:spcBef>
                <a:spcPts val="300"/>
              </a:spcBef>
              <a:spcAft>
                <a:spcPts val="300"/>
              </a:spcAft>
              <a:buNone/>
            </a:pPr>
            <a:endParaRPr lang="en-US" sz="1600" noProof="0"/>
          </a:p>
        </p:txBody>
      </p:sp>
      <p:sp>
        <p:nvSpPr>
          <p:cNvPr id="5" name="Text 4">
            <a:extLst>
              <a:ext uri="{FF2B5EF4-FFF2-40B4-BE49-F238E27FC236}">
                <a16:creationId xmlns:a16="http://schemas.microsoft.com/office/drawing/2014/main" id="{F339A78C-E09B-732E-C1DB-FA3233F4F598}"/>
              </a:ext>
            </a:extLst>
          </p:cNvPr>
          <p:cNvSpPr/>
          <p:nvPr/>
        </p:nvSpPr>
        <p:spPr>
          <a:xfrm>
            <a:off x="661492" y="2799358"/>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01</a:t>
            </a:r>
            <a:endParaRPr lang="en-US" sz="2800"/>
          </a:p>
        </p:txBody>
      </p:sp>
      <p:pic>
        <p:nvPicPr>
          <p:cNvPr id="16" name="Image 1" descr="preencoded.png">
            <a:extLst>
              <a:ext uri="{FF2B5EF4-FFF2-40B4-BE49-F238E27FC236}">
                <a16:creationId xmlns:a16="http://schemas.microsoft.com/office/drawing/2014/main" id="{13C091D2-CB22-678D-8E88-8B7F65D3BE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1492" y="3095228"/>
            <a:ext cx="5339953" cy="25400"/>
          </a:xfrm>
          <a:prstGeom prst="rect">
            <a:avLst/>
          </a:prstGeom>
          <a:solidFill>
            <a:schemeClr val="tx1"/>
          </a:solidFill>
        </p:spPr>
      </p:pic>
      <p:sp>
        <p:nvSpPr>
          <p:cNvPr id="19" name="Text 5">
            <a:extLst>
              <a:ext uri="{FF2B5EF4-FFF2-40B4-BE49-F238E27FC236}">
                <a16:creationId xmlns:a16="http://schemas.microsoft.com/office/drawing/2014/main" id="{9D2D672C-1BEA-70E2-446F-FCCAF4BC46BF}"/>
              </a:ext>
            </a:extLst>
          </p:cNvPr>
          <p:cNvSpPr/>
          <p:nvPr/>
        </p:nvSpPr>
        <p:spPr>
          <a:xfrm>
            <a:off x="661492" y="3240484"/>
            <a:ext cx="2796878"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Structure &amp; Organize</a:t>
            </a:r>
            <a:endParaRPr lang="en-US" sz="1833" b="1"/>
          </a:p>
        </p:txBody>
      </p:sp>
      <p:sp>
        <p:nvSpPr>
          <p:cNvPr id="25" name="Text 6">
            <a:extLst>
              <a:ext uri="{FF2B5EF4-FFF2-40B4-BE49-F238E27FC236}">
                <a16:creationId xmlns:a16="http://schemas.microsoft.com/office/drawing/2014/main" id="{E35E6484-D41A-7CD0-C999-2E414F883D88}"/>
              </a:ext>
            </a:extLst>
          </p:cNvPr>
          <p:cNvSpPr/>
          <p:nvPr/>
        </p:nvSpPr>
        <p:spPr>
          <a:xfrm>
            <a:off x="661492" y="3649167"/>
            <a:ext cx="5339953" cy="604838"/>
          </a:xfrm>
          <a:prstGeom prst="rect">
            <a:avLst/>
          </a:prstGeom>
          <a:noFill/>
          <a:ln/>
        </p:spPr>
        <p:txBody>
          <a:bodyPr wrap="square" lIns="0" tIns="0" rIns="0" bIns="0" rtlCol="0" anchor="t"/>
          <a:lstStyle/>
          <a:p>
            <a:pPr>
              <a:lnSpc>
                <a:spcPts val="2375"/>
              </a:lnSpc>
            </a:pPr>
            <a:r>
              <a:rPr lang="en-US" sz="1458">
                <a:ea typeface="Open Sans" pitchFamily="34" charset="-122"/>
                <a:cs typeface="Open Sans" pitchFamily="34" charset="-120"/>
              </a:rPr>
              <a:t>Build project governance, stakeholder alignment, and decision committees. </a:t>
            </a:r>
            <a:r>
              <a:rPr lang="en-US" sz="1458" i="1">
                <a:ea typeface="Open Sans" pitchFamily="34" charset="-122"/>
                <a:cs typeface="Open Sans" pitchFamily="34" charset="-120"/>
              </a:rPr>
              <a:t>Identify major player &amp; decision-maker.</a:t>
            </a:r>
            <a:endParaRPr lang="en-US" sz="1458"/>
          </a:p>
        </p:txBody>
      </p:sp>
      <p:sp>
        <p:nvSpPr>
          <p:cNvPr id="26" name="Text 7">
            <a:extLst>
              <a:ext uri="{FF2B5EF4-FFF2-40B4-BE49-F238E27FC236}">
                <a16:creationId xmlns:a16="http://schemas.microsoft.com/office/drawing/2014/main" id="{FE3FF70F-7727-782A-9D23-CFD31E794491}"/>
              </a:ext>
            </a:extLst>
          </p:cNvPr>
          <p:cNvSpPr/>
          <p:nvPr/>
        </p:nvSpPr>
        <p:spPr>
          <a:xfrm>
            <a:off x="6190457" y="2799358"/>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02</a:t>
            </a:r>
            <a:endParaRPr lang="en-US" sz="2800"/>
          </a:p>
        </p:txBody>
      </p:sp>
      <p:pic>
        <p:nvPicPr>
          <p:cNvPr id="27" name="Image 2" descr="preencoded.png">
            <a:extLst>
              <a:ext uri="{FF2B5EF4-FFF2-40B4-BE49-F238E27FC236}">
                <a16:creationId xmlns:a16="http://schemas.microsoft.com/office/drawing/2014/main" id="{885FF7A4-81D5-7E91-CEEB-D65E80EB8E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90457" y="3095228"/>
            <a:ext cx="5340053" cy="25400"/>
          </a:xfrm>
          <a:prstGeom prst="rect">
            <a:avLst/>
          </a:prstGeom>
          <a:solidFill>
            <a:schemeClr val="tx1"/>
          </a:solidFill>
        </p:spPr>
      </p:pic>
      <p:sp>
        <p:nvSpPr>
          <p:cNvPr id="28" name="Text 8">
            <a:extLst>
              <a:ext uri="{FF2B5EF4-FFF2-40B4-BE49-F238E27FC236}">
                <a16:creationId xmlns:a16="http://schemas.microsoft.com/office/drawing/2014/main" id="{FEB1AB8B-A644-F68C-549F-F58D91A615A1}"/>
              </a:ext>
            </a:extLst>
          </p:cNvPr>
          <p:cNvSpPr/>
          <p:nvPr/>
        </p:nvSpPr>
        <p:spPr>
          <a:xfrm>
            <a:off x="6190457" y="3240484"/>
            <a:ext cx="2362696"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Understand Regulation</a:t>
            </a:r>
            <a:endParaRPr lang="en-US" sz="1833" b="1"/>
          </a:p>
        </p:txBody>
      </p:sp>
      <p:sp>
        <p:nvSpPr>
          <p:cNvPr id="29" name="Text 9">
            <a:extLst>
              <a:ext uri="{FF2B5EF4-FFF2-40B4-BE49-F238E27FC236}">
                <a16:creationId xmlns:a16="http://schemas.microsoft.com/office/drawing/2014/main" id="{1721A8FF-E534-6E67-EBE0-3E34E90610B1}"/>
              </a:ext>
            </a:extLst>
          </p:cNvPr>
          <p:cNvSpPr/>
          <p:nvPr/>
        </p:nvSpPr>
        <p:spPr>
          <a:xfrm>
            <a:off x="6190457" y="3649167"/>
            <a:ext cx="5340053" cy="604838"/>
          </a:xfrm>
          <a:prstGeom prst="rect">
            <a:avLst/>
          </a:prstGeom>
          <a:noFill/>
          <a:ln/>
        </p:spPr>
        <p:txBody>
          <a:bodyPr wrap="square" lIns="0" tIns="0" rIns="0" bIns="0" rtlCol="0" anchor="t"/>
          <a:lstStyle/>
          <a:p>
            <a:pPr>
              <a:lnSpc>
                <a:spcPts val="2375"/>
              </a:lnSpc>
            </a:pPr>
            <a:r>
              <a:rPr lang="en-US" sz="1458">
                <a:ea typeface="Open Sans" pitchFamily="34" charset="-122"/>
                <a:cs typeface="Open Sans" pitchFamily="34" charset="-120"/>
              </a:rPr>
              <a:t>Identify applicable articles, attributes, and compliance scope for our products. </a:t>
            </a:r>
            <a:r>
              <a:rPr lang="en-US" sz="1458" i="1">
                <a:ea typeface="Open Sans" pitchFamily="34" charset="-122"/>
                <a:cs typeface="Open Sans" pitchFamily="34" charset="-120"/>
              </a:rPr>
              <a:t>What applies to us specifically.</a:t>
            </a:r>
            <a:endParaRPr lang="en-US" sz="1458"/>
          </a:p>
        </p:txBody>
      </p:sp>
      <p:sp>
        <p:nvSpPr>
          <p:cNvPr id="30" name="Text 10">
            <a:extLst>
              <a:ext uri="{FF2B5EF4-FFF2-40B4-BE49-F238E27FC236}">
                <a16:creationId xmlns:a16="http://schemas.microsoft.com/office/drawing/2014/main" id="{E1A49FD6-FCF2-E435-D817-E8C3222CF467}"/>
              </a:ext>
            </a:extLst>
          </p:cNvPr>
          <p:cNvSpPr/>
          <p:nvPr/>
        </p:nvSpPr>
        <p:spPr>
          <a:xfrm>
            <a:off x="661492" y="4584700"/>
            <a:ext cx="189012" cy="236240"/>
          </a:xfrm>
          <a:prstGeom prst="rect">
            <a:avLst/>
          </a:prstGeom>
          <a:noFill/>
          <a:ln/>
        </p:spPr>
        <p:txBody>
          <a:bodyPr wrap="none" lIns="0" tIns="0" rIns="0" bIns="0" rtlCol="0" anchor="t"/>
          <a:lstStyle/>
          <a:p>
            <a:pPr>
              <a:lnSpc>
                <a:spcPts val="2375"/>
              </a:lnSpc>
            </a:pPr>
            <a:r>
              <a:rPr lang="en-US" sz="2800">
                <a:solidFill>
                  <a:schemeClr val="accent2">
                    <a:lumMod val="60000"/>
                    <a:lumOff val="40000"/>
                  </a:schemeClr>
                </a:solidFill>
                <a:ea typeface="Libre Baskerville Light" pitchFamily="34" charset="-122"/>
                <a:cs typeface="Libre Baskerville Light" pitchFamily="34" charset="-120"/>
              </a:rPr>
              <a:t>03</a:t>
            </a:r>
            <a:endParaRPr lang="en-US" sz="2800">
              <a:solidFill>
                <a:schemeClr val="accent2">
                  <a:lumMod val="60000"/>
                  <a:lumOff val="40000"/>
                </a:schemeClr>
              </a:solidFill>
            </a:endParaRPr>
          </a:p>
        </p:txBody>
      </p:sp>
      <p:pic>
        <p:nvPicPr>
          <p:cNvPr id="31" name="Image 3" descr="preencoded.png">
            <a:extLst>
              <a:ext uri="{FF2B5EF4-FFF2-40B4-BE49-F238E27FC236}">
                <a16:creationId xmlns:a16="http://schemas.microsoft.com/office/drawing/2014/main" id="{B3FDEBE8-FDB7-4595-0935-E2DE68400A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1492" y="4861619"/>
            <a:ext cx="5339953" cy="25400"/>
          </a:xfrm>
          <a:prstGeom prst="rect">
            <a:avLst/>
          </a:prstGeom>
          <a:solidFill>
            <a:schemeClr val="accent2">
              <a:lumMod val="60000"/>
              <a:lumOff val="40000"/>
            </a:schemeClr>
          </a:solidFill>
        </p:spPr>
      </p:pic>
      <p:sp>
        <p:nvSpPr>
          <p:cNvPr id="32" name="Text 11">
            <a:extLst>
              <a:ext uri="{FF2B5EF4-FFF2-40B4-BE49-F238E27FC236}">
                <a16:creationId xmlns:a16="http://schemas.microsoft.com/office/drawing/2014/main" id="{B6F34B98-E380-9018-A9BA-A93456475AEA}"/>
              </a:ext>
            </a:extLst>
          </p:cNvPr>
          <p:cNvSpPr/>
          <p:nvPr/>
        </p:nvSpPr>
        <p:spPr>
          <a:xfrm>
            <a:off x="661492" y="5025827"/>
            <a:ext cx="2591892" cy="295275"/>
          </a:xfrm>
          <a:prstGeom prst="rect">
            <a:avLst/>
          </a:prstGeom>
          <a:noFill/>
          <a:ln/>
        </p:spPr>
        <p:txBody>
          <a:bodyPr wrap="none" lIns="0" tIns="0" rIns="0" bIns="0" rtlCol="0" anchor="t"/>
          <a:lstStyle/>
          <a:p>
            <a:pPr>
              <a:lnSpc>
                <a:spcPts val="2292"/>
              </a:lnSpc>
            </a:pPr>
            <a:r>
              <a:rPr lang="en-US" sz="1833" b="1">
                <a:solidFill>
                  <a:schemeClr val="accent2">
                    <a:lumMod val="60000"/>
                    <a:lumOff val="40000"/>
                  </a:schemeClr>
                </a:solidFill>
                <a:ea typeface="Libre Baskerville" pitchFamily="34" charset="-122"/>
                <a:cs typeface="Libre Baskerville" pitchFamily="34" charset="-120"/>
              </a:rPr>
              <a:t>Find &amp; Map Data</a:t>
            </a:r>
            <a:endParaRPr lang="en-US" sz="1833" b="1">
              <a:solidFill>
                <a:schemeClr val="accent2">
                  <a:lumMod val="60000"/>
                  <a:lumOff val="40000"/>
                </a:schemeClr>
              </a:solidFill>
            </a:endParaRPr>
          </a:p>
        </p:txBody>
      </p:sp>
      <p:sp>
        <p:nvSpPr>
          <p:cNvPr id="33" name="Text 12">
            <a:extLst>
              <a:ext uri="{FF2B5EF4-FFF2-40B4-BE49-F238E27FC236}">
                <a16:creationId xmlns:a16="http://schemas.microsoft.com/office/drawing/2014/main" id="{A74A60EF-F4F7-0F9F-D8D3-BE83AA76D498}"/>
              </a:ext>
            </a:extLst>
          </p:cNvPr>
          <p:cNvSpPr/>
          <p:nvPr/>
        </p:nvSpPr>
        <p:spPr>
          <a:xfrm>
            <a:off x="661492" y="5434509"/>
            <a:ext cx="5339953" cy="604838"/>
          </a:xfrm>
          <a:prstGeom prst="rect">
            <a:avLst/>
          </a:prstGeom>
          <a:noFill/>
          <a:ln/>
        </p:spPr>
        <p:txBody>
          <a:bodyPr wrap="square" lIns="0" tIns="0" rIns="0" bIns="0" rtlCol="0" anchor="t"/>
          <a:lstStyle/>
          <a:p>
            <a:pPr>
              <a:lnSpc>
                <a:spcPts val="2375"/>
              </a:lnSpc>
            </a:pPr>
            <a:r>
              <a:rPr lang="en-US" sz="1458">
                <a:solidFill>
                  <a:schemeClr val="accent2">
                    <a:lumMod val="60000"/>
                    <a:lumOff val="40000"/>
                  </a:schemeClr>
                </a:solidFill>
                <a:ea typeface="Open Sans" pitchFamily="34" charset="-122"/>
                <a:cs typeface="Open Sans" pitchFamily="34" charset="-120"/>
              </a:rPr>
              <a:t>Locate required data across systems and establish ownership responsibilities. </a:t>
            </a:r>
            <a:r>
              <a:rPr lang="en-US" sz="1458" i="1">
                <a:solidFill>
                  <a:schemeClr val="accent2">
                    <a:lumMod val="60000"/>
                    <a:lumOff val="40000"/>
                  </a:schemeClr>
                </a:solidFill>
                <a:ea typeface="Open Sans" pitchFamily="34" charset="-122"/>
                <a:cs typeface="Open Sans" pitchFamily="34" charset="-120"/>
              </a:rPr>
              <a:t>Data is everywhere and nowhere.</a:t>
            </a:r>
            <a:endParaRPr lang="en-US" sz="1458" i="1">
              <a:solidFill>
                <a:schemeClr val="accent2">
                  <a:lumMod val="60000"/>
                  <a:lumOff val="40000"/>
                </a:schemeClr>
              </a:solidFill>
            </a:endParaRPr>
          </a:p>
        </p:txBody>
      </p:sp>
      <p:sp>
        <p:nvSpPr>
          <p:cNvPr id="34" name="Text 13">
            <a:extLst>
              <a:ext uri="{FF2B5EF4-FFF2-40B4-BE49-F238E27FC236}">
                <a16:creationId xmlns:a16="http://schemas.microsoft.com/office/drawing/2014/main" id="{960C6803-2C2F-63CF-7349-748FA79416E7}"/>
              </a:ext>
            </a:extLst>
          </p:cNvPr>
          <p:cNvSpPr/>
          <p:nvPr/>
        </p:nvSpPr>
        <p:spPr>
          <a:xfrm>
            <a:off x="6190457" y="4584700"/>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04</a:t>
            </a:r>
            <a:endParaRPr lang="en-US" sz="2800"/>
          </a:p>
        </p:txBody>
      </p:sp>
      <p:pic>
        <p:nvPicPr>
          <p:cNvPr id="35" name="Image 4" descr="preencoded.png">
            <a:extLst>
              <a:ext uri="{FF2B5EF4-FFF2-40B4-BE49-F238E27FC236}">
                <a16:creationId xmlns:a16="http://schemas.microsoft.com/office/drawing/2014/main" id="{4B4E6523-95FB-A852-73BC-8E329B742A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90457" y="4861619"/>
            <a:ext cx="5340053" cy="25400"/>
          </a:xfrm>
          <a:prstGeom prst="rect">
            <a:avLst/>
          </a:prstGeom>
          <a:solidFill>
            <a:schemeClr val="tx1">
              <a:lumMod val="95000"/>
            </a:schemeClr>
          </a:solidFill>
        </p:spPr>
      </p:pic>
      <p:sp>
        <p:nvSpPr>
          <p:cNvPr id="36" name="Text 14">
            <a:extLst>
              <a:ext uri="{FF2B5EF4-FFF2-40B4-BE49-F238E27FC236}">
                <a16:creationId xmlns:a16="http://schemas.microsoft.com/office/drawing/2014/main" id="{9D507450-300E-5838-FEEF-A3715101342C}"/>
              </a:ext>
            </a:extLst>
          </p:cNvPr>
          <p:cNvSpPr/>
          <p:nvPr/>
        </p:nvSpPr>
        <p:spPr>
          <a:xfrm>
            <a:off x="6190457" y="5025827"/>
            <a:ext cx="2362696"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Decide &amp; Deliver</a:t>
            </a:r>
            <a:endParaRPr lang="en-US" sz="1833" b="1"/>
          </a:p>
        </p:txBody>
      </p:sp>
      <p:sp>
        <p:nvSpPr>
          <p:cNvPr id="37" name="Text 15">
            <a:extLst>
              <a:ext uri="{FF2B5EF4-FFF2-40B4-BE49-F238E27FC236}">
                <a16:creationId xmlns:a16="http://schemas.microsoft.com/office/drawing/2014/main" id="{A84B6F93-280C-98F0-A149-19A05AA396E1}"/>
              </a:ext>
            </a:extLst>
          </p:cNvPr>
          <p:cNvSpPr/>
          <p:nvPr/>
        </p:nvSpPr>
        <p:spPr>
          <a:xfrm>
            <a:off x="6190457" y="5434509"/>
            <a:ext cx="5340053" cy="604838"/>
          </a:xfrm>
          <a:prstGeom prst="rect">
            <a:avLst/>
          </a:prstGeom>
          <a:noFill/>
          <a:ln/>
        </p:spPr>
        <p:txBody>
          <a:bodyPr wrap="square" lIns="0" tIns="0" rIns="0" bIns="0" rtlCol="0" anchor="t"/>
          <a:lstStyle/>
          <a:p>
            <a:pPr>
              <a:lnSpc>
                <a:spcPts val="2375"/>
              </a:lnSpc>
            </a:pPr>
            <a:r>
              <a:rPr lang="en-US" sz="1458">
                <a:ea typeface="Open Sans" pitchFamily="34" charset="-122"/>
                <a:cs typeface="Open Sans" pitchFamily="34" charset="-120"/>
              </a:rPr>
              <a:t>Determine technical architecture and execute implementation roadmap. </a:t>
            </a:r>
            <a:r>
              <a:rPr lang="en-US" sz="1458" i="1">
                <a:ea typeface="Open Sans" pitchFamily="34" charset="-122"/>
                <a:cs typeface="Open Sans" pitchFamily="34" charset="-120"/>
              </a:rPr>
              <a:t>Do I need a Battery Pass ?</a:t>
            </a:r>
            <a:endParaRPr lang="en-US" sz="1458" i="1"/>
          </a:p>
        </p:txBody>
      </p:sp>
      <p:sp>
        <p:nvSpPr>
          <p:cNvPr id="2" name="Textfeld 1">
            <a:extLst>
              <a:ext uri="{FF2B5EF4-FFF2-40B4-BE49-F238E27FC236}">
                <a16:creationId xmlns:a16="http://schemas.microsoft.com/office/drawing/2014/main" id="{65A67FDC-5CDF-358C-73FD-BF6035065BF2}"/>
              </a:ext>
            </a:extLst>
          </p:cNvPr>
          <p:cNvSpPr txBox="1"/>
          <p:nvPr/>
        </p:nvSpPr>
        <p:spPr>
          <a:xfrm>
            <a:off x="554737" y="1345311"/>
            <a:ext cx="9310577" cy="531628"/>
          </a:xfrm>
          <a:prstGeom prst="rect">
            <a:avLst/>
          </a:prstGeom>
          <a:ln w="6350">
            <a:noFill/>
            <a:miter lim="800000"/>
          </a:ln>
        </p:spPr>
        <p:txBody>
          <a:bodyPr vert="horz" wrap="square" lIns="0" tIns="0" rIns="0" bIns="0" rtlCol="0" anchor="ctr">
            <a:noAutofit/>
          </a:bodyPr>
          <a:lstStyle/>
          <a:p>
            <a:pPr>
              <a:spcBef>
                <a:spcPts val="300"/>
              </a:spcBef>
              <a:spcAft>
                <a:spcPts val="300"/>
              </a:spcAft>
              <a:buNone/>
            </a:pPr>
            <a:r>
              <a:rPr lang="en-US" b="1" noProof="0" err="1"/>
              <a:t>PowerCo’s</a:t>
            </a:r>
            <a:r>
              <a:rPr lang="en-US" b="1" noProof="0"/>
              <a:t> comprehensive </a:t>
            </a:r>
            <a:r>
              <a:rPr lang="en-US" b="1">
                <a:solidFill>
                  <a:schemeClr val="accent2">
                    <a:lumMod val="60000"/>
                    <a:lumOff val="40000"/>
                  </a:schemeClr>
                </a:solidFill>
              </a:rPr>
              <a:t>4</a:t>
            </a:r>
            <a:r>
              <a:rPr lang="en-US" b="1" noProof="0">
                <a:solidFill>
                  <a:schemeClr val="accent2">
                    <a:lumMod val="60000"/>
                    <a:lumOff val="40000"/>
                  </a:schemeClr>
                </a:solidFill>
              </a:rPr>
              <a:t> pillar journey </a:t>
            </a:r>
            <a:r>
              <a:rPr lang="en-US" b="1" noProof="0"/>
              <a:t>of Battery Pass implementation</a:t>
            </a:r>
          </a:p>
        </p:txBody>
      </p:sp>
      <p:sp>
        <p:nvSpPr>
          <p:cNvPr id="3" name="Textfeld 2">
            <a:extLst>
              <a:ext uri="{FF2B5EF4-FFF2-40B4-BE49-F238E27FC236}">
                <a16:creationId xmlns:a16="http://schemas.microsoft.com/office/drawing/2014/main" id="{B484BC5D-B28D-F514-4C69-F1422553B5A4}"/>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spTree>
    <p:extLst>
      <p:ext uri="{BB962C8B-B14F-4D97-AF65-F5344CB8AC3E}">
        <p14:creationId xmlns:p14="http://schemas.microsoft.com/office/powerpoint/2010/main" val="4100795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BBBECB6-A393-CF93-1A06-5D1045362C2F}"/>
              </a:ext>
            </a:extLst>
          </p:cNvPr>
          <p:cNvGraphicFramePr>
            <a:graphicFrameLocks noChangeAspect="1"/>
          </p:cNvGraphicFramePr>
          <p:nvPr>
            <p:custDataLst>
              <p:tags r:id="rId1"/>
            </p:custDataLst>
            <p:extLst>
              <p:ext uri="{D42A27DB-BD31-4B8C-83A1-F6EECF244321}">
                <p14:modId xmlns:p14="http://schemas.microsoft.com/office/powerpoint/2010/main" val="22654737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Folie" r:id="rId4" imgW="7772400" imgH="10058400" progId="TCLayout.ActiveDocument.1">
                  <p:embed/>
                </p:oleObj>
              </mc:Choice>
              <mc:Fallback>
                <p:oleObj name="think-cell Folie" r:id="rId4" imgW="7772400" imgH="10058400" progId="TCLayout.ActiveDocument.1">
                  <p:embed/>
                  <p:pic>
                    <p:nvPicPr>
                      <p:cNvPr id="7" name="think-cell data - do not delete" hidden="1">
                        <a:extLst>
                          <a:ext uri="{FF2B5EF4-FFF2-40B4-BE49-F238E27FC236}">
                            <a16:creationId xmlns:a16="http://schemas.microsoft.com/office/drawing/2014/main" id="{BBBBECB6-A393-CF93-1A06-5D1045362C2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B3DBCF87-9F52-3696-BB08-F1DB54126F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1197" y="2011711"/>
            <a:ext cx="2176272" cy="1700212"/>
          </a:xfrm>
          <a:prstGeom prst="rect">
            <a:avLst/>
          </a:prstGeom>
        </p:spPr>
      </p:pic>
      <p:sp>
        <p:nvSpPr>
          <p:cNvPr id="3" name="Subtitle 2">
            <a:extLst>
              <a:ext uri="{FF2B5EF4-FFF2-40B4-BE49-F238E27FC236}">
                <a16:creationId xmlns:a16="http://schemas.microsoft.com/office/drawing/2014/main" id="{2DFF1A85-6135-4C2D-DFEF-2940A1BCA09B}"/>
              </a:ext>
            </a:extLst>
          </p:cNvPr>
          <p:cNvSpPr>
            <a:spLocks noGrp="1"/>
          </p:cNvSpPr>
          <p:nvPr>
            <p:ph type="subTitle" idx="1"/>
          </p:nvPr>
        </p:nvSpPr>
        <p:spPr/>
        <p:txBody>
          <a:bodyPr/>
          <a:lstStyle/>
          <a:p>
            <a:r>
              <a:rPr lang="de-DE"/>
              <a:t>How </a:t>
            </a:r>
            <a:r>
              <a:rPr lang="de-DE" err="1"/>
              <a:t>did</a:t>
            </a:r>
            <a:r>
              <a:rPr lang="de-DE"/>
              <a:t> </a:t>
            </a:r>
            <a:r>
              <a:rPr lang="de-DE" err="1"/>
              <a:t>we</a:t>
            </a:r>
            <a:r>
              <a:rPr lang="de-DE"/>
              <a:t> </a:t>
            </a:r>
            <a:r>
              <a:rPr lang="de-DE" err="1"/>
              <a:t>translate</a:t>
            </a:r>
            <a:r>
              <a:rPr lang="de-DE"/>
              <a:t> </a:t>
            </a:r>
            <a:r>
              <a:rPr lang="de-DE" err="1"/>
              <a:t>BatReg</a:t>
            </a:r>
            <a:r>
              <a:rPr lang="de-DE"/>
              <a:t> </a:t>
            </a:r>
            <a:r>
              <a:rPr lang="de-DE" err="1"/>
              <a:t>Articles</a:t>
            </a:r>
            <a:r>
              <a:rPr lang="de-DE"/>
              <a:t> </a:t>
            </a:r>
            <a:r>
              <a:rPr lang="de-DE" err="1"/>
              <a:t>into</a:t>
            </a:r>
            <a:r>
              <a:rPr lang="de-DE"/>
              <a:t> Data Points and Systems?</a:t>
            </a:r>
          </a:p>
        </p:txBody>
      </p:sp>
      <p:sp>
        <p:nvSpPr>
          <p:cNvPr id="11" name="TextBox 10">
            <a:extLst>
              <a:ext uri="{FF2B5EF4-FFF2-40B4-BE49-F238E27FC236}">
                <a16:creationId xmlns:a16="http://schemas.microsoft.com/office/drawing/2014/main" id="{A88426E7-5228-4A86-BFDA-2C50FB91C197}"/>
              </a:ext>
            </a:extLst>
          </p:cNvPr>
          <p:cNvSpPr txBox="1"/>
          <p:nvPr/>
        </p:nvSpPr>
        <p:spPr>
          <a:xfrm>
            <a:off x="997978" y="4872036"/>
            <a:ext cx="2470946" cy="1314162"/>
          </a:xfrm>
          <a:prstGeom prst="rect">
            <a:avLst/>
          </a:prstGeom>
          <a:ln w="6350">
            <a:noFill/>
            <a:miter lim="800000"/>
          </a:ln>
        </p:spPr>
        <p:txBody>
          <a:bodyPr vert="horz" wrap="none" lIns="0" tIns="0" rIns="0" bIns="0" rtlCol="0">
            <a:noAutofit/>
          </a:bodyPr>
          <a:lstStyle/>
          <a:p>
            <a:pPr algn="ctr">
              <a:spcBef>
                <a:spcPts val="300"/>
              </a:spcBef>
              <a:spcAft>
                <a:spcPts val="300"/>
              </a:spcAft>
            </a:pPr>
            <a:r>
              <a:rPr lang="en-GB" sz="1600"/>
              <a:t>Government Resources:</a:t>
            </a:r>
            <a:br>
              <a:rPr lang="en-GB" sz="1600"/>
            </a:br>
            <a:r>
              <a:rPr lang="en-GB" sz="1600">
                <a:hlinkClick r:id="rId7">
                  <a:extLst>
                    <a:ext uri="{A12FA001-AC4F-418D-AE19-62706E023703}">
                      <ahyp:hlinkClr xmlns:ahyp="http://schemas.microsoft.com/office/drawing/2018/hyperlinkcolor" val="tx"/>
                    </a:ext>
                  </a:extLst>
                </a:hlinkClick>
              </a:rPr>
              <a:t>https://thebatterypass.eu</a:t>
            </a:r>
            <a:endParaRPr lang="en-GB" sz="1600"/>
          </a:p>
          <a:p>
            <a:pPr marL="285750" indent="-285750">
              <a:spcBef>
                <a:spcPts val="300"/>
              </a:spcBef>
              <a:spcAft>
                <a:spcPts val="300"/>
              </a:spcAft>
              <a:buFont typeface="Arial" panose="020B0604020202020204" pitchFamily="34" charset="0"/>
              <a:buChar char="•"/>
            </a:pPr>
            <a:r>
              <a:rPr lang="en-GB" sz="1200" dirty="0"/>
              <a:t>Data Attribute Longlist</a:t>
            </a:r>
          </a:p>
          <a:p>
            <a:pPr marL="285750" indent="-285750">
              <a:spcBef>
                <a:spcPts val="300"/>
              </a:spcBef>
              <a:spcAft>
                <a:spcPts val="300"/>
              </a:spcAft>
              <a:buFont typeface="Arial" panose="020B0604020202020204" pitchFamily="34" charset="0"/>
              <a:buChar char="•"/>
            </a:pPr>
            <a:r>
              <a:rPr lang="en-GB" sz="1200" dirty="0"/>
              <a:t>Generic Data Model</a:t>
            </a:r>
          </a:p>
        </p:txBody>
      </p:sp>
      <p:pic>
        <p:nvPicPr>
          <p:cNvPr id="13" name="Picture 12">
            <a:extLst>
              <a:ext uri="{FF2B5EF4-FFF2-40B4-BE49-F238E27FC236}">
                <a16:creationId xmlns:a16="http://schemas.microsoft.com/office/drawing/2014/main" id="{12526FD4-2E37-7F7F-CC54-8D7123A621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7978" y="2325160"/>
            <a:ext cx="1749428" cy="2475440"/>
          </a:xfrm>
          <a:prstGeom prst="rect">
            <a:avLst/>
          </a:prstGeom>
        </p:spPr>
      </p:pic>
      <p:pic>
        <p:nvPicPr>
          <p:cNvPr id="10" name="Picture 9">
            <a:extLst>
              <a:ext uri="{FF2B5EF4-FFF2-40B4-BE49-F238E27FC236}">
                <a16:creationId xmlns:a16="http://schemas.microsoft.com/office/drawing/2014/main" id="{1E651EED-B10E-464B-0A09-437493C42C5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58104" y="1858238"/>
            <a:ext cx="1993583" cy="2820919"/>
          </a:xfrm>
          <a:prstGeom prst="rect">
            <a:avLst/>
          </a:prstGeom>
        </p:spPr>
      </p:pic>
      <p:sp>
        <p:nvSpPr>
          <p:cNvPr id="6" name="Textfeld 5">
            <a:extLst>
              <a:ext uri="{FF2B5EF4-FFF2-40B4-BE49-F238E27FC236}">
                <a16:creationId xmlns:a16="http://schemas.microsoft.com/office/drawing/2014/main" id="{E60516FD-E6B9-6C2A-E086-069C4ACE261E}"/>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sp>
        <p:nvSpPr>
          <p:cNvPr id="5" name="2. Slide Title">
            <a:extLst>
              <a:ext uri="{FF2B5EF4-FFF2-40B4-BE49-F238E27FC236}">
                <a16:creationId xmlns:a16="http://schemas.microsoft.com/office/drawing/2014/main" id="{B12FF834-6A34-60F2-4D0F-31EF837D299B}"/>
              </a:ext>
            </a:extLst>
          </p:cNvPr>
          <p:cNvSpPr txBox="1">
            <a:spLocks/>
          </p:cNvSpPr>
          <p:nvPr>
            <p:custDataLst>
              <p:tags r:id="rId2"/>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w="6350" cap="flat">
                  <a:noFill/>
                  <a:miter lim="800000"/>
                </a:ln>
                <a:solidFill>
                  <a:srgbClr val="FFFFFF"/>
                </a:solidFill>
                <a:effectLst/>
                <a:uLnTx/>
                <a:uFillTx/>
                <a:ea typeface="+mj-ea"/>
                <a:cs typeface="+mj-cs"/>
              </a:rPr>
              <a:t>03 Find &amp; Map Data</a:t>
            </a:r>
          </a:p>
        </p:txBody>
      </p:sp>
    </p:spTree>
    <p:extLst>
      <p:ext uri="{BB962C8B-B14F-4D97-AF65-F5344CB8AC3E}">
        <p14:creationId xmlns:p14="http://schemas.microsoft.com/office/powerpoint/2010/main" val="1117838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B5E07-5839-9D0F-2DA0-5AE0FD6BDBE4}"/>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FACCC81-3C63-0628-F3AD-B5EEB642E64A}"/>
              </a:ext>
            </a:extLst>
          </p:cNvPr>
          <p:cNvGraphicFramePr>
            <a:graphicFrameLocks noChangeAspect="1"/>
          </p:cNvGraphicFramePr>
          <p:nvPr>
            <p:custDataLst>
              <p:tags r:id="rId1"/>
            </p:custDataLst>
            <p:extLst>
              <p:ext uri="{D42A27DB-BD31-4B8C-83A1-F6EECF244321}">
                <p14:modId xmlns:p14="http://schemas.microsoft.com/office/powerpoint/2010/main" val="35087784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Folie" r:id="rId4" imgW="7772400" imgH="10058400" progId="TCLayout.ActiveDocument.1">
                  <p:embed/>
                </p:oleObj>
              </mc:Choice>
              <mc:Fallback>
                <p:oleObj name="think-cell Folie" r:id="rId4" imgW="7772400" imgH="10058400" progId="TCLayout.ActiveDocument.1">
                  <p:embed/>
                  <p:pic>
                    <p:nvPicPr>
                      <p:cNvPr id="7" name="think-cell data - do not delete" hidden="1">
                        <a:extLst>
                          <a:ext uri="{FF2B5EF4-FFF2-40B4-BE49-F238E27FC236}">
                            <a16:creationId xmlns:a16="http://schemas.microsoft.com/office/drawing/2014/main" id="{AFACCC81-3C63-0628-F3AD-B5EEB642E64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B01F36B6-9600-EF7D-0EA5-0812C97E7B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1197" y="2011711"/>
            <a:ext cx="2176272" cy="1700212"/>
          </a:xfrm>
          <a:prstGeom prst="rect">
            <a:avLst/>
          </a:prstGeom>
        </p:spPr>
      </p:pic>
      <p:sp>
        <p:nvSpPr>
          <p:cNvPr id="3" name="Subtitle 2">
            <a:extLst>
              <a:ext uri="{FF2B5EF4-FFF2-40B4-BE49-F238E27FC236}">
                <a16:creationId xmlns:a16="http://schemas.microsoft.com/office/drawing/2014/main" id="{8752B7BB-D6EF-5800-5A14-BC98DAF6F427}"/>
              </a:ext>
            </a:extLst>
          </p:cNvPr>
          <p:cNvSpPr>
            <a:spLocks noGrp="1"/>
          </p:cNvSpPr>
          <p:nvPr>
            <p:ph type="subTitle" idx="1"/>
          </p:nvPr>
        </p:nvSpPr>
        <p:spPr/>
        <p:txBody>
          <a:bodyPr/>
          <a:lstStyle/>
          <a:p>
            <a:r>
              <a:rPr lang="de-DE"/>
              <a:t>How </a:t>
            </a:r>
            <a:r>
              <a:rPr lang="de-DE" err="1"/>
              <a:t>did</a:t>
            </a:r>
            <a:r>
              <a:rPr lang="de-DE"/>
              <a:t> </a:t>
            </a:r>
            <a:r>
              <a:rPr lang="de-DE" err="1"/>
              <a:t>we</a:t>
            </a:r>
            <a:r>
              <a:rPr lang="de-DE"/>
              <a:t> </a:t>
            </a:r>
            <a:r>
              <a:rPr lang="de-DE" err="1"/>
              <a:t>translate</a:t>
            </a:r>
            <a:r>
              <a:rPr lang="de-DE"/>
              <a:t> </a:t>
            </a:r>
            <a:r>
              <a:rPr lang="de-DE" err="1"/>
              <a:t>BatReg</a:t>
            </a:r>
            <a:r>
              <a:rPr lang="de-DE"/>
              <a:t> </a:t>
            </a:r>
            <a:r>
              <a:rPr lang="de-DE" err="1"/>
              <a:t>Articles</a:t>
            </a:r>
            <a:r>
              <a:rPr lang="de-DE"/>
              <a:t> </a:t>
            </a:r>
            <a:r>
              <a:rPr lang="de-DE" err="1"/>
              <a:t>into</a:t>
            </a:r>
            <a:r>
              <a:rPr lang="de-DE"/>
              <a:t> Data Points and Systems?</a:t>
            </a:r>
          </a:p>
        </p:txBody>
      </p:sp>
      <p:sp>
        <p:nvSpPr>
          <p:cNvPr id="11" name="TextBox 10">
            <a:extLst>
              <a:ext uri="{FF2B5EF4-FFF2-40B4-BE49-F238E27FC236}">
                <a16:creationId xmlns:a16="http://schemas.microsoft.com/office/drawing/2014/main" id="{32FE5F30-8B2F-10CA-8D3F-445D7DD4608E}"/>
              </a:ext>
            </a:extLst>
          </p:cNvPr>
          <p:cNvSpPr txBox="1"/>
          <p:nvPr/>
        </p:nvSpPr>
        <p:spPr>
          <a:xfrm>
            <a:off x="997978" y="4872036"/>
            <a:ext cx="2470946" cy="1314162"/>
          </a:xfrm>
          <a:prstGeom prst="rect">
            <a:avLst/>
          </a:prstGeom>
          <a:ln w="6350">
            <a:noFill/>
            <a:miter lim="800000"/>
          </a:ln>
        </p:spPr>
        <p:txBody>
          <a:bodyPr vert="horz" wrap="none" lIns="0" tIns="0" rIns="0" bIns="0" rtlCol="0">
            <a:noAutofit/>
          </a:bodyPr>
          <a:lstStyle/>
          <a:p>
            <a:pPr algn="ctr">
              <a:spcBef>
                <a:spcPts val="300"/>
              </a:spcBef>
              <a:spcAft>
                <a:spcPts val="300"/>
              </a:spcAft>
            </a:pPr>
            <a:r>
              <a:rPr lang="en-GB" sz="1600" dirty="0"/>
              <a:t>Government Resources:</a:t>
            </a:r>
            <a:br>
              <a:rPr lang="en-GB" sz="1600" dirty="0"/>
            </a:br>
            <a:r>
              <a:rPr lang="en-GB" sz="1600" dirty="0">
                <a:hlinkClick r:id="rId7">
                  <a:extLst>
                    <a:ext uri="{A12FA001-AC4F-418D-AE19-62706E023703}">
                      <ahyp:hlinkClr xmlns:ahyp="http://schemas.microsoft.com/office/drawing/2018/hyperlinkcolor" val="tx"/>
                    </a:ext>
                  </a:extLst>
                </a:hlinkClick>
              </a:rPr>
              <a:t>https://thebatterypass.eu</a:t>
            </a:r>
            <a:endParaRPr lang="en-GB" sz="1600" dirty="0"/>
          </a:p>
          <a:p>
            <a:pPr marL="285750" indent="-285750">
              <a:spcBef>
                <a:spcPts val="300"/>
              </a:spcBef>
              <a:spcAft>
                <a:spcPts val="300"/>
              </a:spcAft>
              <a:buFont typeface="Arial" panose="020B0604020202020204" pitchFamily="34" charset="0"/>
              <a:buChar char="•"/>
            </a:pPr>
            <a:r>
              <a:rPr lang="en-GB" sz="1200" dirty="0"/>
              <a:t>Data Attribute Longlist</a:t>
            </a:r>
          </a:p>
          <a:p>
            <a:pPr marL="285750" indent="-285750">
              <a:spcBef>
                <a:spcPts val="300"/>
              </a:spcBef>
              <a:spcAft>
                <a:spcPts val="300"/>
              </a:spcAft>
              <a:buFont typeface="Arial" panose="020B0604020202020204" pitchFamily="34" charset="0"/>
              <a:buChar char="•"/>
            </a:pPr>
            <a:r>
              <a:rPr lang="en-GB" sz="1200" dirty="0"/>
              <a:t>Generic Data Model</a:t>
            </a:r>
          </a:p>
        </p:txBody>
      </p:sp>
      <p:pic>
        <p:nvPicPr>
          <p:cNvPr id="12" name="Picture 11">
            <a:extLst>
              <a:ext uri="{FF2B5EF4-FFF2-40B4-BE49-F238E27FC236}">
                <a16:creationId xmlns:a16="http://schemas.microsoft.com/office/drawing/2014/main" id="{136DD6AC-F80B-6A75-0E7C-B2F24082EC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79481" y="3116639"/>
            <a:ext cx="708121" cy="728037"/>
          </a:xfrm>
          <a:prstGeom prst="rect">
            <a:avLst/>
          </a:prstGeom>
        </p:spPr>
      </p:pic>
      <p:pic>
        <p:nvPicPr>
          <p:cNvPr id="13" name="Picture 12">
            <a:extLst>
              <a:ext uri="{FF2B5EF4-FFF2-40B4-BE49-F238E27FC236}">
                <a16:creationId xmlns:a16="http://schemas.microsoft.com/office/drawing/2014/main" id="{F0A7BC88-E2CE-3F06-0684-158A6DB06D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7978" y="2325160"/>
            <a:ext cx="1749428" cy="2475440"/>
          </a:xfrm>
          <a:prstGeom prst="rect">
            <a:avLst/>
          </a:prstGeom>
        </p:spPr>
      </p:pic>
      <p:pic>
        <p:nvPicPr>
          <p:cNvPr id="10" name="Picture 9">
            <a:extLst>
              <a:ext uri="{FF2B5EF4-FFF2-40B4-BE49-F238E27FC236}">
                <a16:creationId xmlns:a16="http://schemas.microsoft.com/office/drawing/2014/main" id="{50591FD0-7D26-7316-316F-7DD478CD88B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58104" y="1858238"/>
            <a:ext cx="1993583" cy="2820919"/>
          </a:xfrm>
          <a:prstGeom prst="rect">
            <a:avLst/>
          </a:prstGeom>
        </p:spPr>
      </p:pic>
      <p:sp>
        <p:nvSpPr>
          <p:cNvPr id="23" name="Right Arrow 22">
            <a:extLst>
              <a:ext uri="{FF2B5EF4-FFF2-40B4-BE49-F238E27FC236}">
                <a16:creationId xmlns:a16="http://schemas.microsoft.com/office/drawing/2014/main" id="{4E553830-CDBA-5241-E241-380FCA0856F7}"/>
              </a:ext>
            </a:extLst>
          </p:cNvPr>
          <p:cNvSpPr/>
          <p:nvPr/>
        </p:nvSpPr>
        <p:spPr>
          <a:xfrm>
            <a:off x="3400791" y="3323211"/>
            <a:ext cx="1389159" cy="397970"/>
          </a:xfrm>
          <a:prstGeom prst="rightArrow">
            <a:avLst/>
          </a:prstGeom>
          <a:noFill/>
          <a:ln w="28575"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err="1">
              <a:solidFill>
                <a:schemeClr val="bg1"/>
              </a:solidFill>
            </a:endParaRPr>
          </a:p>
        </p:txBody>
      </p:sp>
      <p:sp>
        <p:nvSpPr>
          <p:cNvPr id="4" name="Textfeld 3">
            <a:extLst>
              <a:ext uri="{FF2B5EF4-FFF2-40B4-BE49-F238E27FC236}">
                <a16:creationId xmlns:a16="http://schemas.microsoft.com/office/drawing/2014/main" id="{BD2D064C-A007-31AB-85E6-E0669EEFCAB8}"/>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pic>
        <p:nvPicPr>
          <p:cNvPr id="6" name="Grafik 136">
            <a:extLst>
              <a:ext uri="{FF2B5EF4-FFF2-40B4-BE49-F238E27FC236}">
                <a16:creationId xmlns:a16="http://schemas.microsoft.com/office/drawing/2014/main" id="{92C8957C-E126-765A-636C-7F93B5C53B79}"/>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421567" y="2081714"/>
            <a:ext cx="2671401" cy="256627"/>
          </a:xfrm>
          <a:prstGeom prst="rect">
            <a:avLst/>
          </a:prstGeom>
        </p:spPr>
      </p:pic>
      <p:pic>
        <p:nvPicPr>
          <p:cNvPr id="5" name="Grafik 12">
            <a:extLst>
              <a:ext uri="{FF2B5EF4-FFF2-40B4-BE49-F238E27FC236}">
                <a16:creationId xmlns:a16="http://schemas.microsoft.com/office/drawing/2014/main" id="{3E77A9E7-C965-0565-5EDD-EAE3C10877F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14171" y="2953594"/>
            <a:ext cx="678452" cy="322432"/>
          </a:xfrm>
          <a:prstGeom prst="rect">
            <a:avLst/>
          </a:prstGeom>
        </p:spPr>
      </p:pic>
      <p:pic>
        <p:nvPicPr>
          <p:cNvPr id="9" name="Grafik 123">
            <a:extLst>
              <a:ext uri="{FF2B5EF4-FFF2-40B4-BE49-F238E27FC236}">
                <a16:creationId xmlns:a16="http://schemas.microsoft.com/office/drawing/2014/main" id="{D3778496-F829-992C-3F35-258FF77EFB8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34671" y="3489617"/>
            <a:ext cx="585793" cy="400050"/>
          </a:xfrm>
          <a:prstGeom prst="rect">
            <a:avLst/>
          </a:prstGeom>
        </p:spPr>
      </p:pic>
      <p:pic>
        <p:nvPicPr>
          <p:cNvPr id="14" name="Grafik 13" descr="Ein Bild, das Schrift, Text, weiß, Design enthält.&#10;&#10;KI-generierte Inhalte können fehlerhaft sein.">
            <a:extLst>
              <a:ext uri="{FF2B5EF4-FFF2-40B4-BE49-F238E27FC236}">
                <a16:creationId xmlns:a16="http://schemas.microsoft.com/office/drawing/2014/main" id="{E8FBB259-F6FA-2679-BA8F-5F8CAF2E2771}"/>
              </a:ext>
            </a:extLst>
          </p:cNvPr>
          <p:cNvPicPr>
            <a:picLocks noChangeAspect="1"/>
          </p:cNvPicPr>
          <p:nvPr/>
        </p:nvPicPr>
        <p:blipFill>
          <a:blip r:embed="rId16"/>
          <a:stretch>
            <a:fillRect/>
          </a:stretch>
        </p:blipFill>
        <p:spPr>
          <a:xfrm>
            <a:off x="5704469" y="3276026"/>
            <a:ext cx="661207" cy="208158"/>
          </a:xfrm>
          <a:prstGeom prst="rect">
            <a:avLst/>
          </a:prstGeom>
        </p:spPr>
      </p:pic>
      <p:sp>
        <p:nvSpPr>
          <p:cNvPr id="8" name="TextBox 20">
            <a:extLst>
              <a:ext uri="{FF2B5EF4-FFF2-40B4-BE49-F238E27FC236}">
                <a16:creationId xmlns:a16="http://schemas.microsoft.com/office/drawing/2014/main" id="{E3B7D746-C67E-C86D-8AF2-86DE8635D6B2}"/>
              </a:ext>
            </a:extLst>
          </p:cNvPr>
          <p:cNvSpPr txBox="1"/>
          <p:nvPr/>
        </p:nvSpPr>
        <p:spPr>
          <a:xfrm>
            <a:off x="4425074" y="4858064"/>
            <a:ext cx="3613140" cy="1755241"/>
          </a:xfrm>
          <a:prstGeom prst="rect">
            <a:avLst/>
          </a:prstGeom>
          <a:ln w="6350">
            <a:noFill/>
            <a:miter lim="800000"/>
          </a:ln>
        </p:spPr>
        <p:txBody>
          <a:bodyPr vert="horz" wrap="square" lIns="0" tIns="0" rIns="0" bIns="0" rtlCol="0">
            <a:noAutofit/>
          </a:bodyPr>
          <a:lstStyle/>
          <a:p>
            <a:pPr>
              <a:spcBef>
                <a:spcPts val="300"/>
              </a:spcBef>
              <a:spcAft>
                <a:spcPts val="300"/>
              </a:spcAft>
            </a:pPr>
            <a:r>
              <a:rPr lang="en-GB" sz="1600" dirty="0"/>
              <a:t>Validation, Selection and Mapping of Data Points for different Products and Brands</a:t>
            </a:r>
          </a:p>
          <a:p>
            <a:pPr marL="285750" indent="-285750">
              <a:spcBef>
                <a:spcPts val="300"/>
              </a:spcBef>
              <a:spcAft>
                <a:spcPts val="300"/>
              </a:spcAft>
              <a:buFont typeface="Arial" panose="020B0604020202020204" pitchFamily="34" charset="0"/>
              <a:buChar char="•"/>
            </a:pPr>
            <a:r>
              <a:rPr lang="en-GB" sz="1200" dirty="0"/>
              <a:t>Data Attribute Shortlist</a:t>
            </a:r>
          </a:p>
          <a:p>
            <a:pPr marL="285750" indent="-285750">
              <a:spcBef>
                <a:spcPts val="300"/>
              </a:spcBef>
              <a:spcAft>
                <a:spcPts val="300"/>
              </a:spcAft>
              <a:buFont typeface="Arial" panose="020B0604020202020204" pitchFamily="34" charset="0"/>
              <a:buChar char="•"/>
            </a:pPr>
            <a:r>
              <a:rPr lang="en-GB" sz="1200" dirty="0"/>
              <a:t>Specific Data Models</a:t>
            </a:r>
          </a:p>
          <a:p>
            <a:pPr algn="ctr">
              <a:spcBef>
                <a:spcPts val="300"/>
              </a:spcBef>
              <a:spcAft>
                <a:spcPts val="300"/>
              </a:spcAft>
            </a:pPr>
            <a:endParaRPr lang="en-GB" sz="1600" dirty="0"/>
          </a:p>
        </p:txBody>
      </p:sp>
      <p:sp>
        <p:nvSpPr>
          <p:cNvPr id="17" name="2. Slide Title">
            <a:extLst>
              <a:ext uri="{FF2B5EF4-FFF2-40B4-BE49-F238E27FC236}">
                <a16:creationId xmlns:a16="http://schemas.microsoft.com/office/drawing/2014/main" id="{8AB3097A-EB36-FB0F-0ABC-BA45ADADA52D}"/>
              </a:ext>
            </a:extLst>
          </p:cNvPr>
          <p:cNvSpPr txBox="1">
            <a:spLocks/>
          </p:cNvSpPr>
          <p:nvPr>
            <p:custDataLst>
              <p:tags r:id="rId2"/>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w="6350" cap="flat">
                  <a:noFill/>
                  <a:miter lim="800000"/>
                </a:ln>
                <a:solidFill>
                  <a:srgbClr val="FFFFFF"/>
                </a:solidFill>
                <a:effectLst/>
                <a:uLnTx/>
                <a:uFillTx/>
                <a:ea typeface="+mj-ea"/>
                <a:cs typeface="+mj-cs"/>
              </a:rPr>
              <a:t>03 Find &amp; Map Data</a:t>
            </a:r>
          </a:p>
        </p:txBody>
      </p:sp>
    </p:spTree>
    <p:extLst>
      <p:ext uri="{BB962C8B-B14F-4D97-AF65-F5344CB8AC3E}">
        <p14:creationId xmlns:p14="http://schemas.microsoft.com/office/powerpoint/2010/main" val="2609318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80D80-9AF6-E1CF-7E07-C4770785891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E2FDF08-C8E9-A348-2AE4-1758B5AB9832}"/>
              </a:ext>
            </a:extLst>
          </p:cNvPr>
          <p:cNvGraphicFramePr>
            <a:graphicFrameLocks noChangeAspect="1"/>
          </p:cNvGraphicFramePr>
          <p:nvPr>
            <p:custDataLst>
              <p:tags r:id="rId1"/>
            </p:custDataLst>
            <p:extLst>
              <p:ext uri="{D42A27DB-BD31-4B8C-83A1-F6EECF244321}">
                <p14:modId xmlns:p14="http://schemas.microsoft.com/office/powerpoint/2010/main" val="386416159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Folie" r:id="rId4" imgW="7772400" imgH="10058400" progId="TCLayout.ActiveDocument.1">
                  <p:embed/>
                </p:oleObj>
              </mc:Choice>
              <mc:Fallback>
                <p:oleObj name="think-cell Folie" r:id="rId4" imgW="7772400" imgH="10058400" progId="TCLayout.ActiveDocument.1">
                  <p:embed/>
                  <p:pic>
                    <p:nvPicPr>
                      <p:cNvPr id="7" name="think-cell data - do not delete" hidden="1">
                        <a:extLst>
                          <a:ext uri="{FF2B5EF4-FFF2-40B4-BE49-F238E27FC236}">
                            <a16:creationId xmlns:a16="http://schemas.microsoft.com/office/drawing/2014/main" id="{CE2FDF08-C8E9-A348-2AE4-1758B5AB9832}"/>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F68F3F63-E3F4-FFFC-1E2C-E7BB102AF2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1197" y="2011711"/>
            <a:ext cx="2176272" cy="1700212"/>
          </a:xfrm>
          <a:prstGeom prst="rect">
            <a:avLst/>
          </a:prstGeom>
        </p:spPr>
      </p:pic>
      <p:sp>
        <p:nvSpPr>
          <p:cNvPr id="3" name="Subtitle 2">
            <a:extLst>
              <a:ext uri="{FF2B5EF4-FFF2-40B4-BE49-F238E27FC236}">
                <a16:creationId xmlns:a16="http://schemas.microsoft.com/office/drawing/2014/main" id="{86A1FFE1-7732-51AE-B9C2-76600444DE54}"/>
              </a:ext>
            </a:extLst>
          </p:cNvPr>
          <p:cNvSpPr>
            <a:spLocks noGrp="1"/>
          </p:cNvSpPr>
          <p:nvPr>
            <p:ph type="subTitle" idx="1"/>
          </p:nvPr>
        </p:nvSpPr>
        <p:spPr/>
        <p:txBody>
          <a:bodyPr/>
          <a:lstStyle/>
          <a:p>
            <a:r>
              <a:rPr lang="de-DE"/>
              <a:t>How </a:t>
            </a:r>
            <a:r>
              <a:rPr lang="de-DE" err="1"/>
              <a:t>did</a:t>
            </a:r>
            <a:r>
              <a:rPr lang="de-DE"/>
              <a:t> </a:t>
            </a:r>
            <a:r>
              <a:rPr lang="de-DE" err="1"/>
              <a:t>we</a:t>
            </a:r>
            <a:r>
              <a:rPr lang="de-DE"/>
              <a:t> </a:t>
            </a:r>
            <a:r>
              <a:rPr lang="de-DE" err="1"/>
              <a:t>translate</a:t>
            </a:r>
            <a:r>
              <a:rPr lang="de-DE"/>
              <a:t> </a:t>
            </a:r>
            <a:r>
              <a:rPr lang="de-DE" err="1"/>
              <a:t>BatReg</a:t>
            </a:r>
            <a:r>
              <a:rPr lang="de-DE"/>
              <a:t> </a:t>
            </a:r>
            <a:r>
              <a:rPr lang="de-DE" err="1"/>
              <a:t>Articles</a:t>
            </a:r>
            <a:r>
              <a:rPr lang="de-DE"/>
              <a:t> </a:t>
            </a:r>
            <a:r>
              <a:rPr lang="de-DE" err="1"/>
              <a:t>into</a:t>
            </a:r>
            <a:r>
              <a:rPr lang="de-DE"/>
              <a:t> Data Points and Systems?</a:t>
            </a:r>
          </a:p>
        </p:txBody>
      </p:sp>
      <p:pic>
        <p:nvPicPr>
          <p:cNvPr id="12" name="Picture 11">
            <a:extLst>
              <a:ext uri="{FF2B5EF4-FFF2-40B4-BE49-F238E27FC236}">
                <a16:creationId xmlns:a16="http://schemas.microsoft.com/office/drawing/2014/main" id="{1EC18377-D849-AF65-D30B-B1FE0F977C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79481" y="3116639"/>
            <a:ext cx="708121" cy="728037"/>
          </a:xfrm>
          <a:prstGeom prst="rect">
            <a:avLst/>
          </a:prstGeom>
        </p:spPr>
      </p:pic>
      <p:pic>
        <p:nvPicPr>
          <p:cNvPr id="13" name="Picture 12">
            <a:extLst>
              <a:ext uri="{FF2B5EF4-FFF2-40B4-BE49-F238E27FC236}">
                <a16:creationId xmlns:a16="http://schemas.microsoft.com/office/drawing/2014/main" id="{0D621171-00F1-CFA3-101E-1FFBB8C0C5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7978" y="2325160"/>
            <a:ext cx="1749428" cy="2475440"/>
          </a:xfrm>
          <a:prstGeom prst="rect">
            <a:avLst/>
          </a:prstGeom>
        </p:spPr>
      </p:pic>
      <p:pic>
        <p:nvPicPr>
          <p:cNvPr id="10" name="Picture 9">
            <a:extLst>
              <a:ext uri="{FF2B5EF4-FFF2-40B4-BE49-F238E27FC236}">
                <a16:creationId xmlns:a16="http://schemas.microsoft.com/office/drawing/2014/main" id="{05B48551-3938-DEB4-2D81-75D1DE4D29E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58104" y="1858238"/>
            <a:ext cx="1993583" cy="2820919"/>
          </a:xfrm>
          <a:prstGeom prst="rect">
            <a:avLst/>
          </a:prstGeom>
        </p:spPr>
      </p:pic>
      <p:sp>
        <p:nvSpPr>
          <p:cNvPr id="21" name="TextBox 20">
            <a:extLst>
              <a:ext uri="{FF2B5EF4-FFF2-40B4-BE49-F238E27FC236}">
                <a16:creationId xmlns:a16="http://schemas.microsoft.com/office/drawing/2014/main" id="{E87C19D2-C48A-014F-D65A-76965374D308}"/>
              </a:ext>
            </a:extLst>
          </p:cNvPr>
          <p:cNvSpPr txBox="1"/>
          <p:nvPr/>
        </p:nvSpPr>
        <p:spPr>
          <a:xfrm>
            <a:off x="4425074" y="4858064"/>
            <a:ext cx="3613140" cy="1755241"/>
          </a:xfrm>
          <a:prstGeom prst="rect">
            <a:avLst/>
          </a:prstGeom>
          <a:ln w="6350">
            <a:noFill/>
            <a:miter lim="800000"/>
          </a:ln>
        </p:spPr>
        <p:txBody>
          <a:bodyPr vert="horz" wrap="square" lIns="0" tIns="0" rIns="0" bIns="0" rtlCol="0">
            <a:noAutofit/>
          </a:bodyPr>
          <a:lstStyle/>
          <a:p>
            <a:pPr>
              <a:spcBef>
                <a:spcPts val="300"/>
              </a:spcBef>
              <a:spcAft>
                <a:spcPts val="300"/>
              </a:spcAft>
            </a:pPr>
            <a:r>
              <a:rPr lang="en-GB" sz="1600" dirty="0"/>
              <a:t>Validation, Selection and Mapping of Data Points for different Products and Brands</a:t>
            </a:r>
          </a:p>
          <a:p>
            <a:pPr marL="285750" indent="-285750">
              <a:spcBef>
                <a:spcPts val="300"/>
              </a:spcBef>
              <a:spcAft>
                <a:spcPts val="300"/>
              </a:spcAft>
              <a:buFont typeface="Arial" panose="020B0604020202020204" pitchFamily="34" charset="0"/>
              <a:buChar char="•"/>
            </a:pPr>
            <a:r>
              <a:rPr lang="en-GB" sz="1200" dirty="0"/>
              <a:t>Data Attribute Shortlist</a:t>
            </a:r>
          </a:p>
          <a:p>
            <a:pPr marL="285750" indent="-285750">
              <a:spcBef>
                <a:spcPts val="300"/>
              </a:spcBef>
              <a:spcAft>
                <a:spcPts val="300"/>
              </a:spcAft>
              <a:buFont typeface="Arial" panose="020B0604020202020204" pitchFamily="34" charset="0"/>
              <a:buChar char="•"/>
            </a:pPr>
            <a:r>
              <a:rPr lang="en-GB" sz="1200" dirty="0"/>
              <a:t>Specific Data Models</a:t>
            </a:r>
          </a:p>
          <a:p>
            <a:pPr algn="ctr">
              <a:spcBef>
                <a:spcPts val="300"/>
              </a:spcBef>
              <a:spcAft>
                <a:spcPts val="300"/>
              </a:spcAft>
            </a:pPr>
            <a:endParaRPr lang="en-GB" sz="1600" dirty="0"/>
          </a:p>
        </p:txBody>
      </p:sp>
      <p:pic>
        <p:nvPicPr>
          <p:cNvPr id="34" name="Grafik 12">
            <a:extLst>
              <a:ext uri="{FF2B5EF4-FFF2-40B4-BE49-F238E27FC236}">
                <a16:creationId xmlns:a16="http://schemas.microsoft.com/office/drawing/2014/main" id="{65491630-8BC3-776F-15C5-6E8505271F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14171" y="2953594"/>
            <a:ext cx="678452" cy="322432"/>
          </a:xfrm>
          <a:prstGeom prst="rect">
            <a:avLst/>
          </a:prstGeom>
        </p:spPr>
      </p:pic>
      <p:pic>
        <p:nvPicPr>
          <p:cNvPr id="36" name="Grafik 123">
            <a:extLst>
              <a:ext uri="{FF2B5EF4-FFF2-40B4-BE49-F238E27FC236}">
                <a16:creationId xmlns:a16="http://schemas.microsoft.com/office/drawing/2014/main" id="{B3093931-4548-9D52-89BF-DE9A521B0EF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34671" y="3489617"/>
            <a:ext cx="585793" cy="400050"/>
          </a:xfrm>
          <a:prstGeom prst="rect">
            <a:avLst/>
          </a:prstGeom>
        </p:spPr>
      </p:pic>
      <p:sp>
        <p:nvSpPr>
          <p:cNvPr id="41" name="TextBox 40">
            <a:extLst>
              <a:ext uri="{FF2B5EF4-FFF2-40B4-BE49-F238E27FC236}">
                <a16:creationId xmlns:a16="http://schemas.microsoft.com/office/drawing/2014/main" id="{B6539781-23CA-C87D-767C-363B68135A36}"/>
              </a:ext>
            </a:extLst>
          </p:cNvPr>
          <p:cNvSpPr txBox="1"/>
          <p:nvPr/>
        </p:nvSpPr>
        <p:spPr>
          <a:xfrm>
            <a:off x="8817288" y="4806157"/>
            <a:ext cx="3374712" cy="1755241"/>
          </a:xfrm>
          <a:prstGeom prst="rect">
            <a:avLst/>
          </a:prstGeom>
          <a:ln w="6350">
            <a:noFill/>
            <a:miter lim="800000"/>
          </a:ln>
        </p:spPr>
        <p:txBody>
          <a:bodyPr vert="horz" wrap="square" lIns="0" tIns="0" rIns="0" bIns="0" rtlCol="0">
            <a:noAutofit/>
          </a:bodyPr>
          <a:lstStyle/>
          <a:p>
            <a:pPr>
              <a:spcBef>
                <a:spcPts val="300"/>
              </a:spcBef>
              <a:spcAft>
                <a:spcPts val="300"/>
              </a:spcAft>
            </a:pPr>
            <a:r>
              <a:rPr lang="en-GB" sz="1600"/>
              <a:t>Applying the Data Model to the Brand Specific IT Landscape</a:t>
            </a:r>
          </a:p>
          <a:p>
            <a:pPr marL="285750" indent="-285750">
              <a:spcBef>
                <a:spcPts val="300"/>
              </a:spcBef>
              <a:spcAft>
                <a:spcPts val="300"/>
              </a:spcAft>
              <a:buFont typeface="Arial" panose="020B0604020202020204" pitchFamily="34" charset="0"/>
              <a:buChar char="•"/>
            </a:pPr>
            <a:r>
              <a:rPr lang="en-GB" sz="1200" dirty="0"/>
              <a:t>Relevant IT Systems</a:t>
            </a:r>
          </a:p>
          <a:p>
            <a:pPr marL="285750" indent="-285750">
              <a:spcBef>
                <a:spcPts val="300"/>
              </a:spcBef>
              <a:spcAft>
                <a:spcPts val="300"/>
              </a:spcAft>
              <a:buFont typeface="Arial" panose="020B0604020202020204" pitchFamily="34" charset="0"/>
              <a:buChar char="•"/>
            </a:pPr>
            <a:r>
              <a:rPr lang="en-GB" sz="1200" dirty="0"/>
              <a:t>System and Data Owners</a:t>
            </a:r>
          </a:p>
          <a:p>
            <a:pPr algn="ctr">
              <a:spcBef>
                <a:spcPts val="300"/>
              </a:spcBef>
              <a:spcAft>
                <a:spcPts val="300"/>
              </a:spcAft>
            </a:pPr>
            <a:endParaRPr lang="en-GB" sz="1600"/>
          </a:p>
        </p:txBody>
      </p:sp>
      <p:pic>
        <p:nvPicPr>
          <p:cNvPr id="43" name="Picture 42">
            <a:extLst>
              <a:ext uri="{FF2B5EF4-FFF2-40B4-BE49-F238E27FC236}">
                <a16:creationId xmlns:a16="http://schemas.microsoft.com/office/drawing/2014/main" id="{93E4716F-1BA6-E592-679F-20A589C341D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715047" y="2639241"/>
            <a:ext cx="2868869" cy="1716198"/>
          </a:xfrm>
          <a:prstGeom prst="rect">
            <a:avLst/>
          </a:prstGeom>
        </p:spPr>
      </p:pic>
      <p:sp>
        <p:nvSpPr>
          <p:cNvPr id="4" name="Textfeld 3">
            <a:extLst>
              <a:ext uri="{FF2B5EF4-FFF2-40B4-BE49-F238E27FC236}">
                <a16:creationId xmlns:a16="http://schemas.microsoft.com/office/drawing/2014/main" id="{6DA06647-7BCB-7B5C-4EF5-CA9B62B8F625}"/>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pic>
        <p:nvPicPr>
          <p:cNvPr id="5" name="Grafik 136">
            <a:extLst>
              <a:ext uri="{FF2B5EF4-FFF2-40B4-BE49-F238E27FC236}">
                <a16:creationId xmlns:a16="http://schemas.microsoft.com/office/drawing/2014/main" id="{90240659-4517-AED5-9AB6-D94CF41E4F61}"/>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4421567" y="2081714"/>
            <a:ext cx="2671401" cy="256627"/>
          </a:xfrm>
          <a:prstGeom prst="rect">
            <a:avLst/>
          </a:prstGeom>
        </p:spPr>
      </p:pic>
      <p:pic>
        <p:nvPicPr>
          <p:cNvPr id="6" name="Grafik 136">
            <a:extLst>
              <a:ext uri="{FF2B5EF4-FFF2-40B4-BE49-F238E27FC236}">
                <a16:creationId xmlns:a16="http://schemas.microsoft.com/office/drawing/2014/main" id="{860C7391-1343-BCA4-8FEE-8654ACB5DDDD}"/>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8840315" y="2067143"/>
            <a:ext cx="2671401" cy="256627"/>
          </a:xfrm>
          <a:prstGeom prst="rect">
            <a:avLst/>
          </a:prstGeom>
        </p:spPr>
      </p:pic>
      <p:sp>
        <p:nvSpPr>
          <p:cNvPr id="8" name="Right Arrow 22">
            <a:extLst>
              <a:ext uri="{FF2B5EF4-FFF2-40B4-BE49-F238E27FC236}">
                <a16:creationId xmlns:a16="http://schemas.microsoft.com/office/drawing/2014/main" id="{72DB2930-5849-B3CB-4BAA-E80D940ED117}"/>
              </a:ext>
            </a:extLst>
          </p:cNvPr>
          <p:cNvSpPr/>
          <p:nvPr/>
        </p:nvSpPr>
        <p:spPr>
          <a:xfrm>
            <a:off x="3400791" y="3323211"/>
            <a:ext cx="1389159" cy="397970"/>
          </a:xfrm>
          <a:prstGeom prst="rightArrow">
            <a:avLst/>
          </a:prstGeom>
          <a:noFill/>
          <a:ln w="28575"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err="1">
              <a:solidFill>
                <a:schemeClr val="bg1"/>
              </a:solidFill>
            </a:endParaRPr>
          </a:p>
        </p:txBody>
      </p:sp>
      <p:sp>
        <p:nvSpPr>
          <p:cNvPr id="9" name="Right Arrow 22">
            <a:extLst>
              <a:ext uri="{FF2B5EF4-FFF2-40B4-BE49-F238E27FC236}">
                <a16:creationId xmlns:a16="http://schemas.microsoft.com/office/drawing/2014/main" id="{441C9275-8459-4F0D-A32E-BBB510ADEF4B}"/>
              </a:ext>
            </a:extLst>
          </p:cNvPr>
          <p:cNvSpPr/>
          <p:nvPr/>
        </p:nvSpPr>
        <p:spPr>
          <a:xfrm>
            <a:off x="7089459" y="3259603"/>
            <a:ext cx="1389159" cy="397970"/>
          </a:xfrm>
          <a:prstGeom prst="rightArrow">
            <a:avLst/>
          </a:prstGeom>
          <a:noFill/>
          <a:ln w="28575"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err="1">
              <a:solidFill>
                <a:schemeClr val="bg1"/>
              </a:solidFill>
            </a:endParaRPr>
          </a:p>
        </p:txBody>
      </p:sp>
      <p:pic>
        <p:nvPicPr>
          <p:cNvPr id="15" name="Grafik 14" descr="Ein Bild, das Schrift, Text, weiß, Design enthält.&#10;&#10;KI-generierte Inhalte können fehlerhaft sein.">
            <a:extLst>
              <a:ext uri="{FF2B5EF4-FFF2-40B4-BE49-F238E27FC236}">
                <a16:creationId xmlns:a16="http://schemas.microsoft.com/office/drawing/2014/main" id="{64FC380B-7C8E-09D5-27D7-004A99938E9E}"/>
              </a:ext>
            </a:extLst>
          </p:cNvPr>
          <p:cNvPicPr>
            <a:picLocks noChangeAspect="1"/>
          </p:cNvPicPr>
          <p:nvPr/>
        </p:nvPicPr>
        <p:blipFill>
          <a:blip r:embed="rId16"/>
          <a:stretch>
            <a:fillRect/>
          </a:stretch>
        </p:blipFill>
        <p:spPr>
          <a:xfrm>
            <a:off x="5704469" y="3276026"/>
            <a:ext cx="661207" cy="208158"/>
          </a:xfrm>
          <a:prstGeom prst="rect">
            <a:avLst/>
          </a:prstGeom>
        </p:spPr>
      </p:pic>
      <p:sp>
        <p:nvSpPr>
          <p:cNvPr id="14" name="TextBox 10">
            <a:extLst>
              <a:ext uri="{FF2B5EF4-FFF2-40B4-BE49-F238E27FC236}">
                <a16:creationId xmlns:a16="http://schemas.microsoft.com/office/drawing/2014/main" id="{4C60EDB0-033E-E24E-9A3F-EAE0EFAEC825}"/>
              </a:ext>
            </a:extLst>
          </p:cNvPr>
          <p:cNvSpPr txBox="1"/>
          <p:nvPr/>
        </p:nvSpPr>
        <p:spPr>
          <a:xfrm>
            <a:off x="997978" y="4872036"/>
            <a:ext cx="2470946" cy="1314162"/>
          </a:xfrm>
          <a:prstGeom prst="rect">
            <a:avLst/>
          </a:prstGeom>
          <a:ln w="6350">
            <a:noFill/>
            <a:miter lim="800000"/>
          </a:ln>
        </p:spPr>
        <p:txBody>
          <a:bodyPr vert="horz" wrap="none" lIns="0" tIns="0" rIns="0" bIns="0" rtlCol="0">
            <a:noAutofit/>
          </a:bodyPr>
          <a:lstStyle/>
          <a:p>
            <a:pPr algn="ctr">
              <a:spcBef>
                <a:spcPts val="300"/>
              </a:spcBef>
              <a:spcAft>
                <a:spcPts val="300"/>
              </a:spcAft>
            </a:pPr>
            <a:r>
              <a:rPr lang="en-GB" sz="1600" dirty="0"/>
              <a:t>Government Resources:</a:t>
            </a:r>
            <a:br>
              <a:rPr lang="en-GB" sz="1600" dirty="0"/>
            </a:br>
            <a:r>
              <a:rPr lang="en-GB" sz="1600" dirty="0">
                <a:hlinkClick r:id="rId17">
                  <a:extLst>
                    <a:ext uri="{A12FA001-AC4F-418D-AE19-62706E023703}">
                      <ahyp:hlinkClr xmlns:ahyp="http://schemas.microsoft.com/office/drawing/2018/hyperlinkcolor" val="tx"/>
                    </a:ext>
                  </a:extLst>
                </a:hlinkClick>
              </a:rPr>
              <a:t>https://thebatterypass.eu</a:t>
            </a:r>
            <a:endParaRPr lang="en-GB" sz="1600" dirty="0"/>
          </a:p>
          <a:p>
            <a:pPr marL="285750" indent="-285750">
              <a:spcBef>
                <a:spcPts val="300"/>
              </a:spcBef>
              <a:spcAft>
                <a:spcPts val="300"/>
              </a:spcAft>
              <a:buFont typeface="Arial" panose="020B0604020202020204" pitchFamily="34" charset="0"/>
              <a:buChar char="•"/>
            </a:pPr>
            <a:r>
              <a:rPr lang="en-GB" sz="1200" dirty="0"/>
              <a:t>Data Attribute Longlist</a:t>
            </a:r>
          </a:p>
          <a:p>
            <a:pPr marL="285750" indent="-285750">
              <a:spcBef>
                <a:spcPts val="300"/>
              </a:spcBef>
              <a:spcAft>
                <a:spcPts val="300"/>
              </a:spcAft>
              <a:buFont typeface="Arial" panose="020B0604020202020204" pitchFamily="34" charset="0"/>
              <a:buChar char="•"/>
            </a:pPr>
            <a:r>
              <a:rPr lang="en-GB" sz="1200" dirty="0"/>
              <a:t>Generic Data Model</a:t>
            </a:r>
          </a:p>
        </p:txBody>
      </p:sp>
      <p:sp>
        <p:nvSpPr>
          <p:cNvPr id="16" name="2. Slide Title">
            <a:extLst>
              <a:ext uri="{FF2B5EF4-FFF2-40B4-BE49-F238E27FC236}">
                <a16:creationId xmlns:a16="http://schemas.microsoft.com/office/drawing/2014/main" id="{7DBC2B38-B74C-F10D-9BE9-A0C02DDFF30B}"/>
              </a:ext>
            </a:extLst>
          </p:cNvPr>
          <p:cNvSpPr txBox="1">
            <a:spLocks/>
          </p:cNvSpPr>
          <p:nvPr>
            <p:custDataLst>
              <p:tags r:id="rId2"/>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w="6350" cap="flat">
                  <a:noFill/>
                  <a:miter lim="800000"/>
                </a:ln>
                <a:solidFill>
                  <a:srgbClr val="FFFFFF"/>
                </a:solidFill>
                <a:effectLst/>
                <a:uLnTx/>
                <a:uFillTx/>
                <a:ea typeface="+mj-ea"/>
                <a:cs typeface="+mj-cs"/>
              </a:rPr>
              <a:t>03 Find &amp; Map Data</a:t>
            </a:r>
          </a:p>
        </p:txBody>
      </p:sp>
    </p:spTree>
    <p:extLst>
      <p:ext uri="{BB962C8B-B14F-4D97-AF65-F5344CB8AC3E}">
        <p14:creationId xmlns:p14="http://schemas.microsoft.com/office/powerpoint/2010/main" val="4040865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04E388C4-5A11-0BB6-29B9-ACE9F195FCBD}"/>
              </a:ext>
            </a:extLst>
          </p:cNvPr>
          <p:cNvGraphicFramePr>
            <a:graphicFrameLocks noChangeAspect="1"/>
          </p:cNvGraphicFramePr>
          <p:nvPr>
            <p:custDataLst>
              <p:tags r:id="rId1"/>
            </p:custDataLst>
            <p:extLst>
              <p:ext uri="{D42A27DB-BD31-4B8C-83A1-F6EECF244321}">
                <p14:modId xmlns:p14="http://schemas.microsoft.com/office/powerpoint/2010/main" val="26875652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Folie" r:id="rId4" imgW="7772400" imgH="10058400" progId="TCLayout.ActiveDocument.1">
                  <p:embed/>
                </p:oleObj>
              </mc:Choice>
              <mc:Fallback>
                <p:oleObj name="think-cell Folie" r:id="rId4" imgW="7772400" imgH="10058400" progId="TCLayout.ActiveDocument.1">
                  <p:embed/>
                  <p:pic>
                    <p:nvPicPr>
                      <p:cNvPr id="13" name="think-cell data - do not delete" hidden="1">
                        <a:extLst>
                          <a:ext uri="{FF2B5EF4-FFF2-40B4-BE49-F238E27FC236}">
                            <a16:creationId xmlns:a16="http://schemas.microsoft.com/office/drawing/2014/main" id="{04E388C4-5A11-0BB6-29B9-ACE9F195FCB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2" name="Text Placeholder 5">
            <a:extLst>
              <a:ext uri="{FF2B5EF4-FFF2-40B4-BE49-F238E27FC236}">
                <a16:creationId xmlns:a16="http://schemas.microsoft.com/office/drawing/2014/main" id="{687FF938-3843-DF3E-FC1F-0285A09BDA03}"/>
              </a:ext>
            </a:extLst>
          </p:cNvPr>
          <p:cNvSpPr txBox="1">
            <a:spLocks/>
          </p:cNvSpPr>
          <p:nvPr/>
        </p:nvSpPr>
        <p:spPr>
          <a:xfrm>
            <a:off x="554734" y="867224"/>
            <a:ext cx="11232453" cy="255647"/>
          </a:xfrm>
          <a:prstGeom prst="rect">
            <a:avLst/>
          </a:prstGeom>
        </p:spPr>
        <p:txBody>
          <a:bodyPr vert="horz" wrap="square" lIns="0" tIns="0" rIns="0" bIns="0" rtlCol="0" anchor="t" anchorCtr="0">
            <a:spAutoFit/>
          </a:bodyPr>
          <a:lstStyle>
            <a:lvl1pPr marL="0" indent="0" algn="l" defTabSz="914400" rtl="0" eaLnBrk="1" latinLnBrk="0" hangingPunct="1">
              <a:lnSpc>
                <a:spcPct val="110000"/>
              </a:lnSpc>
              <a:spcBef>
                <a:spcPts val="0"/>
              </a:spcBef>
              <a:spcAft>
                <a:spcPts val="450"/>
              </a:spcAft>
              <a:buFontTx/>
              <a:buNone/>
              <a:defRPr lang="de-DE" sz="1600" b="0" kern="1200" smtClean="0">
                <a:solidFill>
                  <a:schemeClr val="tx1"/>
                </a:solidFill>
                <a:latin typeface="+mn-lt"/>
                <a:ea typeface="+mn-ea"/>
                <a:cs typeface="+mn-cs"/>
              </a:defRPr>
            </a:lvl1pPr>
            <a:lvl2pPr marL="169200" indent="-169200" algn="l" defTabSz="914400" rtl="0" eaLnBrk="1" latinLnBrk="0" hangingPunct="1">
              <a:lnSpc>
                <a:spcPct val="110000"/>
              </a:lnSpc>
              <a:spcBef>
                <a:spcPts val="0"/>
              </a:spcBef>
              <a:spcAft>
                <a:spcPts val="450"/>
              </a:spcAft>
              <a:buFont typeface="Symbol" panose="05050102010706020507" pitchFamily="18" charset="2"/>
              <a:buChar char="-"/>
              <a:defRPr lang="de-DE" sz="3200" b="0" kern="1200" baseline="0" smtClean="0">
                <a:solidFill>
                  <a:schemeClr val="accent2"/>
                </a:solidFill>
                <a:latin typeface="+mn-lt"/>
                <a:ea typeface="+mn-ea"/>
                <a:cs typeface="+mn-cs"/>
              </a:defRPr>
            </a:lvl2pPr>
            <a:lvl3pPr marL="338400" indent="-169200" algn="l" defTabSz="914400" rtl="0" eaLnBrk="1" latinLnBrk="0" hangingPunct="1">
              <a:lnSpc>
                <a:spcPct val="110000"/>
              </a:lnSpc>
              <a:spcBef>
                <a:spcPts val="0"/>
              </a:spcBef>
              <a:spcAft>
                <a:spcPts val="450"/>
              </a:spcAft>
              <a:buFont typeface="Symbol" panose="05050102010706020507" pitchFamily="18" charset="2"/>
              <a:buChar char="-"/>
              <a:defRPr lang="de-DE" sz="3200" b="0" kern="1200" smtClean="0">
                <a:solidFill>
                  <a:schemeClr val="accent2"/>
                </a:solidFill>
                <a:latin typeface="+mn-lt"/>
                <a:ea typeface="+mn-ea"/>
                <a:cs typeface="+mn-cs"/>
              </a:defRPr>
            </a:lvl3pPr>
            <a:lvl4pPr marL="0" indent="0" algn="l" defTabSz="914400" rtl="0" eaLnBrk="1" latinLnBrk="0" hangingPunct="1">
              <a:lnSpc>
                <a:spcPct val="110000"/>
              </a:lnSpc>
              <a:spcBef>
                <a:spcPts val="0"/>
              </a:spcBef>
              <a:spcAft>
                <a:spcPts val="450"/>
              </a:spcAft>
              <a:buFontTx/>
              <a:buNone/>
              <a:defRPr lang="de-DE" sz="3200" b="0" kern="1200" smtClean="0">
                <a:solidFill>
                  <a:schemeClr val="accent2"/>
                </a:solidFill>
                <a:latin typeface="+mj-lt"/>
                <a:ea typeface="+mn-ea"/>
                <a:cs typeface="+mn-cs"/>
              </a:defRPr>
            </a:lvl4pPr>
            <a:lvl5pPr marL="0" indent="0" algn="l" defTabSz="914400" rtl="0" eaLnBrk="1" latinLnBrk="0" hangingPunct="1">
              <a:lnSpc>
                <a:spcPct val="110000"/>
              </a:lnSpc>
              <a:spcBef>
                <a:spcPts val="0"/>
              </a:spcBef>
              <a:spcAft>
                <a:spcPts val="450"/>
              </a:spcAft>
              <a:buFontTx/>
              <a:buNone/>
              <a:defRPr lang="en-US" sz="3200" b="0" kern="1200">
                <a:solidFill>
                  <a:schemeClr val="accent2"/>
                </a:solidFill>
                <a:latin typeface="+mn-lt"/>
                <a:ea typeface="+mn-ea"/>
                <a:cs typeface="+mn-cs"/>
              </a:defRPr>
            </a:lvl5pPr>
            <a:lvl6pPr marL="1692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6pPr>
            <a:lvl7pPr marL="338400" indent="-169200" algn="l" defTabSz="914400" rtl="0" eaLnBrk="1" latinLnBrk="0" hangingPunct="1">
              <a:lnSpc>
                <a:spcPct val="110000"/>
              </a:lnSpc>
              <a:spcBef>
                <a:spcPts val="0"/>
              </a:spcBef>
              <a:spcAft>
                <a:spcPts val="450"/>
              </a:spcAft>
              <a:buFont typeface="Symbol" panose="05050102010706020507" pitchFamily="18" charset="2"/>
              <a:buChar char="-"/>
              <a:defRPr sz="14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450"/>
              </a:spcAft>
              <a:buFontTx/>
              <a:buNone/>
              <a:defRPr sz="1400" b="1" kern="1200">
                <a:solidFill>
                  <a:schemeClr val="tx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450"/>
              </a:spcAft>
              <a:buClrTx/>
              <a:buSzTx/>
              <a:buFontTx/>
              <a:buNone/>
              <a:tabLst/>
              <a:defRPr/>
            </a:pPr>
            <a:r>
              <a:rPr kumimoji="0" lang="en-US" sz="1600" b="0" i="0" u="none" strike="noStrike" kern="1200" cap="none" spc="0" normalizeH="0" baseline="0" noProof="0">
                <a:ln>
                  <a:noFill/>
                </a:ln>
                <a:effectLst/>
                <a:uLnTx/>
                <a:uFillTx/>
                <a:ea typeface="+mn-ea"/>
                <a:cs typeface="+mn-cs"/>
              </a:rPr>
              <a:t>A layered approach helped us to identify relevant stakeholders, data, systems and use cases for the Battery Pass</a:t>
            </a:r>
          </a:p>
        </p:txBody>
      </p:sp>
      <p:graphicFrame>
        <p:nvGraphicFramePr>
          <p:cNvPr id="23" name="Diagram 22">
            <a:extLst>
              <a:ext uri="{FF2B5EF4-FFF2-40B4-BE49-F238E27FC236}">
                <a16:creationId xmlns:a16="http://schemas.microsoft.com/office/drawing/2014/main" id="{8BD6582F-B022-E689-B5AA-E0A05289EAD2}"/>
              </a:ext>
            </a:extLst>
          </p:cNvPr>
          <p:cNvGraphicFramePr/>
          <p:nvPr>
            <p:extLst>
              <p:ext uri="{D42A27DB-BD31-4B8C-83A1-F6EECF244321}">
                <p14:modId xmlns:p14="http://schemas.microsoft.com/office/powerpoint/2010/main" val="1452743745"/>
              </p:ext>
            </p:extLst>
          </p:nvPr>
        </p:nvGraphicFramePr>
        <p:xfrm>
          <a:off x="768507" y="1632032"/>
          <a:ext cx="11013117" cy="46243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4" name="Down Arrow 23">
            <a:extLst>
              <a:ext uri="{FF2B5EF4-FFF2-40B4-BE49-F238E27FC236}">
                <a16:creationId xmlns:a16="http://schemas.microsoft.com/office/drawing/2014/main" id="{5F11B014-5BA7-2CD3-81F1-4B40A398BC36}"/>
              </a:ext>
            </a:extLst>
          </p:cNvPr>
          <p:cNvSpPr/>
          <p:nvPr/>
        </p:nvSpPr>
        <p:spPr>
          <a:xfrm>
            <a:off x="321246" y="1632032"/>
            <a:ext cx="347870" cy="4624388"/>
          </a:xfrm>
          <a:prstGeom prst="downArrow">
            <a:avLst/>
          </a:prstGeom>
          <a:solidFill>
            <a:sysClr val="window" lastClr="FFFFFF"/>
          </a:solidFill>
          <a:ln w="12700" cap="flat" cmpd="sng" algn="ctr">
            <a:noFill/>
            <a:prstDash val="solid"/>
            <a:miter lim="800000"/>
          </a:ln>
          <a:effectLst/>
        </p:spPr>
        <p:txBody>
          <a:bodyPr vert="vert270" rtlCol="0" anchor="ctr"/>
          <a:lstStyle/>
          <a:p>
            <a:pPr marL="0" marR="0" lvl="0" indent="0" algn="ctr" defTabSz="914400" eaLnBrk="1" fontAlgn="auto" latinLnBrk="0" hangingPunct="1">
              <a:lnSpc>
                <a:spcPct val="110000"/>
              </a:lnSpc>
              <a:spcBef>
                <a:spcPts val="0"/>
              </a:spcBef>
              <a:spcAft>
                <a:spcPts val="450"/>
              </a:spcAft>
              <a:buClrTx/>
              <a:buSzTx/>
              <a:buFontTx/>
              <a:buNone/>
              <a:tabLst/>
              <a:defRPr/>
            </a:pPr>
            <a:r>
              <a:rPr kumimoji="0" lang="en-US" sz="900" b="0" i="0" u="none" strike="noStrike" kern="0" cap="none" spc="0" normalizeH="0" baseline="0" noProof="0">
                <a:ln>
                  <a:noFill/>
                </a:ln>
                <a:solidFill>
                  <a:srgbClr val="212124"/>
                </a:solidFill>
                <a:effectLst/>
                <a:uLnTx/>
                <a:uFillTx/>
                <a:ea typeface="+mn-ea"/>
                <a:cs typeface="+mn-cs"/>
              </a:rPr>
              <a:t>EU Articles to Battery Pass IT System</a:t>
            </a:r>
          </a:p>
        </p:txBody>
      </p:sp>
      <p:sp>
        <p:nvSpPr>
          <p:cNvPr id="25" name="Left-right Arrow 24">
            <a:extLst>
              <a:ext uri="{FF2B5EF4-FFF2-40B4-BE49-F238E27FC236}">
                <a16:creationId xmlns:a16="http://schemas.microsoft.com/office/drawing/2014/main" id="{C018D60C-96A9-05F8-F29A-991552513CB9}"/>
              </a:ext>
            </a:extLst>
          </p:cNvPr>
          <p:cNvSpPr/>
          <p:nvPr/>
        </p:nvSpPr>
        <p:spPr>
          <a:xfrm>
            <a:off x="2367162" y="3944227"/>
            <a:ext cx="9414462" cy="758996"/>
          </a:xfrm>
          <a:prstGeom prst="leftRightArrow">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450"/>
              </a:spcAft>
              <a:buClrTx/>
              <a:buSzTx/>
              <a:buFontTx/>
              <a:buNone/>
              <a:tabLst/>
              <a:defRPr/>
            </a:pPr>
            <a:r>
              <a:rPr kumimoji="0" lang="en-US" sz="1600" b="0" i="0" u="none" strike="noStrike" kern="0" cap="none" spc="0" normalizeH="0" baseline="0" noProof="0">
                <a:ln>
                  <a:noFill/>
                </a:ln>
                <a:solidFill>
                  <a:srgbClr val="212124"/>
                </a:solidFill>
                <a:effectLst/>
                <a:uLnTx/>
                <a:uFillTx/>
                <a:ea typeface="+mn-ea"/>
                <a:cs typeface="+mn-cs"/>
              </a:rPr>
              <a:t>Internal PowerCo IT Systems, Supply Chain Partner Systems </a:t>
            </a:r>
          </a:p>
        </p:txBody>
      </p:sp>
      <p:sp>
        <p:nvSpPr>
          <p:cNvPr id="26" name="Left-right Arrow 25">
            <a:extLst>
              <a:ext uri="{FF2B5EF4-FFF2-40B4-BE49-F238E27FC236}">
                <a16:creationId xmlns:a16="http://schemas.microsoft.com/office/drawing/2014/main" id="{4997536A-D4F8-B528-0001-1E80E7DC907F}"/>
              </a:ext>
            </a:extLst>
          </p:cNvPr>
          <p:cNvSpPr/>
          <p:nvPr/>
        </p:nvSpPr>
        <p:spPr>
          <a:xfrm>
            <a:off x="2367162" y="4720825"/>
            <a:ext cx="9414462" cy="758996"/>
          </a:xfrm>
          <a:prstGeom prst="leftRightArrow">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450"/>
              </a:spcAft>
              <a:buClrTx/>
              <a:buSzTx/>
              <a:buFontTx/>
              <a:buNone/>
              <a:tabLst/>
              <a:defRPr/>
            </a:pPr>
            <a:r>
              <a:rPr kumimoji="0" lang="en-US" sz="1600" b="0" i="0" u="none" strike="noStrike" kern="0" cap="none" spc="0" normalizeH="0" baseline="0" noProof="0">
                <a:ln>
                  <a:noFill/>
                </a:ln>
                <a:solidFill>
                  <a:srgbClr val="212124"/>
                </a:solidFill>
                <a:effectLst/>
                <a:uLnTx/>
                <a:uFillTx/>
                <a:ea typeface="+mn-ea"/>
                <a:cs typeface="+mn-cs"/>
              </a:rPr>
              <a:t>Customer IT Systems, Interfaces, VW Group Solution</a:t>
            </a:r>
          </a:p>
        </p:txBody>
      </p:sp>
      <p:sp>
        <p:nvSpPr>
          <p:cNvPr id="27" name="Left-right Arrow 26">
            <a:extLst>
              <a:ext uri="{FF2B5EF4-FFF2-40B4-BE49-F238E27FC236}">
                <a16:creationId xmlns:a16="http://schemas.microsoft.com/office/drawing/2014/main" id="{9DA65896-9731-99C6-4539-567638F067C9}"/>
              </a:ext>
            </a:extLst>
          </p:cNvPr>
          <p:cNvSpPr/>
          <p:nvPr/>
        </p:nvSpPr>
        <p:spPr>
          <a:xfrm>
            <a:off x="2367162" y="5497424"/>
            <a:ext cx="9414462" cy="758996"/>
          </a:xfrm>
          <a:prstGeom prst="leftRightArrow">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450"/>
              </a:spcAft>
              <a:buClrTx/>
              <a:buSzTx/>
              <a:buFontTx/>
              <a:buNone/>
              <a:tabLst/>
              <a:defRPr/>
            </a:pPr>
            <a:r>
              <a:rPr kumimoji="0" lang="en-US" sz="1600" b="0" i="0" u="none" strike="noStrike" kern="0" cap="none" spc="0" normalizeH="0" baseline="0" noProof="0">
                <a:ln>
                  <a:noFill/>
                </a:ln>
                <a:solidFill>
                  <a:srgbClr val="212124"/>
                </a:solidFill>
                <a:effectLst/>
                <a:uLnTx/>
                <a:uFillTx/>
                <a:ea typeface="+mn-ea"/>
                <a:cs typeface="+mn-cs"/>
              </a:rPr>
              <a:t>Domain Specific Use Cases with Central Data Platform</a:t>
            </a:r>
          </a:p>
        </p:txBody>
      </p:sp>
      <p:sp>
        <p:nvSpPr>
          <p:cNvPr id="28" name="2. Slide Title">
            <a:extLst>
              <a:ext uri="{FF2B5EF4-FFF2-40B4-BE49-F238E27FC236}">
                <a16:creationId xmlns:a16="http://schemas.microsoft.com/office/drawing/2014/main" id="{A2B32465-51E0-26E5-D2AF-D90C48DA981E}"/>
              </a:ext>
            </a:extLst>
          </p:cNvPr>
          <p:cNvSpPr txBox="1">
            <a:spLocks/>
          </p:cNvSpPr>
          <p:nvPr>
            <p:custDataLst>
              <p:tags r:id="rId2"/>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a:ln w="6350" cap="flat">
                  <a:noFill/>
                  <a:miter lim="800000"/>
                </a:ln>
                <a:effectLst/>
                <a:uLnTx/>
                <a:uFillTx/>
                <a:ea typeface="+mj-ea"/>
                <a:cs typeface="+mj-cs"/>
              </a:rPr>
              <a:t>03 From Regulations to Use Cases: PowerCo Tier Model</a:t>
            </a:r>
          </a:p>
        </p:txBody>
      </p:sp>
      <p:sp>
        <p:nvSpPr>
          <p:cNvPr id="2" name="Textfeld 1">
            <a:extLst>
              <a:ext uri="{FF2B5EF4-FFF2-40B4-BE49-F238E27FC236}">
                <a16:creationId xmlns:a16="http://schemas.microsoft.com/office/drawing/2014/main" id="{3E92BE0A-4BE2-EF41-8B06-A167C5EEA256}"/>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spTree>
    <p:extLst>
      <p:ext uri="{BB962C8B-B14F-4D97-AF65-F5344CB8AC3E}">
        <p14:creationId xmlns:p14="http://schemas.microsoft.com/office/powerpoint/2010/main" val="893036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3AB08F4-314A-469F-B31F-FB5A22225B96}"/>
              </a:ext>
            </a:extLst>
          </p:cNvPr>
          <p:cNvGraphicFramePr>
            <a:graphicFrameLocks noChangeAspect="1"/>
          </p:cNvGraphicFramePr>
          <p:nvPr>
            <p:custDataLst>
              <p:tags r:id="rId1"/>
            </p:custDataLst>
            <p:extLst>
              <p:ext uri="{D42A27DB-BD31-4B8C-83A1-F6EECF244321}">
                <p14:modId xmlns:p14="http://schemas.microsoft.com/office/powerpoint/2010/main" val="3722673261"/>
              </p:ext>
            </p:extLst>
          </p:nvPr>
        </p:nvGraphicFramePr>
        <p:xfrm>
          <a:off x="1678" y="1639"/>
          <a:ext cx="1588" cy="1588"/>
        </p:xfrm>
        <a:graphic>
          <a:graphicData uri="http://schemas.openxmlformats.org/presentationml/2006/ole">
            <mc:AlternateContent xmlns:mc="http://schemas.openxmlformats.org/markup-compatibility/2006">
              <mc:Choice xmlns:v="urn:schemas-microsoft-com:vml" Requires="v">
                <p:oleObj name="think-cell Folie" r:id="rId10" imgW="493" imgH="493" progId="TCLayout.ActiveDocument.1">
                  <p:embed/>
                </p:oleObj>
              </mc:Choice>
              <mc:Fallback>
                <p:oleObj name="think-cell Folie" r:id="rId10" imgW="493" imgH="493" progId="TCLayout.ActiveDocument.1">
                  <p:embed/>
                  <p:pic>
                    <p:nvPicPr>
                      <p:cNvPr id="5" name="Object 4" hidden="1">
                        <a:extLst>
                          <a:ext uri="{FF2B5EF4-FFF2-40B4-BE49-F238E27FC236}">
                            <a16:creationId xmlns:a16="http://schemas.microsoft.com/office/drawing/2014/main" id="{53AB08F4-314A-469F-B31F-FB5A22225B96}"/>
                          </a:ext>
                        </a:extLst>
                      </p:cNvPr>
                      <p:cNvPicPr/>
                      <p:nvPr/>
                    </p:nvPicPr>
                    <p:blipFill>
                      <a:blip r:embed="rId11"/>
                      <a:stretch>
                        <a:fillRect/>
                      </a:stretch>
                    </p:blipFill>
                    <p:spPr>
                      <a:xfrm>
                        <a:off x="1678" y="1639"/>
                        <a:ext cx="1588" cy="1588"/>
                      </a:xfrm>
                      <a:prstGeom prst="rect">
                        <a:avLst/>
                      </a:prstGeom>
                    </p:spPr>
                  </p:pic>
                </p:oleObj>
              </mc:Fallback>
            </mc:AlternateContent>
          </a:graphicData>
        </a:graphic>
      </p:graphicFrame>
      <p:pic>
        <p:nvPicPr>
          <p:cNvPr id="15" name="Textplatzhalter 11">
            <a:extLst>
              <a:ext uri="{FF2B5EF4-FFF2-40B4-BE49-F238E27FC236}">
                <a16:creationId xmlns:a16="http://schemas.microsoft.com/office/drawing/2014/main" id="{DA16F2EF-C0A3-852B-49BC-112572F847D9}"/>
              </a:ext>
            </a:extLst>
          </p:cNvPr>
          <p:cNvPicPr>
            <a:picLocks/>
          </p:cNvPicPr>
          <p:nvPr/>
        </p:nvPicPr>
        <p:blipFill rotWithShape="1">
          <a:blip r:embed="rId12" cstate="screen">
            <a:alphaModFix amt="70000"/>
            <a:extLst>
              <a:ext uri="{28A0092B-C50C-407E-A947-70E740481C1C}">
                <a14:useLocalDpi xmlns:a14="http://schemas.microsoft.com/office/drawing/2010/main"/>
              </a:ext>
            </a:extLst>
          </a:blip>
          <a:srcRect/>
          <a:stretch/>
        </p:blipFill>
        <p:spPr>
          <a:xfrm>
            <a:off x="7357962" y="1363634"/>
            <a:ext cx="2395641" cy="5494366"/>
          </a:xfrm>
          <a:prstGeom prst="rect">
            <a:avLst/>
          </a:prstGeom>
        </p:spPr>
      </p:pic>
      <p:pic>
        <p:nvPicPr>
          <p:cNvPr id="38" name="bg object 16">
            <a:extLst>
              <a:ext uri="{FF2B5EF4-FFF2-40B4-BE49-F238E27FC236}">
                <a16:creationId xmlns:a16="http://schemas.microsoft.com/office/drawing/2014/main" id="{3F2FB900-373E-30F3-1C43-A01C2F870AA1}"/>
              </a:ext>
            </a:extLst>
          </p:cNvPr>
          <p:cNvPicPr>
            <a:picLocks/>
          </p:cNvPicPr>
          <p:nvPr/>
        </p:nvPicPr>
        <p:blipFill rotWithShape="1">
          <a:blip r:embed="rId13" cstate="screen">
            <a:alphaModFix amt="50000"/>
            <a:extLst>
              <a:ext uri="{28A0092B-C50C-407E-A947-70E740481C1C}">
                <a14:useLocalDpi xmlns:a14="http://schemas.microsoft.com/office/drawing/2010/main"/>
              </a:ext>
            </a:extLst>
          </a:blip>
          <a:srcRect l="63924" t="3583" r="12429"/>
          <a:stretch/>
        </p:blipFill>
        <p:spPr>
          <a:xfrm>
            <a:off x="2481162" y="1363634"/>
            <a:ext cx="2395638" cy="5494365"/>
          </a:xfrm>
          <a:prstGeom prst="rect">
            <a:avLst/>
          </a:prstGeom>
        </p:spPr>
      </p:pic>
      <p:sp>
        <p:nvSpPr>
          <p:cNvPr id="6" name="Rectangle 5" hidden="1">
            <a:extLst>
              <a:ext uri="{FF2B5EF4-FFF2-40B4-BE49-F238E27FC236}">
                <a16:creationId xmlns:a16="http://schemas.microsoft.com/office/drawing/2014/main" id="{42DC2869-7860-46C1-85A6-118AF1774CAF}"/>
              </a:ext>
            </a:extLst>
          </p:cNvPr>
          <p:cNvSpPr/>
          <p:nvPr>
            <p:custDataLst>
              <p:tags r:id="rId2"/>
            </p:custDataLst>
          </p:nvPr>
        </p:nvSpPr>
        <p:spPr>
          <a:xfrm>
            <a:off x="91" y="51"/>
            <a:ext cx="158747" cy="158747"/>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2500" b="1" noProof="0">
              <a:solidFill>
                <a:schemeClr val="tx1"/>
              </a:solidFill>
              <a:latin typeface="Arial" panose="020B0604020202020204" pitchFamily="34" charset="0"/>
              <a:ea typeface="+mj-ea"/>
              <a:cs typeface="+mj-cs"/>
              <a:sym typeface="Arial" panose="020B0604020202020204" pitchFamily="34" charset="0"/>
            </a:endParaRPr>
          </a:p>
        </p:txBody>
      </p:sp>
      <p:sp>
        <p:nvSpPr>
          <p:cNvPr id="2" name="2. Slide Title">
            <a:extLst>
              <a:ext uri="{FF2B5EF4-FFF2-40B4-BE49-F238E27FC236}">
                <a16:creationId xmlns:a16="http://schemas.microsoft.com/office/drawing/2014/main" id="{4B0383C5-3A52-4EF7-B6AE-34B71973B396}"/>
              </a:ext>
            </a:extLst>
          </p:cNvPr>
          <p:cNvSpPr>
            <a:spLocks noGrp="1"/>
          </p:cNvSpPr>
          <p:nvPr>
            <p:ph type="title"/>
            <p:custDataLst>
              <p:tags r:id="rId3"/>
            </p:custDataLst>
          </p:nvPr>
        </p:nvSpPr>
        <p:spPr bwMode="gray">
          <a:xfrm>
            <a:off x="554737" y="519011"/>
            <a:ext cx="10484739"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nchor="b" anchorCtr="0">
            <a:noAutofit/>
          </a:bodyPr>
          <a:lstStyle/>
          <a:p>
            <a:r>
              <a:rPr lang="en-US" noProof="0">
                <a:solidFill>
                  <a:schemeClr val="accent2"/>
                </a:solidFill>
              </a:rPr>
              <a:t>Our vision:</a:t>
            </a:r>
            <a:r>
              <a:rPr lang="en-US" noProof="0"/>
              <a:t> Become a global battery champion.</a:t>
            </a:r>
          </a:p>
        </p:txBody>
      </p:sp>
      <p:pic>
        <p:nvPicPr>
          <p:cNvPr id="72" name="Picture 71">
            <a:extLst>
              <a:ext uri="{FF2B5EF4-FFF2-40B4-BE49-F238E27FC236}">
                <a16:creationId xmlns:a16="http://schemas.microsoft.com/office/drawing/2014/main" id="{43A7BF49-C114-9D59-E80C-9020CE63BC6F}"/>
              </a:ext>
            </a:extLst>
          </p:cNvPr>
          <p:cNvPicPr>
            <a:picLocks/>
          </p:cNvPicPr>
          <p:nvPr/>
        </p:nvPicPr>
        <p:blipFill rotWithShape="1">
          <a:blip r:embed="rId14" cstate="screen">
            <a:alphaModFix amt="50000"/>
            <a:extLst>
              <a:ext uri="{28A0092B-C50C-407E-A947-70E740481C1C}">
                <a14:useLocalDpi xmlns:a14="http://schemas.microsoft.com/office/drawing/2010/main"/>
              </a:ext>
            </a:extLst>
          </a:blip>
          <a:srcRect/>
          <a:stretch/>
        </p:blipFill>
        <p:spPr>
          <a:xfrm>
            <a:off x="9796358" y="1363633"/>
            <a:ext cx="2395636" cy="5494366"/>
          </a:xfrm>
          <a:prstGeom prst="rect">
            <a:avLst/>
          </a:prstGeom>
        </p:spPr>
      </p:pic>
      <p:pic>
        <p:nvPicPr>
          <p:cNvPr id="73" name="Picture 72">
            <a:extLst>
              <a:ext uri="{FF2B5EF4-FFF2-40B4-BE49-F238E27FC236}">
                <a16:creationId xmlns:a16="http://schemas.microsoft.com/office/drawing/2014/main" id="{C8014387-3005-1341-CCBD-DD1BCF1D657A}"/>
              </a:ext>
            </a:extLst>
          </p:cNvPr>
          <p:cNvPicPr>
            <a:picLocks/>
          </p:cNvPicPr>
          <p:nvPr/>
        </p:nvPicPr>
        <p:blipFill rotWithShape="1">
          <a:blip r:embed="rId15" cstate="screen">
            <a:alphaModFix amt="50000"/>
            <a:extLst>
              <a:ext uri="{28A0092B-C50C-407E-A947-70E740481C1C}">
                <a14:useLocalDpi xmlns:a14="http://schemas.microsoft.com/office/drawing/2010/main"/>
              </a:ext>
            </a:extLst>
          </a:blip>
          <a:srcRect/>
          <a:stretch/>
        </p:blipFill>
        <p:spPr>
          <a:xfrm>
            <a:off x="22" y="1363636"/>
            <a:ext cx="2438377" cy="5494364"/>
          </a:xfrm>
          <a:prstGeom prst="rect">
            <a:avLst/>
          </a:prstGeom>
        </p:spPr>
      </p:pic>
      <p:pic>
        <p:nvPicPr>
          <p:cNvPr id="74" name="Grafik 3" descr="Straßen, die durch Wald führen">
            <a:extLst>
              <a:ext uri="{FF2B5EF4-FFF2-40B4-BE49-F238E27FC236}">
                <a16:creationId xmlns:a16="http://schemas.microsoft.com/office/drawing/2014/main" id="{D1E52CA2-85BB-64BF-09A3-3F2E0F42312C}"/>
              </a:ext>
            </a:extLst>
          </p:cNvPr>
          <p:cNvPicPr>
            <a:picLocks/>
          </p:cNvPicPr>
          <p:nvPr/>
        </p:nvPicPr>
        <p:blipFill rotWithShape="1">
          <a:blip r:embed="rId16" cstate="screen">
            <a:alphaModFix amt="50000"/>
            <a:extLst>
              <a:ext uri="{28A0092B-C50C-407E-A947-70E740481C1C}">
                <a14:useLocalDpi xmlns:a14="http://schemas.microsoft.com/office/drawing/2010/main"/>
              </a:ext>
            </a:extLst>
          </a:blip>
          <a:srcRect/>
          <a:stretch/>
        </p:blipFill>
        <p:spPr>
          <a:xfrm>
            <a:off x="4919564" y="1363634"/>
            <a:ext cx="2395635" cy="5494366"/>
          </a:xfrm>
          <a:prstGeom prst="rect">
            <a:avLst/>
          </a:prstGeom>
        </p:spPr>
      </p:pic>
      <p:cxnSp>
        <p:nvCxnSpPr>
          <p:cNvPr id="4" name="LineBasicDefault 6">
            <a:extLst>
              <a:ext uri="{FF2B5EF4-FFF2-40B4-BE49-F238E27FC236}">
                <a16:creationId xmlns:a16="http://schemas.microsoft.com/office/drawing/2014/main" id="{F287A5E8-AF10-738D-2B4B-C0CBE0125A77}"/>
              </a:ext>
            </a:extLst>
          </p:cNvPr>
          <p:cNvCxnSpPr>
            <a:cxnSpLocks/>
          </p:cNvCxnSpPr>
          <p:nvPr>
            <p:custDataLst>
              <p:tags r:id="rId4"/>
            </p:custDataLst>
          </p:nvPr>
        </p:nvCxnSpPr>
        <p:spPr>
          <a:xfrm flipV="1">
            <a:off x="2438400" y="1363634"/>
            <a:ext cx="0" cy="5494366"/>
          </a:xfrm>
          <a:prstGeom prst="straightConnector1">
            <a:avLst/>
          </a:prstGeom>
          <a:ln w="76200" cap="flat">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 name="LineBasicDefault 6">
            <a:extLst>
              <a:ext uri="{FF2B5EF4-FFF2-40B4-BE49-F238E27FC236}">
                <a16:creationId xmlns:a16="http://schemas.microsoft.com/office/drawing/2014/main" id="{606D6BA1-C74A-DE41-8E9A-21E94164441D}"/>
              </a:ext>
            </a:extLst>
          </p:cNvPr>
          <p:cNvCxnSpPr>
            <a:cxnSpLocks/>
          </p:cNvCxnSpPr>
          <p:nvPr>
            <p:custDataLst>
              <p:tags r:id="rId5"/>
            </p:custDataLst>
          </p:nvPr>
        </p:nvCxnSpPr>
        <p:spPr>
          <a:xfrm flipV="1">
            <a:off x="4876800" y="1363634"/>
            <a:ext cx="0" cy="5494366"/>
          </a:xfrm>
          <a:prstGeom prst="straightConnector1">
            <a:avLst/>
          </a:prstGeom>
          <a:ln w="76200" cap="flat">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LineBasicDefault 6">
            <a:extLst>
              <a:ext uri="{FF2B5EF4-FFF2-40B4-BE49-F238E27FC236}">
                <a16:creationId xmlns:a16="http://schemas.microsoft.com/office/drawing/2014/main" id="{B59FB487-33BA-0685-0A35-CD5B8FF8E8BB}"/>
              </a:ext>
            </a:extLst>
          </p:cNvPr>
          <p:cNvCxnSpPr>
            <a:cxnSpLocks/>
          </p:cNvCxnSpPr>
          <p:nvPr>
            <p:custDataLst>
              <p:tags r:id="rId6"/>
            </p:custDataLst>
          </p:nvPr>
        </p:nvCxnSpPr>
        <p:spPr>
          <a:xfrm flipV="1">
            <a:off x="7315200" y="1363634"/>
            <a:ext cx="0" cy="5494366"/>
          </a:xfrm>
          <a:prstGeom prst="straightConnector1">
            <a:avLst/>
          </a:prstGeom>
          <a:ln w="76200" cap="flat">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 name="LineBasicDefault 6">
            <a:extLst>
              <a:ext uri="{FF2B5EF4-FFF2-40B4-BE49-F238E27FC236}">
                <a16:creationId xmlns:a16="http://schemas.microsoft.com/office/drawing/2014/main" id="{478CD746-3943-73EA-959C-C66367EE8060}"/>
              </a:ext>
            </a:extLst>
          </p:cNvPr>
          <p:cNvCxnSpPr>
            <a:cxnSpLocks/>
          </p:cNvCxnSpPr>
          <p:nvPr>
            <p:custDataLst>
              <p:tags r:id="rId7"/>
            </p:custDataLst>
          </p:nvPr>
        </p:nvCxnSpPr>
        <p:spPr>
          <a:xfrm flipV="1">
            <a:off x="9753600" y="1363634"/>
            <a:ext cx="0" cy="5494366"/>
          </a:xfrm>
          <a:prstGeom prst="straightConnector1">
            <a:avLst/>
          </a:prstGeom>
          <a:ln w="76200" cap="flat">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Rechteck 6">
            <a:extLst>
              <a:ext uri="{FF2B5EF4-FFF2-40B4-BE49-F238E27FC236}">
                <a16:creationId xmlns:a16="http://schemas.microsoft.com/office/drawing/2014/main" id="{F09B0C58-866E-81C0-DFDB-23E55975AC99}"/>
              </a:ext>
            </a:extLst>
          </p:cNvPr>
          <p:cNvSpPr>
            <a:spLocks/>
          </p:cNvSpPr>
          <p:nvPr/>
        </p:nvSpPr>
        <p:spPr>
          <a:xfrm>
            <a:off x="-1" y="5658521"/>
            <a:ext cx="12192001" cy="1198089"/>
          </a:xfrm>
          <a:prstGeom prst="rect">
            <a:avLst/>
          </a:prstGeom>
          <a:solidFill>
            <a:schemeClr val="bg1">
              <a:alpha val="54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noProof="0">
              <a:solidFill>
                <a:schemeClr val="bg1"/>
              </a:solidFill>
            </a:endParaRPr>
          </a:p>
        </p:txBody>
      </p:sp>
      <p:grpSp>
        <p:nvGrpSpPr>
          <p:cNvPr id="30" name="Group 29">
            <a:extLst>
              <a:ext uri="{FF2B5EF4-FFF2-40B4-BE49-F238E27FC236}">
                <a16:creationId xmlns:a16="http://schemas.microsoft.com/office/drawing/2014/main" id="{7E7D6F2A-7239-D0A8-AE37-435506124AF1}"/>
              </a:ext>
            </a:extLst>
          </p:cNvPr>
          <p:cNvGrpSpPr>
            <a:grpSpLocks/>
          </p:cNvGrpSpPr>
          <p:nvPr/>
        </p:nvGrpSpPr>
        <p:grpSpPr>
          <a:xfrm>
            <a:off x="554738" y="5926314"/>
            <a:ext cx="1617150" cy="658175"/>
            <a:chOff x="759343" y="5686339"/>
            <a:chExt cx="2992245" cy="658175"/>
          </a:xfrm>
        </p:grpSpPr>
        <p:cxnSp>
          <p:nvCxnSpPr>
            <p:cNvPr id="31" name="Gerader Verbinder 114">
              <a:extLst>
                <a:ext uri="{FF2B5EF4-FFF2-40B4-BE49-F238E27FC236}">
                  <a16:creationId xmlns:a16="http://schemas.microsoft.com/office/drawing/2014/main" id="{AAA874C6-E525-96FD-2B19-B22EDE9DBE85}"/>
                </a:ext>
              </a:extLst>
            </p:cNvPr>
            <p:cNvCxnSpPr>
              <a:cxnSpLocks/>
            </p:cNvCxnSpPr>
            <p:nvPr/>
          </p:nvCxnSpPr>
          <p:spPr bwMode="auto">
            <a:xfrm>
              <a:off x="759343" y="6344514"/>
              <a:ext cx="2992245" cy="0"/>
            </a:xfrm>
            <a:prstGeom prst="line">
              <a:avLst/>
            </a:prstGeom>
            <a:noFill/>
            <a:ln w="25400" cap="flat" cmpd="sng" algn="ctr">
              <a:gradFill>
                <a:gsLst>
                  <a:gs pos="100000">
                    <a:srgbClr val="00BE8C"/>
                  </a:gs>
                  <a:gs pos="100000">
                    <a:srgbClr val="00BE8C">
                      <a:alpha val="0"/>
                    </a:srgbClr>
                  </a:gs>
                  <a:gs pos="0">
                    <a:srgbClr val="00BE8C">
                      <a:alpha val="0"/>
                    </a:srgbClr>
                  </a:gs>
                  <a:gs pos="33000">
                    <a:srgbClr val="00BE8C"/>
                  </a:gs>
                </a:gsLst>
                <a:lin ang="6000000" scaled="0"/>
              </a:gra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31">
              <a:extLst>
                <a:ext uri="{FF2B5EF4-FFF2-40B4-BE49-F238E27FC236}">
                  <a16:creationId xmlns:a16="http://schemas.microsoft.com/office/drawing/2014/main" id="{6ADDE3C0-3C54-8B04-CC33-784FB89CFEB1}"/>
                </a:ext>
              </a:extLst>
            </p:cNvPr>
            <p:cNvSpPr txBox="1"/>
            <p:nvPr/>
          </p:nvSpPr>
          <p:spPr>
            <a:xfrm>
              <a:off x="759343" y="5686339"/>
              <a:ext cx="2992245" cy="615553"/>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b="1" noProof="0" dirty="0">
                  <a:cs typeface="+mn-cs"/>
                </a:rPr>
                <a:t>Setting </a:t>
              </a:r>
              <a:r>
                <a:rPr lang="en-US" sz="2000" b="1" dirty="0">
                  <a:solidFill>
                    <a:schemeClr val="accent2"/>
                  </a:solidFill>
                  <a:cs typeface="+mn-cs"/>
                </a:rPr>
                <a:t>standards</a:t>
              </a:r>
            </a:p>
          </p:txBody>
        </p:sp>
      </p:grpSp>
      <p:grpSp>
        <p:nvGrpSpPr>
          <p:cNvPr id="33" name="Group 32">
            <a:extLst>
              <a:ext uri="{FF2B5EF4-FFF2-40B4-BE49-F238E27FC236}">
                <a16:creationId xmlns:a16="http://schemas.microsoft.com/office/drawing/2014/main" id="{B4FD15F6-304F-F2E2-135B-45378D4E4C34}"/>
              </a:ext>
            </a:extLst>
          </p:cNvPr>
          <p:cNvGrpSpPr>
            <a:grpSpLocks/>
          </p:cNvGrpSpPr>
          <p:nvPr/>
        </p:nvGrpSpPr>
        <p:grpSpPr>
          <a:xfrm>
            <a:off x="9753600" y="5926314"/>
            <a:ext cx="2051152" cy="658175"/>
            <a:chOff x="7552803" y="5686339"/>
            <a:chExt cx="3486673" cy="658175"/>
          </a:xfrm>
        </p:grpSpPr>
        <p:cxnSp>
          <p:nvCxnSpPr>
            <p:cNvPr id="34" name="Gerader Verbinder 114">
              <a:extLst>
                <a:ext uri="{FF2B5EF4-FFF2-40B4-BE49-F238E27FC236}">
                  <a16:creationId xmlns:a16="http://schemas.microsoft.com/office/drawing/2014/main" id="{30CAB1F5-C270-325B-1A14-FCE3D4135641}"/>
                </a:ext>
              </a:extLst>
            </p:cNvPr>
            <p:cNvCxnSpPr>
              <a:cxnSpLocks/>
            </p:cNvCxnSpPr>
            <p:nvPr/>
          </p:nvCxnSpPr>
          <p:spPr bwMode="auto">
            <a:xfrm>
              <a:off x="8047231" y="6344514"/>
              <a:ext cx="2992245" cy="0"/>
            </a:xfrm>
            <a:prstGeom prst="line">
              <a:avLst/>
            </a:prstGeom>
            <a:noFill/>
            <a:ln w="25400" cap="flat" cmpd="sng" algn="ctr">
              <a:gradFill>
                <a:gsLst>
                  <a:gs pos="66000">
                    <a:srgbClr val="00BE8C"/>
                  </a:gs>
                  <a:gs pos="100000">
                    <a:srgbClr val="00BE8C">
                      <a:alpha val="0"/>
                    </a:srgbClr>
                  </a:gs>
                  <a:gs pos="0">
                    <a:srgbClr val="00BE8C">
                      <a:alpha val="0"/>
                    </a:srgbClr>
                  </a:gs>
                  <a:gs pos="0">
                    <a:srgbClr val="00BE8C"/>
                  </a:gs>
                </a:gsLst>
                <a:lin ang="6000000" scaled="0"/>
              </a:gra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a:extLst>
                <a:ext uri="{FF2B5EF4-FFF2-40B4-BE49-F238E27FC236}">
                  <a16:creationId xmlns:a16="http://schemas.microsoft.com/office/drawing/2014/main" id="{566E851A-1DEB-10C4-DBB1-4BAC3FB51FC7}"/>
                </a:ext>
              </a:extLst>
            </p:cNvPr>
            <p:cNvSpPr txBox="1"/>
            <p:nvPr/>
          </p:nvSpPr>
          <p:spPr>
            <a:xfrm>
              <a:off x="7552803" y="5686339"/>
              <a:ext cx="3486673" cy="615553"/>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buNone/>
              </a:pPr>
              <a:r>
                <a:rPr lang="en-US" sz="2000" noProof="0">
                  <a:cs typeface="+mn-cs"/>
                </a:rPr>
                <a:t>1</a:t>
              </a:r>
              <a:r>
                <a:rPr lang="en-US" sz="2000" baseline="30000" noProof="0">
                  <a:cs typeface="+mn-cs"/>
                </a:rPr>
                <a:t>st</a:t>
              </a:r>
              <a:r>
                <a:rPr lang="en-US" sz="2000" noProof="0">
                  <a:cs typeface="+mn-cs"/>
                </a:rPr>
                <a:t> address for </a:t>
              </a:r>
              <a:r>
                <a:rPr lang="en-US" sz="2000" b="1" noProof="0">
                  <a:solidFill>
                    <a:schemeClr val="accent2"/>
                  </a:solidFill>
                  <a:cs typeface="+mn-cs"/>
                </a:rPr>
                <a:t>global talent</a:t>
              </a:r>
              <a:endParaRPr lang="en-US" sz="2000" noProof="0">
                <a:cs typeface="+mn-cs"/>
              </a:endParaRPr>
            </a:p>
          </p:txBody>
        </p:sp>
      </p:grpSp>
      <p:grpSp>
        <p:nvGrpSpPr>
          <p:cNvPr id="36" name="Group 35">
            <a:extLst>
              <a:ext uri="{FF2B5EF4-FFF2-40B4-BE49-F238E27FC236}">
                <a16:creationId xmlns:a16="http://schemas.microsoft.com/office/drawing/2014/main" id="{3E340C89-135E-F2EC-C060-7ABA8773F2C5}"/>
              </a:ext>
            </a:extLst>
          </p:cNvPr>
          <p:cNvGrpSpPr/>
          <p:nvPr/>
        </p:nvGrpSpPr>
        <p:grpSpPr>
          <a:xfrm>
            <a:off x="2438401" y="5926314"/>
            <a:ext cx="2438398" cy="658175"/>
            <a:chOff x="2438401" y="5926314"/>
            <a:chExt cx="2438398" cy="658175"/>
          </a:xfrm>
        </p:grpSpPr>
        <p:sp>
          <p:nvSpPr>
            <p:cNvPr id="37" name="TextBox 36">
              <a:extLst>
                <a:ext uri="{FF2B5EF4-FFF2-40B4-BE49-F238E27FC236}">
                  <a16:creationId xmlns:a16="http://schemas.microsoft.com/office/drawing/2014/main" id="{1E7DB6F3-6AAE-6C04-ACBB-AEF92A26B5FF}"/>
                </a:ext>
              </a:extLst>
            </p:cNvPr>
            <p:cNvSpPr txBox="1"/>
            <p:nvPr/>
          </p:nvSpPr>
          <p:spPr>
            <a:xfrm>
              <a:off x="2438401" y="5926314"/>
              <a:ext cx="2438398" cy="615553"/>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2000" noProof="0">
                  <a:cs typeface="+mn-cs"/>
                </a:rPr>
                <a:t>Competitive cell </a:t>
              </a:r>
              <a:br>
                <a:rPr lang="en-US" sz="2000" noProof="0">
                  <a:cs typeface="+mn-cs"/>
                </a:rPr>
              </a:br>
              <a:r>
                <a:rPr lang="en-US" sz="2000" b="1" noProof="0">
                  <a:solidFill>
                    <a:schemeClr val="accent2"/>
                  </a:solidFill>
                  <a:cs typeface="+mn-cs"/>
                </a:rPr>
                <a:t>performance &amp; cost</a:t>
              </a:r>
            </a:p>
          </p:txBody>
        </p:sp>
        <p:cxnSp>
          <p:nvCxnSpPr>
            <p:cNvPr id="39" name="Gerader Verbinder 114">
              <a:extLst>
                <a:ext uri="{FF2B5EF4-FFF2-40B4-BE49-F238E27FC236}">
                  <a16:creationId xmlns:a16="http://schemas.microsoft.com/office/drawing/2014/main" id="{160DFC88-05FB-4856-F913-396A399CA7A9}"/>
                </a:ext>
              </a:extLst>
            </p:cNvPr>
            <p:cNvCxnSpPr>
              <a:cxnSpLocks/>
            </p:cNvCxnSpPr>
            <p:nvPr/>
          </p:nvCxnSpPr>
          <p:spPr bwMode="auto">
            <a:xfrm>
              <a:off x="2586362" y="6584489"/>
              <a:ext cx="2142476" cy="0"/>
            </a:xfrm>
            <a:prstGeom prst="line">
              <a:avLst/>
            </a:prstGeom>
            <a:noFill/>
            <a:ln w="25400" cap="flat" cmpd="sng" algn="ctr">
              <a:gradFill>
                <a:gsLst>
                  <a:gs pos="66000">
                    <a:srgbClr val="00BE8C"/>
                  </a:gs>
                  <a:gs pos="100000">
                    <a:srgbClr val="00BE8C">
                      <a:alpha val="0"/>
                    </a:srgbClr>
                  </a:gs>
                  <a:gs pos="0">
                    <a:srgbClr val="00BE8C">
                      <a:alpha val="0"/>
                    </a:srgbClr>
                  </a:gs>
                  <a:gs pos="33000">
                    <a:srgbClr val="00BE8C"/>
                  </a:gs>
                </a:gsLst>
                <a:lin ang="6000000" scaled="0"/>
              </a:gra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 name="Group 39">
            <a:extLst>
              <a:ext uri="{FF2B5EF4-FFF2-40B4-BE49-F238E27FC236}">
                <a16:creationId xmlns:a16="http://schemas.microsoft.com/office/drawing/2014/main" id="{0B95A3F5-F10A-EB73-BA98-D56271F128B7}"/>
              </a:ext>
            </a:extLst>
          </p:cNvPr>
          <p:cNvGrpSpPr/>
          <p:nvPr/>
        </p:nvGrpSpPr>
        <p:grpSpPr>
          <a:xfrm>
            <a:off x="4876801" y="5926314"/>
            <a:ext cx="2438398" cy="658175"/>
            <a:chOff x="4876801" y="5926314"/>
            <a:chExt cx="2438398" cy="658175"/>
          </a:xfrm>
        </p:grpSpPr>
        <p:sp>
          <p:nvSpPr>
            <p:cNvPr id="41" name="TextBox 40">
              <a:extLst>
                <a:ext uri="{FF2B5EF4-FFF2-40B4-BE49-F238E27FC236}">
                  <a16:creationId xmlns:a16="http://schemas.microsoft.com/office/drawing/2014/main" id="{CD045ABF-AD54-426E-CF3E-573A836C9462}"/>
                </a:ext>
              </a:extLst>
            </p:cNvPr>
            <p:cNvSpPr txBox="1"/>
            <p:nvPr/>
          </p:nvSpPr>
          <p:spPr>
            <a:xfrm>
              <a:off x="4876801" y="5926314"/>
              <a:ext cx="2438398" cy="615553"/>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None/>
              </a:pPr>
              <a:r>
                <a:rPr lang="en-US" sz="2000" noProof="0">
                  <a:cs typeface="+mn-cs"/>
                </a:rPr>
                <a:t>Leader in</a:t>
              </a:r>
              <a:br>
                <a:rPr lang="en-US" sz="2000" b="1" noProof="0">
                  <a:solidFill>
                    <a:schemeClr val="accent2"/>
                  </a:solidFill>
                  <a:cs typeface="+mn-cs"/>
                </a:rPr>
              </a:br>
              <a:r>
                <a:rPr lang="en-US" sz="2000" b="1" noProof="0">
                  <a:solidFill>
                    <a:schemeClr val="accent2"/>
                  </a:solidFill>
                  <a:cs typeface="+mn-cs"/>
                </a:rPr>
                <a:t>sustainability</a:t>
              </a:r>
              <a:endParaRPr lang="en-US" sz="2000" noProof="0">
                <a:cs typeface="+mn-cs"/>
              </a:endParaRPr>
            </a:p>
          </p:txBody>
        </p:sp>
        <p:cxnSp>
          <p:nvCxnSpPr>
            <p:cNvPr id="42" name="Gerader Verbinder 114">
              <a:extLst>
                <a:ext uri="{FF2B5EF4-FFF2-40B4-BE49-F238E27FC236}">
                  <a16:creationId xmlns:a16="http://schemas.microsoft.com/office/drawing/2014/main" id="{426E4987-B0DD-E73E-4F94-1A16A3E3C403}"/>
                </a:ext>
              </a:extLst>
            </p:cNvPr>
            <p:cNvCxnSpPr>
              <a:cxnSpLocks/>
            </p:cNvCxnSpPr>
            <p:nvPr/>
          </p:nvCxnSpPr>
          <p:spPr bwMode="auto">
            <a:xfrm>
              <a:off x="5024762" y="6584489"/>
              <a:ext cx="2142476" cy="0"/>
            </a:xfrm>
            <a:prstGeom prst="line">
              <a:avLst/>
            </a:prstGeom>
            <a:noFill/>
            <a:ln w="25400" cap="flat" cmpd="sng" algn="ctr">
              <a:gradFill>
                <a:gsLst>
                  <a:gs pos="66000">
                    <a:srgbClr val="00BE8C"/>
                  </a:gs>
                  <a:gs pos="100000">
                    <a:srgbClr val="00BE8C">
                      <a:alpha val="0"/>
                    </a:srgbClr>
                  </a:gs>
                  <a:gs pos="0">
                    <a:srgbClr val="00BE8C">
                      <a:alpha val="0"/>
                    </a:srgbClr>
                  </a:gs>
                  <a:gs pos="33000">
                    <a:srgbClr val="00BE8C"/>
                  </a:gs>
                </a:gsLst>
                <a:lin ang="6000000" scaled="0"/>
              </a:gra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 name="Group 42">
            <a:extLst>
              <a:ext uri="{FF2B5EF4-FFF2-40B4-BE49-F238E27FC236}">
                <a16:creationId xmlns:a16="http://schemas.microsoft.com/office/drawing/2014/main" id="{1AB890BB-42A1-843C-291A-116A706E62E5}"/>
              </a:ext>
            </a:extLst>
          </p:cNvPr>
          <p:cNvGrpSpPr/>
          <p:nvPr/>
        </p:nvGrpSpPr>
        <p:grpSpPr>
          <a:xfrm>
            <a:off x="7315200" y="5926314"/>
            <a:ext cx="2438398" cy="658175"/>
            <a:chOff x="7315200" y="5926314"/>
            <a:chExt cx="2438398" cy="658175"/>
          </a:xfrm>
        </p:grpSpPr>
        <p:sp>
          <p:nvSpPr>
            <p:cNvPr id="44" name="TextBox 43">
              <a:extLst>
                <a:ext uri="{FF2B5EF4-FFF2-40B4-BE49-F238E27FC236}">
                  <a16:creationId xmlns:a16="http://schemas.microsoft.com/office/drawing/2014/main" id="{E25B5322-927C-B623-263A-A9EB688746A4}"/>
                </a:ext>
              </a:extLst>
            </p:cNvPr>
            <p:cNvSpPr txBox="1"/>
            <p:nvPr/>
          </p:nvSpPr>
          <p:spPr>
            <a:xfrm>
              <a:off x="7315200" y="5926314"/>
              <a:ext cx="2438398" cy="615553"/>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None/>
              </a:pPr>
              <a:r>
                <a:rPr lang="en-US" sz="2000" b="1" noProof="0" dirty="0">
                  <a:cs typeface="+mn-cs"/>
                </a:rPr>
                <a:t>Execution</a:t>
              </a:r>
              <a:br>
                <a:rPr lang="en-US" sz="2000" noProof="0" dirty="0">
                  <a:cs typeface="+mn-cs"/>
                </a:rPr>
              </a:br>
              <a:r>
                <a:rPr lang="en-US" sz="2000" noProof="0" dirty="0">
                  <a:cs typeface="+mn-cs"/>
                </a:rPr>
                <a:t>in our </a:t>
              </a:r>
              <a:r>
                <a:rPr lang="en-US" sz="2000" b="1" dirty="0">
                  <a:solidFill>
                    <a:schemeClr val="accent2"/>
                  </a:solidFill>
                  <a:cs typeface="+mn-cs"/>
                </a:rPr>
                <a:t>DNA</a:t>
              </a:r>
            </a:p>
          </p:txBody>
        </p:sp>
        <p:cxnSp>
          <p:nvCxnSpPr>
            <p:cNvPr id="45" name="Gerader Verbinder 114">
              <a:extLst>
                <a:ext uri="{FF2B5EF4-FFF2-40B4-BE49-F238E27FC236}">
                  <a16:creationId xmlns:a16="http://schemas.microsoft.com/office/drawing/2014/main" id="{ADC82455-1FAC-5D51-C90E-B57A1EDABE2B}"/>
                </a:ext>
              </a:extLst>
            </p:cNvPr>
            <p:cNvCxnSpPr>
              <a:cxnSpLocks/>
            </p:cNvCxnSpPr>
            <p:nvPr/>
          </p:nvCxnSpPr>
          <p:spPr bwMode="auto">
            <a:xfrm>
              <a:off x="7463162" y="6584489"/>
              <a:ext cx="2142476" cy="0"/>
            </a:xfrm>
            <a:prstGeom prst="line">
              <a:avLst/>
            </a:prstGeom>
            <a:noFill/>
            <a:ln w="25400" cap="flat" cmpd="sng" algn="ctr">
              <a:gradFill>
                <a:gsLst>
                  <a:gs pos="66000">
                    <a:srgbClr val="00BE8C"/>
                  </a:gs>
                  <a:gs pos="100000">
                    <a:srgbClr val="00BE8C">
                      <a:alpha val="0"/>
                    </a:srgbClr>
                  </a:gs>
                  <a:gs pos="0">
                    <a:srgbClr val="00BE8C">
                      <a:alpha val="0"/>
                    </a:srgbClr>
                  </a:gs>
                  <a:gs pos="33000">
                    <a:srgbClr val="00BE8C"/>
                  </a:gs>
                </a:gsLst>
                <a:lin ang="6000000" scaled="0"/>
              </a:gra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143701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5A9FB-5E0B-2091-46C5-74BFC2556AA6}"/>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A93A75E-A5D7-0B2A-61BD-065C9534D9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6" name="think-cell data - do not delete" hidden="1">
                        <a:extLst>
                          <a:ext uri="{FF2B5EF4-FFF2-40B4-BE49-F238E27FC236}">
                            <a16:creationId xmlns:a16="http://schemas.microsoft.com/office/drawing/2014/main" id="{3A93A75E-A5D7-0B2A-61BD-065C9534D92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2. Slide Title">
            <a:extLst>
              <a:ext uri="{FF2B5EF4-FFF2-40B4-BE49-F238E27FC236}">
                <a16:creationId xmlns:a16="http://schemas.microsoft.com/office/drawing/2014/main" id="{82994862-7EE3-3B9F-A18D-4E577D7F1A97}"/>
              </a:ext>
            </a:extLst>
          </p:cNvPr>
          <p:cNvSpPr txBox="1">
            <a:spLocks/>
          </p:cNvSpPr>
          <p:nvPr>
            <p:custDataLst>
              <p:tags r:id="rId2"/>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w="6350" cap="flat">
                  <a:noFill/>
                  <a:miter lim="800000"/>
                </a:ln>
                <a:solidFill>
                  <a:srgbClr val="FFFFFF"/>
                </a:solidFill>
                <a:effectLst/>
                <a:uLnTx/>
                <a:uFillTx/>
                <a:ea typeface="+mj-ea"/>
                <a:cs typeface="+mj-cs"/>
              </a:rPr>
              <a:t>04 Practical Implementation Insights Battery Pass</a:t>
            </a:r>
          </a:p>
        </p:txBody>
      </p:sp>
      <p:sp>
        <p:nvSpPr>
          <p:cNvPr id="14" name="Textfeld 13">
            <a:extLst>
              <a:ext uri="{FF2B5EF4-FFF2-40B4-BE49-F238E27FC236}">
                <a16:creationId xmlns:a16="http://schemas.microsoft.com/office/drawing/2014/main" id="{29D9CC09-32BD-8414-354F-CFE32911FFC3}"/>
              </a:ext>
            </a:extLst>
          </p:cNvPr>
          <p:cNvSpPr txBox="1"/>
          <p:nvPr/>
        </p:nvSpPr>
        <p:spPr>
          <a:xfrm>
            <a:off x="903767" y="1541721"/>
            <a:ext cx="2796363" cy="531628"/>
          </a:xfrm>
          <a:prstGeom prst="rect">
            <a:avLst/>
          </a:prstGeom>
          <a:ln w="6350">
            <a:noFill/>
            <a:miter lim="800000"/>
          </a:ln>
        </p:spPr>
        <p:txBody>
          <a:bodyPr vert="horz" wrap="square" lIns="0" tIns="0" rIns="0" bIns="0" rtlCol="0">
            <a:noAutofit/>
          </a:bodyPr>
          <a:lstStyle/>
          <a:p>
            <a:pPr algn="l">
              <a:spcBef>
                <a:spcPts val="300"/>
              </a:spcBef>
              <a:spcAft>
                <a:spcPts val="300"/>
              </a:spcAft>
              <a:buNone/>
            </a:pPr>
            <a:endParaRPr lang="en-US" sz="1600" noProof="0"/>
          </a:p>
        </p:txBody>
      </p:sp>
      <p:sp>
        <p:nvSpPr>
          <p:cNvPr id="5" name="Text 4">
            <a:extLst>
              <a:ext uri="{FF2B5EF4-FFF2-40B4-BE49-F238E27FC236}">
                <a16:creationId xmlns:a16="http://schemas.microsoft.com/office/drawing/2014/main" id="{EA09A315-A383-0A42-B29B-6BCCBBC8E326}"/>
              </a:ext>
            </a:extLst>
          </p:cNvPr>
          <p:cNvSpPr/>
          <p:nvPr/>
        </p:nvSpPr>
        <p:spPr>
          <a:xfrm>
            <a:off x="661492" y="2799358"/>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01</a:t>
            </a:r>
            <a:endParaRPr lang="en-US" sz="2800"/>
          </a:p>
        </p:txBody>
      </p:sp>
      <p:pic>
        <p:nvPicPr>
          <p:cNvPr id="16" name="Image 1" descr="preencoded.png">
            <a:extLst>
              <a:ext uri="{FF2B5EF4-FFF2-40B4-BE49-F238E27FC236}">
                <a16:creationId xmlns:a16="http://schemas.microsoft.com/office/drawing/2014/main" id="{E9EF2FC4-9095-84E7-97B4-99EDB6A590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1492" y="3095228"/>
            <a:ext cx="5339953" cy="25400"/>
          </a:xfrm>
          <a:prstGeom prst="rect">
            <a:avLst/>
          </a:prstGeom>
          <a:solidFill>
            <a:schemeClr val="tx1"/>
          </a:solidFill>
        </p:spPr>
      </p:pic>
      <p:sp>
        <p:nvSpPr>
          <p:cNvPr id="19" name="Text 5">
            <a:extLst>
              <a:ext uri="{FF2B5EF4-FFF2-40B4-BE49-F238E27FC236}">
                <a16:creationId xmlns:a16="http://schemas.microsoft.com/office/drawing/2014/main" id="{363446C2-7B21-5D06-6B75-B1538CCB539C}"/>
              </a:ext>
            </a:extLst>
          </p:cNvPr>
          <p:cNvSpPr/>
          <p:nvPr/>
        </p:nvSpPr>
        <p:spPr>
          <a:xfrm>
            <a:off x="661492" y="3240484"/>
            <a:ext cx="2796878"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Structure &amp; Organize</a:t>
            </a:r>
            <a:endParaRPr lang="en-US" sz="1833" b="1"/>
          </a:p>
        </p:txBody>
      </p:sp>
      <p:sp>
        <p:nvSpPr>
          <p:cNvPr id="25" name="Text 6">
            <a:extLst>
              <a:ext uri="{FF2B5EF4-FFF2-40B4-BE49-F238E27FC236}">
                <a16:creationId xmlns:a16="http://schemas.microsoft.com/office/drawing/2014/main" id="{E3D28AE0-C603-CF07-DC1B-F67B17F8E2BF}"/>
              </a:ext>
            </a:extLst>
          </p:cNvPr>
          <p:cNvSpPr/>
          <p:nvPr/>
        </p:nvSpPr>
        <p:spPr>
          <a:xfrm>
            <a:off x="661492" y="3649167"/>
            <a:ext cx="5339953" cy="604838"/>
          </a:xfrm>
          <a:prstGeom prst="rect">
            <a:avLst/>
          </a:prstGeom>
          <a:noFill/>
          <a:ln/>
        </p:spPr>
        <p:txBody>
          <a:bodyPr wrap="square" lIns="0" tIns="0" rIns="0" bIns="0" rtlCol="0" anchor="t"/>
          <a:lstStyle/>
          <a:p>
            <a:pPr>
              <a:lnSpc>
                <a:spcPts val="2375"/>
              </a:lnSpc>
            </a:pPr>
            <a:r>
              <a:rPr lang="en-US" sz="1458">
                <a:ea typeface="Open Sans" pitchFamily="34" charset="-122"/>
                <a:cs typeface="Open Sans" pitchFamily="34" charset="-120"/>
              </a:rPr>
              <a:t>Build project governance, stakeholder alignment, and decision committees. </a:t>
            </a:r>
            <a:r>
              <a:rPr lang="en-US" sz="1458" i="1">
                <a:ea typeface="Open Sans" pitchFamily="34" charset="-122"/>
                <a:cs typeface="Open Sans" pitchFamily="34" charset="-120"/>
              </a:rPr>
              <a:t>Identify major player &amp; decision-maker.</a:t>
            </a:r>
            <a:endParaRPr lang="en-US" sz="1458"/>
          </a:p>
        </p:txBody>
      </p:sp>
      <p:sp>
        <p:nvSpPr>
          <p:cNvPr id="26" name="Text 7">
            <a:extLst>
              <a:ext uri="{FF2B5EF4-FFF2-40B4-BE49-F238E27FC236}">
                <a16:creationId xmlns:a16="http://schemas.microsoft.com/office/drawing/2014/main" id="{237A2CA3-1BE8-1ECB-A9BE-73987CC8126E}"/>
              </a:ext>
            </a:extLst>
          </p:cNvPr>
          <p:cNvSpPr/>
          <p:nvPr/>
        </p:nvSpPr>
        <p:spPr>
          <a:xfrm>
            <a:off x="6190457" y="2799358"/>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02</a:t>
            </a:r>
            <a:endParaRPr lang="en-US" sz="2800"/>
          </a:p>
        </p:txBody>
      </p:sp>
      <p:pic>
        <p:nvPicPr>
          <p:cNvPr id="27" name="Image 2" descr="preencoded.png">
            <a:extLst>
              <a:ext uri="{FF2B5EF4-FFF2-40B4-BE49-F238E27FC236}">
                <a16:creationId xmlns:a16="http://schemas.microsoft.com/office/drawing/2014/main" id="{E2E7DEC2-47FA-C2AC-60D0-30C1AC5804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90457" y="3095228"/>
            <a:ext cx="5340053" cy="25400"/>
          </a:xfrm>
          <a:prstGeom prst="rect">
            <a:avLst/>
          </a:prstGeom>
          <a:solidFill>
            <a:schemeClr val="tx1"/>
          </a:solidFill>
        </p:spPr>
      </p:pic>
      <p:sp>
        <p:nvSpPr>
          <p:cNvPr id="28" name="Text 8">
            <a:extLst>
              <a:ext uri="{FF2B5EF4-FFF2-40B4-BE49-F238E27FC236}">
                <a16:creationId xmlns:a16="http://schemas.microsoft.com/office/drawing/2014/main" id="{CA35C0B6-28F8-9482-0FE2-5BA0F6933A3B}"/>
              </a:ext>
            </a:extLst>
          </p:cNvPr>
          <p:cNvSpPr/>
          <p:nvPr/>
        </p:nvSpPr>
        <p:spPr>
          <a:xfrm>
            <a:off x="6190457" y="3240484"/>
            <a:ext cx="2362696"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Understand Regulation</a:t>
            </a:r>
            <a:endParaRPr lang="en-US" sz="1833" b="1"/>
          </a:p>
        </p:txBody>
      </p:sp>
      <p:sp>
        <p:nvSpPr>
          <p:cNvPr id="29" name="Text 9">
            <a:extLst>
              <a:ext uri="{FF2B5EF4-FFF2-40B4-BE49-F238E27FC236}">
                <a16:creationId xmlns:a16="http://schemas.microsoft.com/office/drawing/2014/main" id="{2F6F7385-1E07-037D-FD57-B8D810724571}"/>
              </a:ext>
            </a:extLst>
          </p:cNvPr>
          <p:cNvSpPr/>
          <p:nvPr/>
        </p:nvSpPr>
        <p:spPr>
          <a:xfrm>
            <a:off x="6190457" y="3649167"/>
            <a:ext cx="5340053" cy="604838"/>
          </a:xfrm>
          <a:prstGeom prst="rect">
            <a:avLst/>
          </a:prstGeom>
          <a:noFill/>
          <a:ln/>
        </p:spPr>
        <p:txBody>
          <a:bodyPr wrap="square" lIns="0" tIns="0" rIns="0" bIns="0" rtlCol="0" anchor="t"/>
          <a:lstStyle/>
          <a:p>
            <a:pPr>
              <a:lnSpc>
                <a:spcPts val="2375"/>
              </a:lnSpc>
            </a:pPr>
            <a:r>
              <a:rPr lang="en-US" sz="1458">
                <a:ea typeface="Open Sans" pitchFamily="34" charset="-122"/>
                <a:cs typeface="Open Sans" pitchFamily="34" charset="-120"/>
              </a:rPr>
              <a:t>Identify applicable articles, attributes, and compliance scope for our products.</a:t>
            </a:r>
            <a:r>
              <a:rPr lang="en-US" sz="1458" i="1">
                <a:ea typeface="Open Sans" pitchFamily="34" charset="-122"/>
                <a:cs typeface="Open Sans" pitchFamily="34" charset="-120"/>
              </a:rPr>
              <a:t> What applies to us specifically.</a:t>
            </a:r>
            <a:endParaRPr lang="en-US" sz="1458"/>
          </a:p>
        </p:txBody>
      </p:sp>
      <p:sp>
        <p:nvSpPr>
          <p:cNvPr id="30" name="Text 10">
            <a:extLst>
              <a:ext uri="{FF2B5EF4-FFF2-40B4-BE49-F238E27FC236}">
                <a16:creationId xmlns:a16="http://schemas.microsoft.com/office/drawing/2014/main" id="{623F1BA4-D18D-0211-B912-D50DDD0FB9E7}"/>
              </a:ext>
            </a:extLst>
          </p:cNvPr>
          <p:cNvSpPr/>
          <p:nvPr/>
        </p:nvSpPr>
        <p:spPr>
          <a:xfrm>
            <a:off x="661492" y="4584700"/>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03</a:t>
            </a:r>
            <a:endParaRPr lang="en-US" sz="2800"/>
          </a:p>
        </p:txBody>
      </p:sp>
      <p:pic>
        <p:nvPicPr>
          <p:cNvPr id="31" name="Image 3" descr="preencoded.png">
            <a:extLst>
              <a:ext uri="{FF2B5EF4-FFF2-40B4-BE49-F238E27FC236}">
                <a16:creationId xmlns:a16="http://schemas.microsoft.com/office/drawing/2014/main" id="{461F23B8-3AD8-6C61-4A17-8CDF83406C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1492" y="4861619"/>
            <a:ext cx="5339953" cy="25400"/>
          </a:xfrm>
          <a:prstGeom prst="rect">
            <a:avLst/>
          </a:prstGeom>
          <a:solidFill>
            <a:schemeClr val="tx1"/>
          </a:solidFill>
        </p:spPr>
      </p:pic>
      <p:sp>
        <p:nvSpPr>
          <p:cNvPr id="32" name="Text 11">
            <a:extLst>
              <a:ext uri="{FF2B5EF4-FFF2-40B4-BE49-F238E27FC236}">
                <a16:creationId xmlns:a16="http://schemas.microsoft.com/office/drawing/2014/main" id="{FD9E0B32-13E8-E730-EABD-A30E177C76E9}"/>
              </a:ext>
            </a:extLst>
          </p:cNvPr>
          <p:cNvSpPr/>
          <p:nvPr/>
        </p:nvSpPr>
        <p:spPr>
          <a:xfrm>
            <a:off x="661492" y="5025827"/>
            <a:ext cx="2591892"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Find &amp; Map Data</a:t>
            </a:r>
            <a:endParaRPr lang="en-US" sz="1833" b="1"/>
          </a:p>
        </p:txBody>
      </p:sp>
      <p:sp>
        <p:nvSpPr>
          <p:cNvPr id="33" name="Text 12">
            <a:extLst>
              <a:ext uri="{FF2B5EF4-FFF2-40B4-BE49-F238E27FC236}">
                <a16:creationId xmlns:a16="http://schemas.microsoft.com/office/drawing/2014/main" id="{9EEAF22D-3CFD-B04E-505A-C59D4EBD92CC}"/>
              </a:ext>
            </a:extLst>
          </p:cNvPr>
          <p:cNvSpPr/>
          <p:nvPr/>
        </p:nvSpPr>
        <p:spPr>
          <a:xfrm>
            <a:off x="661492" y="5434509"/>
            <a:ext cx="5339953" cy="604838"/>
          </a:xfrm>
          <a:prstGeom prst="rect">
            <a:avLst/>
          </a:prstGeom>
          <a:noFill/>
          <a:ln/>
        </p:spPr>
        <p:txBody>
          <a:bodyPr wrap="square" lIns="0" tIns="0" rIns="0" bIns="0" rtlCol="0" anchor="t"/>
          <a:lstStyle/>
          <a:p>
            <a:pPr>
              <a:lnSpc>
                <a:spcPts val="2375"/>
              </a:lnSpc>
            </a:pPr>
            <a:r>
              <a:rPr lang="en-US" sz="1458">
                <a:ea typeface="Open Sans" pitchFamily="34" charset="-122"/>
                <a:cs typeface="Open Sans" pitchFamily="34" charset="-120"/>
              </a:rPr>
              <a:t>Locate required data across systems and establish ownership responsibilities. </a:t>
            </a:r>
            <a:r>
              <a:rPr lang="en-US" sz="1458" i="1">
                <a:ea typeface="Open Sans" pitchFamily="34" charset="-122"/>
                <a:cs typeface="Open Sans" pitchFamily="34" charset="-120"/>
              </a:rPr>
              <a:t>Data is everywhere and nowhere.</a:t>
            </a:r>
            <a:endParaRPr lang="en-US" sz="1458" i="1"/>
          </a:p>
        </p:txBody>
      </p:sp>
      <p:sp>
        <p:nvSpPr>
          <p:cNvPr id="34" name="Text 13">
            <a:extLst>
              <a:ext uri="{FF2B5EF4-FFF2-40B4-BE49-F238E27FC236}">
                <a16:creationId xmlns:a16="http://schemas.microsoft.com/office/drawing/2014/main" id="{A70E059F-AAF3-77B5-63B3-C2271EEC6597}"/>
              </a:ext>
            </a:extLst>
          </p:cNvPr>
          <p:cNvSpPr/>
          <p:nvPr/>
        </p:nvSpPr>
        <p:spPr>
          <a:xfrm>
            <a:off x="6190457" y="4584700"/>
            <a:ext cx="189012" cy="236240"/>
          </a:xfrm>
          <a:prstGeom prst="rect">
            <a:avLst/>
          </a:prstGeom>
          <a:noFill/>
          <a:ln/>
        </p:spPr>
        <p:txBody>
          <a:bodyPr wrap="none" lIns="0" tIns="0" rIns="0" bIns="0" rtlCol="0" anchor="t"/>
          <a:lstStyle/>
          <a:p>
            <a:pPr>
              <a:lnSpc>
                <a:spcPts val="2375"/>
              </a:lnSpc>
            </a:pPr>
            <a:r>
              <a:rPr lang="en-US" sz="2800">
                <a:solidFill>
                  <a:schemeClr val="accent2">
                    <a:lumMod val="60000"/>
                    <a:lumOff val="40000"/>
                  </a:schemeClr>
                </a:solidFill>
                <a:ea typeface="Libre Baskerville Light" pitchFamily="34" charset="-122"/>
                <a:cs typeface="Libre Baskerville Light" pitchFamily="34" charset="-120"/>
              </a:rPr>
              <a:t>04</a:t>
            </a:r>
            <a:endParaRPr lang="en-US" sz="2800">
              <a:solidFill>
                <a:schemeClr val="accent2">
                  <a:lumMod val="60000"/>
                  <a:lumOff val="40000"/>
                </a:schemeClr>
              </a:solidFill>
            </a:endParaRPr>
          </a:p>
        </p:txBody>
      </p:sp>
      <p:pic>
        <p:nvPicPr>
          <p:cNvPr id="35" name="Image 4" descr="preencoded.png">
            <a:extLst>
              <a:ext uri="{FF2B5EF4-FFF2-40B4-BE49-F238E27FC236}">
                <a16:creationId xmlns:a16="http://schemas.microsoft.com/office/drawing/2014/main" id="{EC2616AC-1177-60DB-1DC2-9EB4DCD6AE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90457" y="4861619"/>
            <a:ext cx="5340053" cy="25400"/>
          </a:xfrm>
          <a:prstGeom prst="rect">
            <a:avLst/>
          </a:prstGeom>
          <a:solidFill>
            <a:schemeClr val="accent2">
              <a:lumMod val="60000"/>
              <a:lumOff val="40000"/>
            </a:schemeClr>
          </a:solidFill>
        </p:spPr>
      </p:pic>
      <p:sp>
        <p:nvSpPr>
          <p:cNvPr id="36" name="Text 14">
            <a:extLst>
              <a:ext uri="{FF2B5EF4-FFF2-40B4-BE49-F238E27FC236}">
                <a16:creationId xmlns:a16="http://schemas.microsoft.com/office/drawing/2014/main" id="{67473FAA-E126-2BF7-1A7D-23A640DAA415}"/>
              </a:ext>
            </a:extLst>
          </p:cNvPr>
          <p:cNvSpPr/>
          <p:nvPr/>
        </p:nvSpPr>
        <p:spPr>
          <a:xfrm>
            <a:off x="6190457" y="5025827"/>
            <a:ext cx="2362696" cy="295275"/>
          </a:xfrm>
          <a:prstGeom prst="rect">
            <a:avLst/>
          </a:prstGeom>
          <a:noFill/>
          <a:ln/>
        </p:spPr>
        <p:txBody>
          <a:bodyPr wrap="none" lIns="0" tIns="0" rIns="0" bIns="0" rtlCol="0" anchor="t"/>
          <a:lstStyle/>
          <a:p>
            <a:pPr>
              <a:lnSpc>
                <a:spcPts val="2292"/>
              </a:lnSpc>
            </a:pPr>
            <a:r>
              <a:rPr lang="en-US" sz="1833" b="1">
                <a:solidFill>
                  <a:schemeClr val="accent2">
                    <a:lumMod val="60000"/>
                    <a:lumOff val="40000"/>
                  </a:schemeClr>
                </a:solidFill>
                <a:ea typeface="Libre Baskerville" pitchFamily="34" charset="-122"/>
                <a:cs typeface="Libre Baskerville" pitchFamily="34" charset="-120"/>
              </a:rPr>
              <a:t>Decide &amp; Deliver</a:t>
            </a:r>
            <a:endParaRPr lang="en-US" sz="1833" b="1">
              <a:solidFill>
                <a:schemeClr val="accent2">
                  <a:lumMod val="60000"/>
                  <a:lumOff val="40000"/>
                </a:schemeClr>
              </a:solidFill>
            </a:endParaRPr>
          </a:p>
        </p:txBody>
      </p:sp>
      <p:sp>
        <p:nvSpPr>
          <p:cNvPr id="37" name="Text 15">
            <a:extLst>
              <a:ext uri="{FF2B5EF4-FFF2-40B4-BE49-F238E27FC236}">
                <a16:creationId xmlns:a16="http://schemas.microsoft.com/office/drawing/2014/main" id="{9D05B14F-856D-EA34-4DFB-CF3EBF7E0D13}"/>
              </a:ext>
            </a:extLst>
          </p:cNvPr>
          <p:cNvSpPr/>
          <p:nvPr/>
        </p:nvSpPr>
        <p:spPr>
          <a:xfrm>
            <a:off x="6190457" y="5434509"/>
            <a:ext cx="5340053" cy="604838"/>
          </a:xfrm>
          <a:prstGeom prst="rect">
            <a:avLst/>
          </a:prstGeom>
          <a:noFill/>
          <a:ln/>
        </p:spPr>
        <p:txBody>
          <a:bodyPr wrap="square" lIns="0" tIns="0" rIns="0" bIns="0" rtlCol="0" anchor="t"/>
          <a:lstStyle/>
          <a:p>
            <a:pPr>
              <a:lnSpc>
                <a:spcPts val="2375"/>
              </a:lnSpc>
            </a:pPr>
            <a:r>
              <a:rPr lang="en-US" sz="1458">
                <a:solidFill>
                  <a:schemeClr val="accent2">
                    <a:lumMod val="60000"/>
                    <a:lumOff val="40000"/>
                  </a:schemeClr>
                </a:solidFill>
                <a:ea typeface="Open Sans" pitchFamily="34" charset="-122"/>
                <a:cs typeface="Open Sans" pitchFamily="34" charset="-120"/>
              </a:rPr>
              <a:t>Determine technical architecture and execute implementation roadmap. </a:t>
            </a:r>
            <a:r>
              <a:rPr lang="en-US" sz="1458" i="1">
                <a:solidFill>
                  <a:schemeClr val="accent2">
                    <a:lumMod val="60000"/>
                    <a:lumOff val="40000"/>
                  </a:schemeClr>
                </a:solidFill>
                <a:ea typeface="Open Sans" pitchFamily="34" charset="-122"/>
                <a:cs typeface="Open Sans" pitchFamily="34" charset="-120"/>
              </a:rPr>
              <a:t>Do I need a Battery Pass ?</a:t>
            </a:r>
            <a:endParaRPr lang="en-US" sz="1458" i="1">
              <a:solidFill>
                <a:schemeClr val="accent2">
                  <a:lumMod val="60000"/>
                  <a:lumOff val="40000"/>
                </a:schemeClr>
              </a:solidFill>
            </a:endParaRPr>
          </a:p>
        </p:txBody>
      </p:sp>
      <p:sp>
        <p:nvSpPr>
          <p:cNvPr id="2" name="Textfeld 1">
            <a:extLst>
              <a:ext uri="{FF2B5EF4-FFF2-40B4-BE49-F238E27FC236}">
                <a16:creationId xmlns:a16="http://schemas.microsoft.com/office/drawing/2014/main" id="{11A3ABEC-C941-1741-E7B6-51042CB9D7BA}"/>
              </a:ext>
            </a:extLst>
          </p:cNvPr>
          <p:cNvSpPr txBox="1"/>
          <p:nvPr/>
        </p:nvSpPr>
        <p:spPr>
          <a:xfrm>
            <a:off x="554737" y="1345311"/>
            <a:ext cx="9310577" cy="531628"/>
          </a:xfrm>
          <a:prstGeom prst="rect">
            <a:avLst/>
          </a:prstGeom>
          <a:ln w="6350">
            <a:noFill/>
            <a:miter lim="800000"/>
          </a:ln>
        </p:spPr>
        <p:txBody>
          <a:bodyPr vert="horz" wrap="square" lIns="0" tIns="0" rIns="0" bIns="0" rtlCol="0" anchor="ctr">
            <a:noAutofit/>
          </a:bodyPr>
          <a:lstStyle/>
          <a:p>
            <a:pPr>
              <a:spcBef>
                <a:spcPts val="300"/>
              </a:spcBef>
              <a:spcAft>
                <a:spcPts val="300"/>
              </a:spcAft>
              <a:buNone/>
            </a:pPr>
            <a:r>
              <a:rPr lang="en-US" b="1" noProof="0" err="1"/>
              <a:t>PowerCo’s</a:t>
            </a:r>
            <a:r>
              <a:rPr lang="en-US" b="1" noProof="0"/>
              <a:t> comprehensive </a:t>
            </a:r>
            <a:r>
              <a:rPr lang="en-US" b="1">
                <a:solidFill>
                  <a:schemeClr val="accent2">
                    <a:lumMod val="60000"/>
                    <a:lumOff val="40000"/>
                  </a:schemeClr>
                </a:solidFill>
              </a:rPr>
              <a:t>4</a:t>
            </a:r>
            <a:r>
              <a:rPr lang="en-US" b="1" noProof="0">
                <a:solidFill>
                  <a:schemeClr val="accent2">
                    <a:lumMod val="60000"/>
                    <a:lumOff val="40000"/>
                  </a:schemeClr>
                </a:solidFill>
              </a:rPr>
              <a:t> pillar journey </a:t>
            </a:r>
            <a:r>
              <a:rPr lang="en-US" b="1" noProof="0"/>
              <a:t>of Battery Pass implementation</a:t>
            </a:r>
          </a:p>
        </p:txBody>
      </p:sp>
      <p:sp>
        <p:nvSpPr>
          <p:cNvPr id="3" name="Textfeld 2">
            <a:extLst>
              <a:ext uri="{FF2B5EF4-FFF2-40B4-BE49-F238E27FC236}">
                <a16:creationId xmlns:a16="http://schemas.microsoft.com/office/drawing/2014/main" id="{1EDF590C-2E39-D6BC-5A4F-5C635153E7B8}"/>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spTree>
    <p:extLst>
      <p:ext uri="{BB962C8B-B14F-4D97-AF65-F5344CB8AC3E}">
        <p14:creationId xmlns:p14="http://schemas.microsoft.com/office/powerpoint/2010/main" val="1197538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AFA89-23B8-44A3-D114-D86801BD107E}"/>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C428E64-28A3-6BB1-5863-3223B881C971}"/>
              </a:ext>
            </a:extLst>
          </p:cNvPr>
          <p:cNvGraphicFramePr>
            <a:graphicFrameLocks noChangeAspect="1"/>
          </p:cNvGraphicFramePr>
          <p:nvPr>
            <p:custDataLst>
              <p:tags r:id="rId1"/>
            </p:custDataLst>
            <p:extLst>
              <p:ext uri="{D42A27DB-BD31-4B8C-83A1-F6EECF244321}">
                <p14:modId xmlns:p14="http://schemas.microsoft.com/office/powerpoint/2010/main" val="18780281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Folie" r:id="rId4" imgW="7772400" imgH="10058400" progId="TCLayout.ActiveDocument.1">
                  <p:embed/>
                </p:oleObj>
              </mc:Choice>
              <mc:Fallback>
                <p:oleObj name="think-cell Folie" r:id="rId4" imgW="7772400" imgH="10058400" progId="TCLayout.ActiveDocument.1">
                  <p:embed/>
                  <p:pic>
                    <p:nvPicPr>
                      <p:cNvPr id="7" name="think-cell data - do not delete" hidden="1">
                        <a:extLst>
                          <a:ext uri="{FF2B5EF4-FFF2-40B4-BE49-F238E27FC236}">
                            <a16:creationId xmlns:a16="http://schemas.microsoft.com/office/drawing/2014/main" id="{2C428E64-28A3-6BB1-5863-3223B881C97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Subtitle 2">
            <a:extLst>
              <a:ext uri="{FF2B5EF4-FFF2-40B4-BE49-F238E27FC236}">
                <a16:creationId xmlns:a16="http://schemas.microsoft.com/office/drawing/2014/main" id="{8F0B6999-EFC2-1543-F7F1-4468DE9E3766}"/>
              </a:ext>
            </a:extLst>
          </p:cNvPr>
          <p:cNvSpPr>
            <a:spLocks noGrp="1"/>
          </p:cNvSpPr>
          <p:nvPr>
            <p:ph type="subTitle" idx="1"/>
          </p:nvPr>
        </p:nvSpPr>
        <p:spPr/>
        <p:txBody>
          <a:bodyPr/>
          <a:lstStyle/>
          <a:p>
            <a:r>
              <a:rPr lang="de-DE"/>
              <a:t>How </a:t>
            </a:r>
            <a:r>
              <a:rPr lang="de-DE" err="1"/>
              <a:t>did</a:t>
            </a:r>
            <a:r>
              <a:rPr lang="de-DE"/>
              <a:t> </a:t>
            </a:r>
            <a:r>
              <a:rPr lang="de-DE" err="1"/>
              <a:t>we</a:t>
            </a:r>
            <a:r>
              <a:rPr lang="de-DE"/>
              <a:t> </a:t>
            </a:r>
            <a:r>
              <a:rPr lang="de-DE" err="1"/>
              <a:t>decide</a:t>
            </a:r>
            <a:r>
              <a:rPr lang="de-DE"/>
              <a:t> on an IT-Architecture and </a:t>
            </a:r>
            <a:r>
              <a:rPr lang="de-DE" err="1"/>
              <a:t>are</a:t>
            </a:r>
            <a:r>
              <a:rPr lang="de-DE"/>
              <a:t> </a:t>
            </a:r>
            <a:r>
              <a:rPr lang="de-DE" err="1"/>
              <a:t>delivering</a:t>
            </a:r>
            <a:r>
              <a:rPr lang="de-DE"/>
              <a:t> </a:t>
            </a:r>
            <a:r>
              <a:rPr lang="de-DE" err="1"/>
              <a:t>our</a:t>
            </a:r>
            <a:r>
              <a:rPr lang="de-DE"/>
              <a:t> </a:t>
            </a:r>
            <a:r>
              <a:rPr lang="de-DE" err="1"/>
              <a:t>Battery</a:t>
            </a:r>
            <a:r>
              <a:rPr lang="de-DE"/>
              <a:t> </a:t>
            </a:r>
            <a:r>
              <a:rPr lang="de-DE" err="1"/>
              <a:t>Passport</a:t>
            </a:r>
            <a:r>
              <a:rPr lang="de-DE"/>
              <a:t> Data?</a:t>
            </a:r>
          </a:p>
        </p:txBody>
      </p:sp>
      <p:grpSp>
        <p:nvGrpSpPr>
          <p:cNvPr id="14" name="Gruppieren 485">
            <a:extLst>
              <a:ext uri="{FF2B5EF4-FFF2-40B4-BE49-F238E27FC236}">
                <a16:creationId xmlns:a16="http://schemas.microsoft.com/office/drawing/2014/main" id="{25EF8CB6-589C-6A0E-5E37-95DAFCB0457B}"/>
              </a:ext>
            </a:extLst>
          </p:cNvPr>
          <p:cNvGrpSpPr/>
          <p:nvPr/>
        </p:nvGrpSpPr>
        <p:grpSpPr>
          <a:xfrm>
            <a:off x="1001976" y="2879735"/>
            <a:ext cx="10037500" cy="671414"/>
            <a:chOff x="1937652" y="2722533"/>
            <a:chExt cx="9971432" cy="666994"/>
          </a:xfrm>
          <a:solidFill>
            <a:schemeClr val="tx1"/>
          </a:solidFill>
        </p:grpSpPr>
        <p:sp>
          <p:nvSpPr>
            <p:cNvPr id="15" name="Pfeil: Chevron 33">
              <a:extLst>
                <a:ext uri="{FF2B5EF4-FFF2-40B4-BE49-F238E27FC236}">
                  <a16:creationId xmlns:a16="http://schemas.microsoft.com/office/drawing/2014/main" id="{7FAF23E3-E440-C640-F765-E67CD617EEF3}"/>
                </a:ext>
              </a:extLst>
            </p:cNvPr>
            <p:cNvSpPr/>
            <p:nvPr/>
          </p:nvSpPr>
          <p:spPr>
            <a:xfrm>
              <a:off x="2635382" y="2725091"/>
              <a:ext cx="991878" cy="187628"/>
            </a:xfrm>
            <a:prstGeom prst="chevron">
              <a:avLst/>
            </a:prstGeom>
            <a:grpFill/>
            <a:ln w="12700" cap="flat" cmpd="sng" algn="ctr">
              <a:solidFill>
                <a:schemeClr val="tx1"/>
              </a:solidFill>
              <a:prstDash val="solid"/>
              <a:miter lim="800000"/>
            </a:ln>
            <a:effectLst>
              <a:outerShdw blurRad="50800" dist="38100" dir="2700000" algn="tl" rotWithShape="0">
                <a:prstClr val="black">
                  <a:alpha val="40000"/>
                </a:prstClr>
              </a:outerShdw>
            </a:effectLst>
          </p:spPr>
          <p:txBody>
            <a:bodyPr lIns="72000" tIns="180000" rIns="72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chemeClr val="bg1"/>
                  </a:solidFill>
                  <a:effectLst/>
                  <a:uLnTx/>
                  <a:uFillTx/>
                  <a:ea typeface="+mn-ea"/>
                  <a:cs typeface="+mn-cs"/>
                </a:rPr>
                <a:t>Refining</a:t>
              </a:r>
            </a:p>
          </p:txBody>
        </p:sp>
        <p:sp>
          <p:nvSpPr>
            <p:cNvPr id="16" name="Pfeil: Fünfeck 34">
              <a:extLst>
                <a:ext uri="{FF2B5EF4-FFF2-40B4-BE49-F238E27FC236}">
                  <a16:creationId xmlns:a16="http://schemas.microsoft.com/office/drawing/2014/main" id="{CBC9AE11-3BAF-50A4-4405-D51913580A28}"/>
                </a:ext>
              </a:extLst>
            </p:cNvPr>
            <p:cNvSpPr/>
            <p:nvPr/>
          </p:nvSpPr>
          <p:spPr>
            <a:xfrm>
              <a:off x="1944622" y="2725091"/>
              <a:ext cx="743993" cy="187628"/>
            </a:xfrm>
            <a:prstGeom prst="homePlate">
              <a:avLst>
                <a:gd name="adj" fmla="val 46018"/>
              </a:avLst>
            </a:prstGeom>
            <a:grpFill/>
            <a:ln w="12700" cap="flat" cmpd="sng" algn="ctr">
              <a:solidFill>
                <a:schemeClr val="tx1"/>
              </a:solidFill>
              <a:prstDash val="solid"/>
              <a:miter lim="800000"/>
            </a:ln>
            <a:effectLst>
              <a:outerShdw blurRad="50800" dist="38100" dir="2700000" algn="tl" rotWithShape="0">
                <a:prstClr val="black">
                  <a:alpha val="40000"/>
                </a:prstClr>
              </a:outerShdw>
            </a:effectLst>
          </p:spPr>
          <p:txBody>
            <a:bodyPr lIns="72000" tIns="180000" rIns="72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chemeClr val="bg1"/>
                  </a:solidFill>
                  <a:effectLst/>
                  <a:uLnTx/>
                  <a:uFillTx/>
                  <a:ea typeface="+mn-ea"/>
                  <a:cs typeface="+mn-cs"/>
                </a:rPr>
                <a:t>Mining </a:t>
              </a:r>
            </a:p>
          </p:txBody>
        </p:sp>
        <p:sp>
          <p:nvSpPr>
            <p:cNvPr id="17" name="Pfeil: Chevron 35">
              <a:extLst>
                <a:ext uri="{FF2B5EF4-FFF2-40B4-BE49-F238E27FC236}">
                  <a16:creationId xmlns:a16="http://schemas.microsoft.com/office/drawing/2014/main" id="{FC8FDCCE-89D8-2A2E-FA61-4C0D05DD7857}"/>
                </a:ext>
              </a:extLst>
            </p:cNvPr>
            <p:cNvSpPr/>
            <p:nvPr/>
          </p:nvSpPr>
          <p:spPr>
            <a:xfrm>
              <a:off x="3573036" y="2727704"/>
              <a:ext cx="1237670" cy="418885"/>
            </a:xfrm>
            <a:prstGeom prst="chevron">
              <a:avLst/>
            </a:prstGeom>
            <a:grpFill/>
            <a:ln w="12700" cap="flat" cmpd="sng" algn="ctr">
              <a:solidFill>
                <a:schemeClr val="tx1"/>
              </a:solidFill>
              <a:prstDash val="solid"/>
              <a:miter lim="800000"/>
            </a:ln>
            <a:effectLst>
              <a:outerShdw blurRad="50800" dist="38100" dir="2700000" algn="tl" rotWithShape="0">
                <a:prstClr val="black">
                  <a:alpha val="40000"/>
                </a:prstClr>
              </a:outerShdw>
            </a:effectLst>
          </p:spPr>
          <p:txBody>
            <a:bodyPr lIns="0" tIns="180000" rIns="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ea typeface="+mn-ea"/>
                  <a:cs typeface="+mn-cs"/>
                </a:rPr>
                <a:t>Module/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ea typeface="+mn-ea"/>
                  <a:cs typeface="+mn-cs"/>
                </a:rPr>
                <a:t>Cell production </a:t>
              </a:r>
              <a:endParaRPr kumimoji="0" lang="en-GB" sz="900" b="1" i="0" u="none" strike="noStrike" kern="0" cap="none" spc="0" normalizeH="0" baseline="0" noProof="0">
                <a:ln>
                  <a:noFill/>
                </a:ln>
                <a:solidFill>
                  <a:schemeClr val="bg1"/>
                </a:solidFill>
                <a:effectLst/>
                <a:uLnTx/>
                <a:uFillTx/>
                <a:ea typeface="+mn-ea"/>
                <a:cs typeface="+mn-cs"/>
              </a:endParaRPr>
            </a:p>
          </p:txBody>
        </p:sp>
        <p:sp>
          <p:nvSpPr>
            <p:cNvPr id="18" name="Pfeil: Chevron 36">
              <a:extLst>
                <a:ext uri="{FF2B5EF4-FFF2-40B4-BE49-F238E27FC236}">
                  <a16:creationId xmlns:a16="http://schemas.microsoft.com/office/drawing/2014/main" id="{90CA9659-6DA9-484C-4A28-2B4D8C9D504E}"/>
                </a:ext>
              </a:extLst>
            </p:cNvPr>
            <p:cNvSpPr/>
            <p:nvPr/>
          </p:nvSpPr>
          <p:spPr>
            <a:xfrm>
              <a:off x="4662844" y="2728207"/>
              <a:ext cx="2232000" cy="419817"/>
            </a:xfrm>
            <a:prstGeom prst="chevron">
              <a:avLst/>
            </a:prstGeom>
            <a:grpFill/>
            <a:ln w="12700" cap="flat" cmpd="sng" algn="ctr">
              <a:solidFill>
                <a:schemeClr val="tx1"/>
              </a:solidFill>
              <a:prstDash val="solid"/>
            </a:ln>
            <a:effectLst>
              <a:outerShdw blurRad="50800" dist="38100" dir="5400000" algn="t" rotWithShape="0">
                <a:prstClr val="black">
                  <a:alpha val="40000"/>
                </a:prstClr>
              </a:outerShdw>
            </a:effectLst>
          </p:spPr>
          <p:txBody>
            <a:bodyPr rtlCol="0" anchor="ctr"/>
            <a:lstStyle/>
            <a:p>
              <a:pPr marL="0" marR="0" lvl="0" indent="0" algn="ctr" defTabSz="609393"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chemeClr val="bg1"/>
                  </a:solidFill>
                  <a:effectLst/>
                  <a:uLnTx/>
                  <a:uFillTx/>
                  <a:ea typeface="+mn-ea"/>
                  <a:cs typeface="+mn-cs"/>
                </a:rPr>
                <a:t>Module and system assembly</a:t>
              </a:r>
            </a:p>
          </p:txBody>
        </p:sp>
        <p:sp>
          <p:nvSpPr>
            <p:cNvPr id="19" name="Pfeil: Chevron 37">
              <a:extLst>
                <a:ext uri="{FF2B5EF4-FFF2-40B4-BE49-F238E27FC236}">
                  <a16:creationId xmlns:a16="http://schemas.microsoft.com/office/drawing/2014/main" id="{2140B6EA-7099-3570-B690-47E35A575F09}"/>
                </a:ext>
              </a:extLst>
            </p:cNvPr>
            <p:cNvSpPr/>
            <p:nvPr/>
          </p:nvSpPr>
          <p:spPr>
            <a:xfrm>
              <a:off x="6751099" y="2722533"/>
              <a:ext cx="2232000" cy="419817"/>
            </a:xfrm>
            <a:prstGeom prst="chevron">
              <a:avLst/>
            </a:prstGeom>
            <a:grpFill/>
            <a:ln w="12700" cap="flat" cmpd="sng" algn="ctr">
              <a:solidFill>
                <a:schemeClr val="tx1"/>
              </a:solidFill>
              <a:prstDash val="solid"/>
            </a:ln>
            <a:effectLst>
              <a:outerShdw blurRad="50800" dist="38100" dir="5400000" algn="t" rotWithShape="0">
                <a:prstClr val="black">
                  <a:alpha val="40000"/>
                </a:prstClr>
              </a:outerShdw>
            </a:effectLst>
          </p:spPr>
          <p:txBody>
            <a:bodyPr rtlCol="0" anchor="ctr"/>
            <a:lstStyle/>
            <a:p>
              <a:pPr marL="0" marR="0" lvl="0" indent="0" algn="ctr" defTabSz="609393"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chemeClr val="bg1"/>
                  </a:solidFill>
                  <a:effectLst/>
                  <a:uLnTx/>
                  <a:uFillTx/>
                  <a:ea typeface="+mn-ea"/>
                  <a:cs typeface="+mn-cs"/>
                </a:rPr>
                <a:t>Vehicle production</a:t>
              </a:r>
            </a:p>
            <a:p>
              <a:pPr marL="0" marR="0" lvl="0" indent="0" algn="ctr" defTabSz="609393"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chemeClr val="bg1"/>
                  </a:solidFill>
                  <a:effectLst/>
                  <a:uLnTx/>
                  <a:uFillTx/>
                  <a:ea typeface="+mn-ea"/>
                  <a:cs typeface="+mn-cs"/>
                </a:rPr>
                <a:t>OEM/ Group</a:t>
              </a:r>
            </a:p>
          </p:txBody>
        </p:sp>
        <p:sp>
          <p:nvSpPr>
            <p:cNvPr id="20" name="Pfeil: Fünfeck 38">
              <a:extLst>
                <a:ext uri="{FF2B5EF4-FFF2-40B4-BE49-F238E27FC236}">
                  <a16:creationId xmlns:a16="http://schemas.microsoft.com/office/drawing/2014/main" id="{03BD1709-1A9E-2B03-D76A-E18E699E57BD}"/>
                </a:ext>
              </a:extLst>
            </p:cNvPr>
            <p:cNvSpPr/>
            <p:nvPr/>
          </p:nvSpPr>
          <p:spPr>
            <a:xfrm>
              <a:off x="1948759" y="2937907"/>
              <a:ext cx="1678501" cy="207266"/>
            </a:xfrm>
            <a:prstGeom prst="homePlate">
              <a:avLst/>
            </a:prstGeom>
            <a:grpFill/>
            <a:ln w="12700" cap="flat" cmpd="sng" algn="ctr">
              <a:solidFill>
                <a:schemeClr val="tx1"/>
              </a:solidFill>
              <a:prstDash val="solid"/>
              <a:miter lim="800000"/>
            </a:ln>
            <a:effectLst>
              <a:outerShdw blurRad="50800" dist="38100" dir="2700000" algn="tl" rotWithShape="0">
                <a:prstClr val="black">
                  <a:alpha val="40000"/>
                </a:prstClr>
              </a:outerShdw>
            </a:effectLst>
          </p:spPr>
          <p:txBody>
            <a:bodyPr lIns="36000" tIns="180000" rIns="36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chemeClr val="bg1"/>
                  </a:solidFill>
                  <a:effectLst/>
                  <a:uLnTx/>
                  <a:uFillTx/>
                  <a:ea typeface="+mn-ea"/>
                  <a:cs typeface="+mn-cs"/>
                </a:rPr>
                <a:t>Other 2</a:t>
              </a:r>
              <a:r>
                <a:rPr kumimoji="0" lang="en-GB" sz="900" b="1" i="0" u="none" strike="noStrike" kern="0" cap="none" spc="0" normalizeH="0" baseline="30000" noProof="0" dirty="0">
                  <a:ln>
                    <a:noFill/>
                  </a:ln>
                  <a:solidFill>
                    <a:schemeClr val="bg1"/>
                  </a:solidFill>
                  <a:effectLst/>
                  <a:uLnTx/>
                  <a:uFillTx/>
                  <a:ea typeface="+mn-ea"/>
                  <a:cs typeface="+mn-cs"/>
                </a:rPr>
                <a:t>nd</a:t>
              </a:r>
              <a:r>
                <a:rPr kumimoji="0" lang="en-GB" sz="900" b="1" i="0" u="none" strike="noStrike" kern="0" cap="none" spc="0" normalizeH="0" baseline="0" noProof="0" dirty="0">
                  <a:ln>
                    <a:noFill/>
                  </a:ln>
                  <a:solidFill>
                    <a:schemeClr val="bg1"/>
                  </a:solidFill>
                  <a:effectLst/>
                  <a:uLnTx/>
                  <a:uFillTx/>
                  <a:ea typeface="+mn-ea"/>
                  <a:cs typeface="+mn-cs"/>
                </a:rPr>
                <a:t> &amp; 3</a:t>
              </a:r>
              <a:r>
                <a:rPr kumimoji="0" lang="en-GB" sz="900" b="1" i="0" u="none" strike="noStrike" kern="0" cap="none" spc="0" normalizeH="0" baseline="30000" noProof="0" dirty="0">
                  <a:ln>
                    <a:noFill/>
                  </a:ln>
                  <a:solidFill>
                    <a:schemeClr val="bg1"/>
                  </a:solidFill>
                  <a:effectLst/>
                  <a:uLnTx/>
                  <a:uFillTx/>
                  <a:ea typeface="+mn-ea"/>
                  <a:cs typeface="+mn-cs"/>
                </a:rPr>
                <a:t>rd </a:t>
              </a:r>
              <a:r>
                <a:rPr kumimoji="0" lang="en-GB" sz="900" b="1" i="0" u="none" strike="noStrike" kern="0" cap="none" spc="0" normalizeH="0" baseline="0" noProof="0" dirty="0">
                  <a:ln>
                    <a:noFill/>
                  </a:ln>
                  <a:solidFill>
                    <a:schemeClr val="bg1"/>
                  </a:solidFill>
                  <a:effectLst/>
                  <a:uLnTx/>
                  <a:uFillTx/>
                  <a:ea typeface="+mn-ea"/>
                  <a:cs typeface="+mn-cs"/>
                </a:rPr>
                <a:t>Tier Suppliers</a:t>
              </a:r>
            </a:p>
          </p:txBody>
        </p:sp>
        <p:sp>
          <p:nvSpPr>
            <p:cNvPr id="21" name="Pfeil: Chevron 39">
              <a:extLst>
                <a:ext uri="{FF2B5EF4-FFF2-40B4-BE49-F238E27FC236}">
                  <a16:creationId xmlns:a16="http://schemas.microsoft.com/office/drawing/2014/main" id="{749EB4EF-9137-FFEC-222D-84C382CF762D}"/>
                </a:ext>
              </a:extLst>
            </p:cNvPr>
            <p:cNvSpPr/>
            <p:nvPr/>
          </p:nvSpPr>
          <p:spPr>
            <a:xfrm>
              <a:off x="8835237" y="2728920"/>
              <a:ext cx="1548414" cy="419345"/>
            </a:xfrm>
            <a:prstGeom prst="chevron">
              <a:avLst/>
            </a:prstGeom>
            <a:grpFill/>
            <a:ln w="12700" cap="flat" cmpd="sng" algn="ctr">
              <a:solidFill>
                <a:schemeClr val="tx1"/>
              </a:solidFill>
              <a:prstDash val="solid"/>
              <a:miter lim="800000"/>
            </a:ln>
            <a:effectLst>
              <a:outerShdw blurRad="50800" dist="38100" dir="2700000" algn="tl" rotWithShape="0">
                <a:prstClr val="black">
                  <a:alpha val="40000"/>
                </a:prstClr>
              </a:outerShdw>
            </a:effectLst>
          </p:spPr>
          <p:txBody>
            <a:bodyPr lIns="0" tIns="180000" rIns="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schemeClr val="bg1"/>
                </a:solidFill>
                <a:effectLst/>
                <a:uLnTx/>
                <a:uFillTx/>
                <a:ea typeface="+mn-ea"/>
                <a:cs typeface="+mn-cs"/>
              </a:endParaRPr>
            </a:p>
          </p:txBody>
        </p:sp>
        <p:sp>
          <p:nvSpPr>
            <p:cNvPr id="23" name="Pfeil: Chevron 40">
              <a:extLst>
                <a:ext uri="{FF2B5EF4-FFF2-40B4-BE49-F238E27FC236}">
                  <a16:creationId xmlns:a16="http://schemas.microsoft.com/office/drawing/2014/main" id="{9ED3BEEC-C4DB-DCB8-78DD-0AA7D0DDC7B5}"/>
                </a:ext>
              </a:extLst>
            </p:cNvPr>
            <p:cNvSpPr/>
            <p:nvPr/>
          </p:nvSpPr>
          <p:spPr>
            <a:xfrm>
              <a:off x="10226309" y="2728920"/>
              <a:ext cx="890866" cy="419817"/>
            </a:xfrm>
            <a:prstGeom prst="chevron">
              <a:avLst/>
            </a:prstGeom>
            <a:grpFill/>
            <a:ln w="12700" cap="flat" cmpd="sng" algn="ctr">
              <a:solidFill>
                <a:schemeClr val="tx1"/>
              </a:solidFill>
              <a:prstDash val="solid"/>
              <a:miter lim="800000"/>
            </a:ln>
            <a:effectLst>
              <a:outerShdw blurRad="50800" dist="38100" dir="2700000" algn="tl" rotWithShape="0">
                <a:prstClr val="black">
                  <a:alpha val="40000"/>
                </a:prstClr>
              </a:outerShdw>
            </a:effectLst>
          </p:spPr>
          <p:txBody>
            <a:bodyPr lIns="72000" tIns="180000" rIns="72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chemeClr val="bg1"/>
                  </a:solidFill>
                  <a:effectLst/>
                  <a:uLnTx/>
                  <a:uFillTx/>
                  <a:ea typeface="+mn-ea"/>
                  <a:cs typeface="+mn-cs"/>
                </a:rPr>
                <a:t>2</a:t>
              </a:r>
              <a:r>
                <a:rPr kumimoji="0" lang="en-GB" sz="1200" b="1" i="0" u="none" strike="noStrike" kern="0" cap="none" spc="0" normalizeH="0" baseline="30000" noProof="0">
                  <a:ln>
                    <a:noFill/>
                  </a:ln>
                  <a:solidFill>
                    <a:schemeClr val="bg1"/>
                  </a:solidFill>
                  <a:effectLst/>
                  <a:uLnTx/>
                  <a:uFillTx/>
                  <a:ea typeface="+mn-ea"/>
                  <a:cs typeface="+mn-cs"/>
                </a:rPr>
                <a:t>nd </a:t>
              </a:r>
              <a:r>
                <a:rPr kumimoji="0" lang="en-GB" sz="1200" b="1" i="0" u="none" strike="noStrike" kern="0" cap="none" spc="0" normalizeH="0" baseline="0" noProof="0">
                  <a:ln>
                    <a:noFill/>
                  </a:ln>
                  <a:solidFill>
                    <a:schemeClr val="bg1"/>
                  </a:solidFill>
                  <a:effectLst/>
                  <a:uLnTx/>
                  <a:uFillTx/>
                  <a:ea typeface="+mn-ea"/>
                  <a:cs typeface="+mn-cs"/>
                </a:rPr>
                <a:t>Life</a:t>
              </a:r>
            </a:p>
          </p:txBody>
        </p:sp>
        <p:sp>
          <p:nvSpPr>
            <p:cNvPr id="24" name="Pfeil: Chevron 41">
              <a:extLst>
                <a:ext uri="{FF2B5EF4-FFF2-40B4-BE49-F238E27FC236}">
                  <a16:creationId xmlns:a16="http://schemas.microsoft.com/office/drawing/2014/main" id="{832F0CE2-DAA5-274C-6283-7122A8D44781}"/>
                </a:ext>
              </a:extLst>
            </p:cNvPr>
            <p:cNvSpPr/>
            <p:nvPr/>
          </p:nvSpPr>
          <p:spPr>
            <a:xfrm>
              <a:off x="10952622" y="2728920"/>
              <a:ext cx="956462" cy="419817"/>
            </a:xfrm>
            <a:prstGeom prst="chevron">
              <a:avLst/>
            </a:prstGeom>
            <a:grpFill/>
            <a:ln w="12700" cap="flat" cmpd="sng" algn="ctr">
              <a:solidFill>
                <a:schemeClr val="tx1"/>
              </a:solidFill>
              <a:prstDash val="solid"/>
              <a:miter lim="800000"/>
            </a:ln>
            <a:effectLst>
              <a:outerShdw blurRad="50800" dist="38100" dir="2700000" algn="tl" rotWithShape="0">
                <a:prstClr val="black">
                  <a:alpha val="40000"/>
                </a:prstClr>
              </a:outerShdw>
            </a:effectLst>
          </p:spPr>
          <p:txBody>
            <a:bodyPr lIns="0" tIns="180000" rIns="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schemeClr val="bg1"/>
                  </a:solidFill>
                  <a:effectLst/>
                  <a:uLnTx/>
                  <a:uFillTx/>
                  <a:ea typeface="+mn-ea"/>
                  <a:cs typeface="+mn-cs"/>
                </a:rPr>
                <a:t>Recycling</a:t>
              </a:r>
            </a:p>
          </p:txBody>
        </p:sp>
        <p:sp>
          <p:nvSpPr>
            <p:cNvPr id="25" name="Textfeld 79">
              <a:extLst>
                <a:ext uri="{FF2B5EF4-FFF2-40B4-BE49-F238E27FC236}">
                  <a16:creationId xmlns:a16="http://schemas.microsoft.com/office/drawing/2014/main" id="{380BCC48-4920-EE85-CE26-157A1B07A57C}"/>
                </a:ext>
              </a:extLst>
            </p:cNvPr>
            <p:cNvSpPr txBox="1"/>
            <p:nvPr/>
          </p:nvSpPr>
          <p:spPr>
            <a:xfrm>
              <a:off x="9277924" y="2804802"/>
              <a:ext cx="890865" cy="276999"/>
            </a:xfrm>
            <a:prstGeom prst="rect">
              <a:avLst/>
            </a:prstGeom>
            <a:grp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ea typeface="+mn-ea"/>
                  <a:cs typeface="+mn-cs"/>
                </a:rPr>
                <a:t>Customer</a:t>
              </a:r>
            </a:p>
          </p:txBody>
        </p:sp>
        <p:cxnSp>
          <p:nvCxnSpPr>
            <p:cNvPr id="26" name="Gerader Verbinder 58">
              <a:extLst>
                <a:ext uri="{FF2B5EF4-FFF2-40B4-BE49-F238E27FC236}">
                  <a16:creationId xmlns:a16="http://schemas.microsoft.com/office/drawing/2014/main" id="{4B74C7B3-D3C5-F81F-3CC9-16DEFA7958D6}"/>
                </a:ext>
              </a:extLst>
            </p:cNvPr>
            <p:cNvCxnSpPr>
              <a:cxnSpLocks/>
            </p:cNvCxnSpPr>
            <p:nvPr/>
          </p:nvCxnSpPr>
          <p:spPr>
            <a:xfrm flipH="1">
              <a:off x="1937652" y="3299527"/>
              <a:ext cx="7182312" cy="0"/>
            </a:xfrm>
            <a:prstGeom prst="line">
              <a:avLst/>
            </a:prstGeom>
            <a:grpFill/>
            <a:ln w="19050">
              <a:solidFill>
                <a:schemeClr val="tx1"/>
              </a:solidFill>
              <a:headEnd type="none" w="med" len="sm"/>
              <a:tailEnd type="none" w="med" len="sm"/>
            </a:ln>
          </p:spPr>
          <p:style>
            <a:lnRef idx="2">
              <a:schemeClr val="accent1">
                <a:shade val="15000"/>
              </a:schemeClr>
            </a:lnRef>
            <a:fillRef idx="1">
              <a:schemeClr val="accent1"/>
            </a:fillRef>
            <a:effectRef idx="0">
              <a:schemeClr val="accent1"/>
            </a:effectRef>
            <a:fontRef idx="minor">
              <a:schemeClr val="lt1"/>
            </a:fontRef>
          </p:style>
        </p:cxnSp>
        <p:sp>
          <p:nvSpPr>
            <p:cNvPr id="27" name="Textfeld 61">
              <a:extLst>
                <a:ext uri="{FF2B5EF4-FFF2-40B4-BE49-F238E27FC236}">
                  <a16:creationId xmlns:a16="http://schemas.microsoft.com/office/drawing/2014/main" id="{03524A06-FDFA-3FF8-8277-F0D8D3CEEC94}"/>
                </a:ext>
              </a:extLst>
            </p:cNvPr>
            <p:cNvSpPr txBox="1"/>
            <p:nvPr/>
          </p:nvSpPr>
          <p:spPr>
            <a:xfrm flipH="1">
              <a:off x="5426241" y="3201108"/>
              <a:ext cx="990565" cy="153888"/>
            </a:xfrm>
            <a:prstGeom prst="rect">
              <a:avLst/>
            </a:prstGeom>
            <a:grpFill/>
            <a:ln w="19050">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ea typeface="+mn-ea"/>
                  <a:cs typeface="+mn-cs"/>
                </a:rPr>
                <a:t>Static Data</a:t>
              </a:r>
            </a:p>
          </p:txBody>
        </p:sp>
        <p:cxnSp>
          <p:nvCxnSpPr>
            <p:cNvPr id="28" name="Gerader Verbinder 69">
              <a:extLst>
                <a:ext uri="{FF2B5EF4-FFF2-40B4-BE49-F238E27FC236}">
                  <a16:creationId xmlns:a16="http://schemas.microsoft.com/office/drawing/2014/main" id="{EEC0F1BF-392E-8FF5-09EB-81DD79E97E57}"/>
                </a:ext>
              </a:extLst>
            </p:cNvPr>
            <p:cNvCxnSpPr>
              <a:cxnSpLocks/>
            </p:cNvCxnSpPr>
            <p:nvPr/>
          </p:nvCxnSpPr>
          <p:spPr>
            <a:xfrm flipV="1">
              <a:off x="8834214" y="3209527"/>
              <a:ext cx="0" cy="180000"/>
            </a:xfrm>
            <a:prstGeom prst="line">
              <a:avLst/>
            </a:prstGeom>
            <a:grpFill/>
            <a:ln w="19050">
              <a:solidFill>
                <a:schemeClr val="tx1"/>
              </a:solidFill>
              <a:headEnd type="none" w="med" len="sm"/>
              <a:tailEnd type="none" w="med" len="sm"/>
            </a:ln>
          </p:spPr>
          <p:style>
            <a:lnRef idx="2">
              <a:schemeClr val="accent1">
                <a:shade val="15000"/>
              </a:schemeClr>
            </a:lnRef>
            <a:fillRef idx="1">
              <a:schemeClr val="accent1"/>
            </a:fillRef>
            <a:effectRef idx="0">
              <a:schemeClr val="accent1"/>
            </a:effectRef>
            <a:fontRef idx="minor">
              <a:schemeClr val="lt1"/>
            </a:fontRef>
          </p:style>
        </p:cxnSp>
        <p:cxnSp>
          <p:nvCxnSpPr>
            <p:cNvPr id="29" name="Gerader Verbinder 73">
              <a:extLst>
                <a:ext uri="{FF2B5EF4-FFF2-40B4-BE49-F238E27FC236}">
                  <a16:creationId xmlns:a16="http://schemas.microsoft.com/office/drawing/2014/main" id="{AF2D2FCD-066F-ED1E-774B-BE0F85CF0F75}"/>
                </a:ext>
              </a:extLst>
            </p:cNvPr>
            <p:cNvCxnSpPr>
              <a:cxnSpLocks/>
            </p:cNvCxnSpPr>
            <p:nvPr/>
          </p:nvCxnSpPr>
          <p:spPr>
            <a:xfrm flipH="1">
              <a:off x="9119964" y="3299527"/>
              <a:ext cx="2766679" cy="0"/>
            </a:xfrm>
            <a:prstGeom prst="line">
              <a:avLst/>
            </a:prstGeom>
            <a:grpFill/>
            <a:ln w="19050">
              <a:solidFill>
                <a:schemeClr val="tx1"/>
              </a:solidFill>
              <a:headEnd type="none" w="med" len="sm"/>
              <a:tailEnd type="none" w="med" len="sm"/>
            </a:ln>
          </p:spPr>
          <p:style>
            <a:lnRef idx="2">
              <a:schemeClr val="accent1">
                <a:shade val="15000"/>
              </a:schemeClr>
            </a:lnRef>
            <a:fillRef idx="1">
              <a:schemeClr val="accent1"/>
            </a:fillRef>
            <a:effectRef idx="0">
              <a:schemeClr val="accent1"/>
            </a:effectRef>
            <a:fontRef idx="minor">
              <a:schemeClr val="lt1"/>
            </a:fontRef>
          </p:style>
        </p:cxnSp>
        <p:cxnSp>
          <p:nvCxnSpPr>
            <p:cNvPr id="30" name="Gerader Verbinder 76">
              <a:extLst>
                <a:ext uri="{FF2B5EF4-FFF2-40B4-BE49-F238E27FC236}">
                  <a16:creationId xmlns:a16="http://schemas.microsoft.com/office/drawing/2014/main" id="{8064114C-8708-15D8-D2FD-ADB985B26BFE}"/>
                </a:ext>
              </a:extLst>
            </p:cNvPr>
            <p:cNvCxnSpPr>
              <a:cxnSpLocks/>
            </p:cNvCxnSpPr>
            <p:nvPr/>
          </p:nvCxnSpPr>
          <p:spPr>
            <a:xfrm flipV="1">
              <a:off x="11886643" y="3209527"/>
              <a:ext cx="0" cy="180000"/>
            </a:xfrm>
            <a:prstGeom prst="line">
              <a:avLst/>
            </a:prstGeom>
            <a:grpFill/>
            <a:ln w="19050">
              <a:solidFill>
                <a:schemeClr val="tx1"/>
              </a:solidFill>
              <a:headEnd type="none" w="med" len="sm"/>
              <a:tailEnd type="none" w="med" len="sm"/>
            </a:ln>
          </p:spPr>
          <p:style>
            <a:lnRef idx="2">
              <a:schemeClr val="accent1">
                <a:shade val="15000"/>
              </a:schemeClr>
            </a:lnRef>
            <a:fillRef idx="1">
              <a:schemeClr val="accent1"/>
            </a:fillRef>
            <a:effectRef idx="0">
              <a:schemeClr val="accent1"/>
            </a:effectRef>
            <a:fontRef idx="minor">
              <a:schemeClr val="lt1"/>
            </a:fontRef>
          </p:style>
        </p:cxnSp>
        <p:sp>
          <p:nvSpPr>
            <p:cNvPr id="31" name="Textfeld 77">
              <a:extLst>
                <a:ext uri="{FF2B5EF4-FFF2-40B4-BE49-F238E27FC236}">
                  <a16:creationId xmlns:a16="http://schemas.microsoft.com/office/drawing/2014/main" id="{081AD080-1338-1D1E-9776-7E8CD6D026C9}"/>
                </a:ext>
              </a:extLst>
            </p:cNvPr>
            <p:cNvSpPr txBox="1"/>
            <p:nvPr/>
          </p:nvSpPr>
          <p:spPr>
            <a:xfrm flipH="1">
              <a:off x="9057193" y="3209527"/>
              <a:ext cx="990565" cy="153888"/>
            </a:xfrm>
            <a:prstGeom prst="rect">
              <a:avLst/>
            </a:prstGeom>
            <a:grpFill/>
            <a:ln w="19050">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ea typeface="+mn-ea"/>
                  <a:cs typeface="+mn-cs"/>
                </a:rPr>
                <a:t>Dynamic Data</a:t>
              </a:r>
            </a:p>
          </p:txBody>
        </p:sp>
      </p:grpSp>
      <p:grpSp>
        <p:nvGrpSpPr>
          <p:cNvPr id="49" name="Group 48">
            <a:extLst>
              <a:ext uri="{FF2B5EF4-FFF2-40B4-BE49-F238E27FC236}">
                <a16:creationId xmlns:a16="http://schemas.microsoft.com/office/drawing/2014/main" id="{D6601E1A-E709-6481-AD8E-011098F66901}"/>
              </a:ext>
            </a:extLst>
          </p:cNvPr>
          <p:cNvGrpSpPr/>
          <p:nvPr/>
        </p:nvGrpSpPr>
        <p:grpSpPr>
          <a:xfrm>
            <a:off x="2580910" y="4022548"/>
            <a:ext cx="7416528" cy="1343872"/>
            <a:chOff x="1694617" y="3454734"/>
            <a:chExt cx="6879630" cy="1343872"/>
          </a:xfrm>
        </p:grpSpPr>
        <p:sp>
          <p:nvSpPr>
            <p:cNvPr id="37" name="TextBox 36">
              <a:extLst>
                <a:ext uri="{FF2B5EF4-FFF2-40B4-BE49-F238E27FC236}">
                  <a16:creationId xmlns:a16="http://schemas.microsoft.com/office/drawing/2014/main" id="{46902046-2CAA-C017-3DD1-19EC01B66124}"/>
                </a:ext>
              </a:extLst>
            </p:cNvPr>
            <p:cNvSpPr txBox="1"/>
            <p:nvPr/>
          </p:nvSpPr>
          <p:spPr>
            <a:xfrm>
              <a:off x="1694617" y="3460506"/>
              <a:ext cx="3411102" cy="1338100"/>
            </a:xfrm>
            <a:prstGeom prst="rect">
              <a:avLst/>
            </a:prstGeom>
            <a:ln w="6350">
              <a:noFill/>
              <a:miter lim="800000"/>
            </a:ln>
          </p:spPr>
          <p:txBody>
            <a:bodyPr vert="horz" wrap="square" lIns="0" tIns="0" rIns="0" bIns="0" rtlCol="0" anchor="t">
              <a:noAutofit/>
            </a:bodyPr>
            <a:lstStyle/>
            <a:p>
              <a:pPr algn="ctr">
                <a:spcBef>
                  <a:spcPts val="300"/>
                </a:spcBef>
                <a:spcAft>
                  <a:spcPts val="300"/>
                </a:spcAft>
              </a:pPr>
              <a:r>
                <a:rPr lang="en-GB" sz="1600" dirty="0">
                  <a:solidFill>
                    <a:schemeClr val="accent2">
                      <a:lumMod val="60000"/>
                      <a:lumOff val="40000"/>
                    </a:schemeClr>
                  </a:solidFill>
                </a:rPr>
                <a:t>Know your role in the Supply Chain!</a:t>
              </a:r>
            </a:p>
            <a:p>
              <a:pPr marL="285750" indent="-285750">
                <a:spcBef>
                  <a:spcPts val="300"/>
                </a:spcBef>
                <a:spcAft>
                  <a:spcPts val="300"/>
                </a:spcAft>
                <a:buFont typeface="Arial" panose="020B0604020202020204" pitchFamily="34" charset="0"/>
                <a:buChar char="•"/>
              </a:pPr>
              <a:r>
                <a:rPr lang="en-GB" sz="1100" dirty="0"/>
                <a:t>Regulation Requirements</a:t>
              </a:r>
            </a:p>
            <a:p>
              <a:pPr marL="285750" indent="-285750">
                <a:spcBef>
                  <a:spcPts val="300"/>
                </a:spcBef>
                <a:spcAft>
                  <a:spcPts val="300"/>
                </a:spcAft>
                <a:buFont typeface="Arial" panose="020B0604020202020204" pitchFamily="34" charset="0"/>
                <a:buChar char="•"/>
              </a:pPr>
              <a:r>
                <a:rPr lang="en-GB" sz="1100" dirty="0"/>
                <a:t>Supplier Network</a:t>
              </a:r>
            </a:p>
            <a:p>
              <a:pPr marL="285750" indent="-285750">
                <a:spcBef>
                  <a:spcPts val="300"/>
                </a:spcBef>
                <a:spcAft>
                  <a:spcPts val="300"/>
                </a:spcAft>
                <a:buFont typeface="Arial" panose="020B0604020202020204" pitchFamily="34" charset="0"/>
                <a:buChar char="•"/>
              </a:pPr>
              <a:r>
                <a:rPr lang="en-GB" sz="1100" dirty="0"/>
                <a:t>Customers</a:t>
              </a:r>
            </a:p>
          </p:txBody>
        </p:sp>
        <p:sp>
          <p:nvSpPr>
            <p:cNvPr id="38" name="Right Arrow 37">
              <a:extLst>
                <a:ext uri="{FF2B5EF4-FFF2-40B4-BE49-F238E27FC236}">
                  <a16:creationId xmlns:a16="http://schemas.microsoft.com/office/drawing/2014/main" id="{031BBF3A-798C-CAFD-3917-438C964B3A1F}"/>
                </a:ext>
              </a:extLst>
            </p:cNvPr>
            <p:cNvSpPr/>
            <p:nvPr/>
          </p:nvSpPr>
          <p:spPr>
            <a:xfrm>
              <a:off x="4379702" y="3946534"/>
              <a:ext cx="1530160" cy="400050"/>
            </a:xfrm>
            <a:prstGeom prst="rightArrow">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err="1">
                <a:solidFill>
                  <a:schemeClr val="bg1"/>
                </a:solidFill>
              </a:endParaRPr>
            </a:p>
          </p:txBody>
        </p:sp>
        <p:sp>
          <p:nvSpPr>
            <p:cNvPr id="39" name="TextBox 38">
              <a:extLst>
                <a:ext uri="{FF2B5EF4-FFF2-40B4-BE49-F238E27FC236}">
                  <a16:creationId xmlns:a16="http://schemas.microsoft.com/office/drawing/2014/main" id="{B5C00E25-6580-2130-EF2E-89BC18A7EB20}"/>
                </a:ext>
              </a:extLst>
            </p:cNvPr>
            <p:cNvSpPr txBox="1"/>
            <p:nvPr/>
          </p:nvSpPr>
          <p:spPr>
            <a:xfrm>
              <a:off x="5909862" y="3454734"/>
              <a:ext cx="2664385" cy="1338100"/>
            </a:xfrm>
            <a:prstGeom prst="rect">
              <a:avLst/>
            </a:prstGeom>
            <a:ln w="6350">
              <a:noFill/>
              <a:miter lim="800000"/>
            </a:ln>
          </p:spPr>
          <p:txBody>
            <a:bodyPr vert="horz" wrap="square" lIns="0" tIns="0" rIns="0" bIns="0" rtlCol="0" anchor="t">
              <a:noAutofit/>
            </a:bodyPr>
            <a:lstStyle/>
            <a:p>
              <a:pPr>
                <a:spcBef>
                  <a:spcPts val="300"/>
                </a:spcBef>
                <a:spcAft>
                  <a:spcPts val="300"/>
                </a:spcAft>
              </a:pPr>
              <a:r>
                <a:rPr lang="en-GB" sz="1600" dirty="0"/>
                <a:t>For our UFC we need to deliver Data to our Customer, </a:t>
              </a:r>
            </a:p>
            <a:p>
              <a:pPr algn="ctr">
                <a:spcBef>
                  <a:spcPts val="300"/>
                </a:spcBef>
                <a:spcAft>
                  <a:spcPts val="300"/>
                </a:spcAft>
              </a:pPr>
              <a:r>
                <a:rPr lang="en-GB" sz="1600" dirty="0">
                  <a:solidFill>
                    <a:schemeClr val="accent2">
                      <a:lumMod val="60000"/>
                      <a:lumOff val="40000"/>
                    </a:schemeClr>
                  </a:solidFill>
                </a:rPr>
                <a:t>NOT a Battery Pass!</a:t>
              </a:r>
            </a:p>
          </p:txBody>
        </p:sp>
      </p:grpSp>
      <p:pic>
        <p:nvPicPr>
          <p:cNvPr id="46" name="Picture 1">
            <a:extLst>
              <a:ext uri="{FF2B5EF4-FFF2-40B4-BE49-F238E27FC236}">
                <a16:creationId xmlns:a16="http://schemas.microsoft.com/office/drawing/2014/main" id="{D783BE94-2A69-C796-8FEB-8E2B213FF6D4}"/>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2685" l="10000" r="90000">
                        <a14:foregroundMark x1="56823" y1="43333" x2="57708" y2="44352"/>
                        <a14:foregroundMark x1="67344" y1="56296" x2="69688" y2="56852"/>
                        <a14:foregroundMark x1="58177" y1="89167" x2="53177" y2="95833"/>
                        <a14:foregroundMark x1="53177" y1="95833" x2="46719" y2="92685"/>
                        <a14:foregroundMark x1="46719" y1="92685" x2="57031" y2="89722"/>
                        <a14:foregroundMark x1="46510" y1="89352" x2="25938" y2="67963"/>
                        <a14:foregroundMark x1="25938" y1="67963" x2="29271" y2="58426"/>
                        <a14:foregroundMark x1="29271" y1="58426" x2="61198" y2="25185"/>
                        <a14:foregroundMark x1="61198" y1="25185" x2="67656" y2="24352"/>
                        <a14:foregroundMark x1="67656" y1="24352" x2="87083" y2="44074"/>
                        <a14:foregroundMark x1="87083" y1="44074" x2="89479" y2="55926"/>
                        <a14:foregroundMark x1="89479" y1="55926" x2="46042" y2="88981"/>
                        <a14:foregroundMark x1="50417" y1="49352" x2="41927" y2="50741"/>
                        <a14:foregroundMark x1="41927" y1="50741" x2="37083" y2="61204"/>
                        <a14:foregroundMark x1="37083" y1="61204" x2="39531" y2="73426"/>
                        <a14:foregroundMark x1="39531" y1="73426" x2="48594" y2="76204"/>
                        <a14:foregroundMark x1="48594" y1="76204" x2="56771" y2="69630"/>
                        <a14:foregroundMark x1="56771" y1="69630" x2="56563" y2="55463"/>
                        <a14:foregroundMark x1="56563" y1="55463" x2="50000" y2="48704"/>
                        <a14:foregroundMark x1="50000" y1="48704" x2="47188" y2="48333"/>
                        <a14:foregroundMark x1="49844" y1="51944" x2="47865" y2="51667"/>
                        <a14:foregroundMark x1="58698" y1="40370" x2="52708" y2="42870"/>
                        <a14:foregroundMark x1="52708" y1="42870" x2="47500" y2="50926"/>
                        <a14:foregroundMark x1="47500" y1="50926" x2="53854" y2="46019"/>
                        <a14:foregroundMark x1="53854" y1="46019" x2="45833" y2="56667"/>
                        <a14:foregroundMark x1="57396" y1="42778" x2="60156" y2="40185"/>
                      </a14:backgroundRemoval>
                    </a14:imgEffect>
                  </a14:imgLayer>
                </a14:imgProps>
              </a:ext>
              <a:ext uri="{28A0092B-C50C-407E-A947-70E740481C1C}">
                <a14:useLocalDpi xmlns:a14="http://schemas.microsoft.com/office/drawing/2010/main"/>
              </a:ext>
            </a:extLst>
          </a:blip>
          <a:stretch>
            <a:fillRect/>
          </a:stretch>
        </p:blipFill>
        <p:spPr>
          <a:xfrm>
            <a:off x="7954226" y="4914398"/>
            <a:ext cx="1741294" cy="979478"/>
          </a:xfrm>
          <a:prstGeom prst="rect">
            <a:avLst/>
          </a:prstGeom>
        </p:spPr>
      </p:pic>
      <p:pic>
        <p:nvPicPr>
          <p:cNvPr id="48" name="Graphic 47" descr="Close with solid fill">
            <a:extLst>
              <a:ext uri="{FF2B5EF4-FFF2-40B4-BE49-F238E27FC236}">
                <a16:creationId xmlns:a16="http://schemas.microsoft.com/office/drawing/2014/main" id="{FF51F61D-DFD3-9158-BAB1-8B3E827E07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31702" y="5072943"/>
            <a:ext cx="914400" cy="914400"/>
          </a:xfrm>
          <a:prstGeom prst="rect">
            <a:avLst/>
          </a:prstGeom>
        </p:spPr>
      </p:pic>
      <p:sp>
        <p:nvSpPr>
          <p:cNvPr id="50" name="TextBox 49">
            <a:extLst>
              <a:ext uri="{FF2B5EF4-FFF2-40B4-BE49-F238E27FC236}">
                <a16:creationId xmlns:a16="http://schemas.microsoft.com/office/drawing/2014/main" id="{928089A1-685D-D0F5-5785-F42AA72A76D1}"/>
              </a:ext>
            </a:extLst>
          </p:cNvPr>
          <p:cNvSpPr txBox="1"/>
          <p:nvPr/>
        </p:nvSpPr>
        <p:spPr>
          <a:xfrm>
            <a:off x="1008992" y="3544015"/>
            <a:ext cx="2664385" cy="244812"/>
          </a:xfrm>
          <a:prstGeom prst="rect">
            <a:avLst/>
          </a:prstGeom>
          <a:ln w="6350">
            <a:noFill/>
            <a:miter lim="800000"/>
          </a:ln>
        </p:spPr>
        <p:txBody>
          <a:bodyPr vert="horz" wrap="square" lIns="0" tIns="0" rIns="0" bIns="0" rtlCol="0">
            <a:noAutofit/>
          </a:bodyPr>
          <a:lstStyle/>
          <a:p>
            <a:pPr>
              <a:spcBef>
                <a:spcPts val="300"/>
              </a:spcBef>
              <a:spcAft>
                <a:spcPts val="300"/>
              </a:spcAft>
            </a:pPr>
            <a:r>
              <a:rPr lang="en-GB" sz="1600"/>
              <a:t>Scenario 1: UFC</a:t>
            </a:r>
          </a:p>
        </p:txBody>
      </p:sp>
      <p:pic>
        <p:nvPicPr>
          <p:cNvPr id="9" name="Grafik 136">
            <a:extLst>
              <a:ext uri="{FF2B5EF4-FFF2-40B4-BE49-F238E27FC236}">
                <a16:creationId xmlns:a16="http://schemas.microsoft.com/office/drawing/2014/main" id="{2CAEBE85-1C03-B1A2-7C1A-06A08C423533}"/>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01976" y="2375384"/>
            <a:ext cx="2671401" cy="256627"/>
          </a:xfrm>
          <a:prstGeom prst="rect">
            <a:avLst/>
          </a:prstGeom>
        </p:spPr>
      </p:pic>
      <p:sp>
        <p:nvSpPr>
          <p:cNvPr id="12" name="Textfeld 11">
            <a:extLst>
              <a:ext uri="{FF2B5EF4-FFF2-40B4-BE49-F238E27FC236}">
                <a16:creationId xmlns:a16="http://schemas.microsoft.com/office/drawing/2014/main" id="{58505022-F4E1-0E32-1EAA-841DBA7B3B81}"/>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pic>
        <p:nvPicPr>
          <p:cNvPr id="5" name="Grafik 4" descr="Ein Bild, das Schrift, Text, weiß, Design enthält.&#10;&#10;KI-generierte Inhalte können fehlerhaft sein.">
            <a:extLst>
              <a:ext uri="{FF2B5EF4-FFF2-40B4-BE49-F238E27FC236}">
                <a16:creationId xmlns:a16="http://schemas.microsoft.com/office/drawing/2014/main" id="{7E09F6EE-B133-ADD2-DE82-662C3DE806DE}"/>
              </a:ext>
            </a:extLst>
          </p:cNvPr>
          <p:cNvPicPr>
            <a:picLocks noChangeAspect="1"/>
          </p:cNvPicPr>
          <p:nvPr/>
        </p:nvPicPr>
        <p:blipFill>
          <a:blip r:embed="rId11"/>
          <a:stretch>
            <a:fillRect/>
          </a:stretch>
        </p:blipFill>
        <p:spPr>
          <a:xfrm>
            <a:off x="4307966" y="2329225"/>
            <a:ext cx="1121303" cy="353003"/>
          </a:xfrm>
          <a:prstGeom prst="rect">
            <a:avLst/>
          </a:prstGeom>
        </p:spPr>
      </p:pic>
      <p:pic>
        <p:nvPicPr>
          <p:cNvPr id="10" name="Grafik 9" descr="Ein Bild, das Schrift, Text, weiß, Design enthält.&#10;&#10;KI-generierte Inhalte können fehlerhaft sein.">
            <a:extLst>
              <a:ext uri="{FF2B5EF4-FFF2-40B4-BE49-F238E27FC236}">
                <a16:creationId xmlns:a16="http://schemas.microsoft.com/office/drawing/2014/main" id="{C106F723-CD2C-E410-E348-240F7CD411B4}"/>
              </a:ext>
            </a:extLst>
          </p:cNvPr>
          <p:cNvPicPr>
            <a:picLocks noChangeAspect="1"/>
          </p:cNvPicPr>
          <p:nvPr/>
        </p:nvPicPr>
        <p:blipFill>
          <a:blip r:embed="rId11"/>
          <a:stretch>
            <a:fillRect/>
          </a:stretch>
        </p:blipFill>
        <p:spPr>
          <a:xfrm>
            <a:off x="6300332" y="2329226"/>
            <a:ext cx="1121303" cy="353002"/>
          </a:xfrm>
          <a:prstGeom prst="rect">
            <a:avLst/>
          </a:prstGeom>
        </p:spPr>
      </p:pic>
      <p:sp>
        <p:nvSpPr>
          <p:cNvPr id="6" name="2. Slide Title">
            <a:extLst>
              <a:ext uri="{FF2B5EF4-FFF2-40B4-BE49-F238E27FC236}">
                <a16:creationId xmlns:a16="http://schemas.microsoft.com/office/drawing/2014/main" id="{E264B6EB-544E-4645-F7EF-05767AB944F3}"/>
              </a:ext>
            </a:extLst>
          </p:cNvPr>
          <p:cNvSpPr txBox="1">
            <a:spLocks/>
          </p:cNvSpPr>
          <p:nvPr>
            <p:custDataLst>
              <p:tags r:id="rId2"/>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w="6350" cap="flat">
                  <a:noFill/>
                  <a:miter lim="800000"/>
                </a:ln>
                <a:solidFill>
                  <a:srgbClr val="FFFFFF"/>
                </a:solidFill>
                <a:effectLst/>
                <a:uLnTx/>
                <a:uFillTx/>
                <a:ea typeface="+mj-ea"/>
                <a:cs typeface="+mj-cs"/>
              </a:rPr>
              <a:t>04 Decide &amp; Deliver</a:t>
            </a:r>
          </a:p>
        </p:txBody>
      </p:sp>
    </p:spTree>
    <p:extLst>
      <p:ext uri="{BB962C8B-B14F-4D97-AF65-F5344CB8AC3E}">
        <p14:creationId xmlns:p14="http://schemas.microsoft.com/office/powerpoint/2010/main" val="1152302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AFB88-5CCB-BC69-2511-AF153CC6D80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8AF66C1-F2A0-9174-BB2E-8EE387B5500B}"/>
              </a:ext>
            </a:extLst>
          </p:cNvPr>
          <p:cNvGraphicFramePr>
            <a:graphicFrameLocks noChangeAspect="1"/>
          </p:cNvGraphicFramePr>
          <p:nvPr>
            <p:custDataLst>
              <p:tags r:id="rId1"/>
            </p:custDataLst>
            <p:extLst>
              <p:ext uri="{D42A27DB-BD31-4B8C-83A1-F6EECF244321}">
                <p14:modId xmlns:p14="http://schemas.microsoft.com/office/powerpoint/2010/main" val="42579356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Folie" r:id="rId4" imgW="7772400" imgH="10058400" progId="TCLayout.ActiveDocument.1">
                  <p:embed/>
                </p:oleObj>
              </mc:Choice>
              <mc:Fallback>
                <p:oleObj name="think-cell Folie" r:id="rId4" imgW="7772400" imgH="10058400" progId="TCLayout.ActiveDocument.1">
                  <p:embed/>
                  <p:pic>
                    <p:nvPicPr>
                      <p:cNvPr id="7" name="think-cell data - do not delete" hidden="1">
                        <a:extLst>
                          <a:ext uri="{FF2B5EF4-FFF2-40B4-BE49-F238E27FC236}">
                            <a16:creationId xmlns:a16="http://schemas.microsoft.com/office/drawing/2014/main" id="{18AF66C1-F2A0-9174-BB2E-8EE387B5500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Subtitle 2">
            <a:extLst>
              <a:ext uri="{FF2B5EF4-FFF2-40B4-BE49-F238E27FC236}">
                <a16:creationId xmlns:a16="http://schemas.microsoft.com/office/drawing/2014/main" id="{0AF94051-83BE-45C0-BDDB-DF244F4F912C}"/>
              </a:ext>
            </a:extLst>
          </p:cNvPr>
          <p:cNvSpPr>
            <a:spLocks noGrp="1"/>
          </p:cNvSpPr>
          <p:nvPr>
            <p:ph type="subTitle" idx="1"/>
          </p:nvPr>
        </p:nvSpPr>
        <p:spPr/>
        <p:txBody>
          <a:bodyPr/>
          <a:lstStyle/>
          <a:p>
            <a:r>
              <a:rPr lang="en-US" noProof="0" dirty="0"/>
              <a:t>Multiple Products and Roles in the Supply Chain do affect your obligations massively!</a:t>
            </a:r>
          </a:p>
        </p:txBody>
      </p:sp>
      <p:grpSp>
        <p:nvGrpSpPr>
          <p:cNvPr id="14" name="Gruppieren 485">
            <a:extLst>
              <a:ext uri="{FF2B5EF4-FFF2-40B4-BE49-F238E27FC236}">
                <a16:creationId xmlns:a16="http://schemas.microsoft.com/office/drawing/2014/main" id="{F80DA960-268F-2B5A-4F4C-22A80BD1D637}"/>
              </a:ext>
            </a:extLst>
          </p:cNvPr>
          <p:cNvGrpSpPr/>
          <p:nvPr/>
        </p:nvGrpSpPr>
        <p:grpSpPr>
          <a:xfrm>
            <a:off x="1001976" y="2879735"/>
            <a:ext cx="10037500" cy="671414"/>
            <a:chOff x="1937652" y="2722533"/>
            <a:chExt cx="9971432" cy="666994"/>
          </a:xfrm>
          <a:solidFill>
            <a:schemeClr val="tx1"/>
          </a:solidFill>
        </p:grpSpPr>
        <p:sp>
          <p:nvSpPr>
            <p:cNvPr id="15" name="Pfeil: Chevron 33">
              <a:extLst>
                <a:ext uri="{FF2B5EF4-FFF2-40B4-BE49-F238E27FC236}">
                  <a16:creationId xmlns:a16="http://schemas.microsoft.com/office/drawing/2014/main" id="{ED5EFB38-D2D7-573C-6870-BABCD4E9B93F}"/>
                </a:ext>
              </a:extLst>
            </p:cNvPr>
            <p:cNvSpPr/>
            <p:nvPr/>
          </p:nvSpPr>
          <p:spPr>
            <a:xfrm>
              <a:off x="2635382" y="2725091"/>
              <a:ext cx="991878" cy="187628"/>
            </a:xfrm>
            <a:prstGeom prst="chevron">
              <a:avLst/>
            </a:prstGeom>
            <a:grpFill/>
            <a:ln w="12700" cap="flat" cmpd="sng" algn="ctr">
              <a:solidFill>
                <a:schemeClr val="tx1"/>
              </a:solidFill>
              <a:prstDash val="solid"/>
              <a:miter lim="800000"/>
            </a:ln>
            <a:effectLst>
              <a:outerShdw blurRad="50800" dist="38100" dir="2700000" algn="tl" rotWithShape="0">
                <a:prstClr val="black">
                  <a:alpha val="40000"/>
                </a:prstClr>
              </a:outerShdw>
            </a:effectLst>
          </p:spPr>
          <p:txBody>
            <a:bodyPr lIns="72000" tIns="180000" rIns="72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ea typeface="+mn-ea"/>
                  <a:cs typeface="+mn-cs"/>
                </a:rPr>
                <a:t>Refining</a:t>
              </a:r>
            </a:p>
          </p:txBody>
        </p:sp>
        <p:sp>
          <p:nvSpPr>
            <p:cNvPr id="16" name="Pfeil: Fünfeck 34">
              <a:extLst>
                <a:ext uri="{FF2B5EF4-FFF2-40B4-BE49-F238E27FC236}">
                  <a16:creationId xmlns:a16="http://schemas.microsoft.com/office/drawing/2014/main" id="{C4CECC7D-A223-ECC9-D91D-1165C11EF383}"/>
                </a:ext>
              </a:extLst>
            </p:cNvPr>
            <p:cNvSpPr/>
            <p:nvPr/>
          </p:nvSpPr>
          <p:spPr>
            <a:xfrm>
              <a:off x="1944622" y="2725091"/>
              <a:ext cx="743993" cy="187628"/>
            </a:xfrm>
            <a:prstGeom prst="homePlate">
              <a:avLst>
                <a:gd name="adj" fmla="val 46018"/>
              </a:avLst>
            </a:prstGeom>
            <a:grpFill/>
            <a:ln w="12700" cap="flat" cmpd="sng" algn="ctr">
              <a:solidFill>
                <a:schemeClr val="tx1"/>
              </a:solidFill>
              <a:prstDash val="solid"/>
              <a:miter lim="800000"/>
            </a:ln>
            <a:effectLst>
              <a:outerShdw blurRad="50800" dist="38100" dir="2700000" algn="tl" rotWithShape="0">
                <a:prstClr val="black">
                  <a:alpha val="40000"/>
                </a:prstClr>
              </a:outerShdw>
            </a:effectLst>
          </p:spPr>
          <p:txBody>
            <a:bodyPr lIns="72000" tIns="180000" rIns="72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ea typeface="+mn-ea"/>
                  <a:cs typeface="+mn-cs"/>
                </a:rPr>
                <a:t>Mining </a:t>
              </a:r>
            </a:p>
          </p:txBody>
        </p:sp>
        <p:sp>
          <p:nvSpPr>
            <p:cNvPr id="17" name="Pfeil: Chevron 35">
              <a:extLst>
                <a:ext uri="{FF2B5EF4-FFF2-40B4-BE49-F238E27FC236}">
                  <a16:creationId xmlns:a16="http://schemas.microsoft.com/office/drawing/2014/main" id="{981812E4-A31E-C5A0-C1D4-371BAC4F5AAA}"/>
                </a:ext>
              </a:extLst>
            </p:cNvPr>
            <p:cNvSpPr/>
            <p:nvPr/>
          </p:nvSpPr>
          <p:spPr>
            <a:xfrm>
              <a:off x="3573036" y="2727704"/>
              <a:ext cx="1237670" cy="418885"/>
            </a:xfrm>
            <a:prstGeom prst="chevron">
              <a:avLst/>
            </a:prstGeom>
            <a:grpFill/>
            <a:ln w="12700" cap="flat" cmpd="sng" algn="ctr">
              <a:solidFill>
                <a:schemeClr val="tx1"/>
              </a:solidFill>
              <a:prstDash val="solid"/>
              <a:miter lim="800000"/>
            </a:ln>
            <a:effectLst>
              <a:outerShdw blurRad="50800" dist="38100" dir="2700000" algn="tl" rotWithShape="0">
                <a:prstClr val="black">
                  <a:alpha val="40000"/>
                </a:prstClr>
              </a:outerShdw>
            </a:effectLst>
          </p:spPr>
          <p:txBody>
            <a:bodyPr lIns="0" tIns="180000" rIns="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chemeClr val="bg1"/>
                  </a:solidFill>
                  <a:effectLst/>
                  <a:uLnTx/>
                  <a:uFillTx/>
                  <a:ea typeface="+mn-ea"/>
                  <a:cs typeface="+mn-cs"/>
                </a:rPr>
                <a:t>Module/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chemeClr val="bg1"/>
                  </a:solidFill>
                  <a:effectLst/>
                  <a:uLnTx/>
                  <a:uFillTx/>
                  <a:ea typeface="+mn-ea"/>
                  <a:cs typeface="+mn-cs"/>
                </a:rPr>
                <a:t>Cell production </a:t>
              </a:r>
              <a:endParaRPr kumimoji="0" lang="en-US" sz="900" b="1" i="0" u="none" strike="noStrike" kern="0" cap="none" spc="0" normalizeH="0" baseline="0" noProof="0">
                <a:ln>
                  <a:noFill/>
                </a:ln>
                <a:solidFill>
                  <a:schemeClr val="bg1"/>
                </a:solidFill>
                <a:effectLst/>
                <a:uLnTx/>
                <a:uFillTx/>
                <a:ea typeface="+mn-ea"/>
                <a:cs typeface="+mn-cs"/>
              </a:endParaRPr>
            </a:p>
          </p:txBody>
        </p:sp>
        <p:sp>
          <p:nvSpPr>
            <p:cNvPr id="18" name="Pfeil: Chevron 36">
              <a:extLst>
                <a:ext uri="{FF2B5EF4-FFF2-40B4-BE49-F238E27FC236}">
                  <a16:creationId xmlns:a16="http://schemas.microsoft.com/office/drawing/2014/main" id="{27D8281F-2E83-002A-0AB1-B4AD71BEF35D}"/>
                </a:ext>
              </a:extLst>
            </p:cNvPr>
            <p:cNvSpPr/>
            <p:nvPr/>
          </p:nvSpPr>
          <p:spPr>
            <a:xfrm>
              <a:off x="4662844" y="2728207"/>
              <a:ext cx="2232000" cy="419817"/>
            </a:xfrm>
            <a:prstGeom prst="chevron">
              <a:avLst/>
            </a:prstGeom>
            <a:grpFill/>
            <a:ln w="12700" cap="flat" cmpd="sng" algn="ctr">
              <a:solidFill>
                <a:schemeClr val="tx1"/>
              </a:solidFill>
              <a:prstDash val="solid"/>
            </a:ln>
            <a:effectLst>
              <a:outerShdw blurRad="50800" dist="38100" dir="5400000" algn="t" rotWithShape="0">
                <a:prstClr val="black">
                  <a:alpha val="40000"/>
                </a:prstClr>
              </a:outerShdw>
            </a:effectLst>
          </p:spPr>
          <p:txBody>
            <a:bodyPr rtlCol="0" anchor="ctr"/>
            <a:lstStyle/>
            <a:p>
              <a:pPr marL="0" marR="0" lvl="0" indent="0" algn="ctr" defTabSz="609393"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ea typeface="+mn-ea"/>
                  <a:cs typeface="+mn-cs"/>
                </a:rPr>
                <a:t>Module and system assembly</a:t>
              </a:r>
            </a:p>
          </p:txBody>
        </p:sp>
        <p:sp>
          <p:nvSpPr>
            <p:cNvPr id="19" name="Pfeil: Chevron 37">
              <a:extLst>
                <a:ext uri="{FF2B5EF4-FFF2-40B4-BE49-F238E27FC236}">
                  <a16:creationId xmlns:a16="http://schemas.microsoft.com/office/drawing/2014/main" id="{9AC5A6A8-FDA3-7E72-D5E0-CABE9B4D983E}"/>
                </a:ext>
              </a:extLst>
            </p:cNvPr>
            <p:cNvSpPr/>
            <p:nvPr/>
          </p:nvSpPr>
          <p:spPr>
            <a:xfrm>
              <a:off x="6751099" y="2722533"/>
              <a:ext cx="2232000" cy="419817"/>
            </a:xfrm>
            <a:prstGeom prst="chevron">
              <a:avLst/>
            </a:prstGeom>
            <a:grpFill/>
            <a:ln w="12700" cap="flat" cmpd="sng" algn="ctr">
              <a:solidFill>
                <a:schemeClr val="tx1"/>
              </a:solidFill>
              <a:prstDash val="solid"/>
            </a:ln>
            <a:effectLst>
              <a:outerShdw blurRad="50800" dist="38100" dir="5400000" algn="t" rotWithShape="0">
                <a:prstClr val="black">
                  <a:alpha val="40000"/>
                </a:prstClr>
              </a:outerShdw>
            </a:effectLst>
          </p:spPr>
          <p:txBody>
            <a:bodyPr rtlCol="0" anchor="ctr"/>
            <a:lstStyle/>
            <a:p>
              <a:pPr marL="0" marR="0" lvl="0" indent="0" algn="ctr" defTabSz="609393"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ea typeface="+mn-ea"/>
                  <a:cs typeface="+mn-cs"/>
                </a:rPr>
                <a:t>ESS production</a:t>
              </a:r>
            </a:p>
          </p:txBody>
        </p:sp>
        <p:sp>
          <p:nvSpPr>
            <p:cNvPr id="20" name="Pfeil: Fünfeck 38">
              <a:extLst>
                <a:ext uri="{FF2B5EF4-FFF2-40B4-BE49-F238E27FC236}">
                  <a16:creationId xmlns:a16="http://schemas.microsoft.com/office/drawing/2014/main" id="{0960DBF5-7344-9657-D729-884D29970C8F}"/>
                </a:ext>
              </a:extLst>
            </p:cNvPr>
            <p:cNvSpPr/>
            <p:nvPr/>
          </p:nvSpPr>
          <p:spPr>
            <a:xfrm>
              <a:off x="1948759" y="2937907"/>
              <a:ext cx="1678501" cy="210829"/>
            </a:xfrm>
            <a:prstGeom prst="homePlate">
              <a:avLst/>
            </a:prstGeom>
            <a:grpFill/>
            <a:ln w="12700" cap="flat" cmpd="sng" algn="ctr">
              <a:solidFill>
                <a:schemeClr val="tx1"/>
              </a:solidFill>
              <a:prstDash val="solid"/>
              <a:miter lim="800000"/>
            </a:ln>
            <a:effectLst>
              <a:outerShdw blurRad="50800" dist="38100" dir="2700000" algn="tl" rotWithShape="0">
                <a:prstClr val="black">
                  <a:alpha val="40000"/>
                </a:prstClr>
              </a:outerShdw>
            </a:effectLst>
          </p:spPr>
          <p:txBody>
            <a:bodyPr lIns="36000" tIns="180000" rIns="36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ea typeface="+mn-ea"/>
                  <a:cs typeface="+mn-cs"/>
                </a:rPr>
                <a:t>Other 2</a:t>
              </a:r>
              <a:r>
                <a:rPr kumimoji="0" lang="en-US" sz="900" b="1" i="0" u="none" strike="noStrike" kern="0" cap="none" spc="0" normalizeH="0" baseline="30000" noProof="0" dirty="0">
                  <a:ln>
                    <a:noFill/>
                  </a:ln>
                  <a:solidFill>
                    <a:schemeClr val="bg1"/>
                  </a:solidFill>
                  <a:effectLst/>
                  <a:uLnTx/>
                  <a:uFillTx/>
                  <a:ea typeface="+mn-ea"/>
                  <a:cs typeface="+mn-cs"/>
                </a:rPr>
                <a:t>nd</a:t>
              </a:r>
              <a:r>
                <a:rPr kumimoji="0" lang="en-US" sz="900" b="1" i="0" u="none" strike="noStrike" kern="0" cap="none" spc="0" normalizeH="0" baseline="0" noProof="0" dirty="0">
                  <a:ln>
                    <a:noFill/>
                  </a:ln>
                  <a:solidFill>
                    <a:schemeClr val="bg1"/>
                  </a:solidFill>
                  <a:effectLst/>
                  <a:uLnTx/>
                  <a:uFillTx/>
                  <a:ea typeface="+mn-ea"/>
                  <a:cs typeface="+mn-cs"/>
                </a:rPr>
                <a:t> &amp; 3</a:t>
              </a:r>
              <a:r>
                <a:rPr kumimoji="0" lang="en-US" sz="900" b="1" i="0" u="none" strike="noStrike" kern="0" cap="none" spc="0" normalizeH="0" baseline="30000" noProof="0" dirty="0">
                  <a:ln>
                    <a:noFill/>
                  </a:ln>
                  <a:solidFill>
                    <a:schemeClr val="bg1"/>
                  </a:solidFill>
                  <a:effectLst/>
                  <a:uLnTx/>
                  <a:uFillTx/>
                  <a:ea typeface="+mn-ea"/>
                  <a:cs typeface="+mn-cs"/>
                </a:rPr>
                <a:t>rd </a:t>
              </a:r>
              <a:r>
                <a:rPr kumimoji="0" lang="en-US" sz="900" b="1" i="0" u="none" strike="noStrike" kern="0" cap="none" spc="0" normalizeH="0" baseline="0" noProof="0" dirty="0">
                  <a:ln>
                    <a:noFill/>
                  </a:ln>
                  <a:solidFill>
                    <a:schemeClr val="bg1"/>
                  </a:solidFill>
                  <a:effectLst/>
                  <a:uLnTx/>
                  <a:uFillTx/>
                  <a:ea typeface="+mn-ea"/>
                  <a:cs typeface="+mn-cs"/>
                </a:rPr>
                <a:t>Tier Suppliers</a:t>
              </a:r>
            </a:p>
          </p:txBody>
        </p:sp>
        <p:sp>
          <p:nvSpPr>
            <p:cNvPr id="21" name="Pfeil: Chevron 39">
              <a:extLst>
                <a:ext uri="{FF2B5EF4-FFF2-40B4-BE49-F238E27FC236}">
                  <a16:creationId xmlns:a16="http://schemas.microsoft.com/office/drawing/2014/main" id="{1C3FB59D-1CEC-7759-D7A4-61F8630CBFA7}"/>
                </a:ext>
              </a:extLst>
            </p:cNvPr>
            <p:cNvSpPr/>
            <p:nvPr/>
          </p:nvSpPr>
          <p:spPr>
            <a:xfrm>
              <a:off x="8835237" y="2728920"/>
              <a:ext cx="1548414" cy="419345"/>
            </a:xfrm>
            <a:prstGeom prst="chevron">
              <a:avLst/>
            </a:prstGeom>
            <a:grpFill/>
            <a:ln w="12700" cap="flat" cmpd="sng" algn="ctr">
              <a:solidFill>
                <a:schemeClr val="tx1"/>
              </a:solidFill>
              <a:prstDash val="solid"/>
              <a:miter lim="800000"/>
            </a:ln>
            <a:effectLst>
              <a:outerShdw blurRad="50800" dist="38100" dir="2700000" algn="tl" rotWithShape="0">
                <a:prstClr val="black">
                  <a:alpha val="40000"/>
                </a:prstClr>
              </a:outerShdw>
            </a:effectLst>
          </p:spPr>
          <p:txBody>
            <a:bodyPr lIns="0" tIns="180000" rIns="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chemeClr val="bg1"/>
                </a:solidFill>
                <a:effectLst/>
                <a:uLnTx/>
                <a:uFillTx/>
                <a:ea typeface="+mn-ea"/>
                <a:cs typeface="+mn-cs"/>
              </a:endParaRPr>
            </a:p>
          </p:txBody>
        </p:sp>
        <p:sp>
          <p:nvSpPr>
            <p:cNvPr id="23" name="Pfeil: Chevron 40">
              <a:extLst>
                <a:ext uri="{FF2B5EF4-FFF2-40B4-BE49-F238E27FC236}">
                  <a16:creationId xmlns:a16="http://schemas.microsoft.com/office/drawing/2014/main" id="{BADA003A-E357-7787-E7DE-3DC1CAE0E5B7}"/>
                </a:ext>
              </a:extLst>
            </p:cNvPr>
            <p:cNvSpPr/>
            <p:nvPr/>
          </p:nvSpPr>
          <p:spPr>
            <a:xfrm>
              <a:off x="10226309" y="2728920"/>
              <a:ext cx="890866" cy="419817"/>
            </a:xfrm>
            <a:prstGeom prst="chevron">
              <a:avLst/>
            </a:prstGeom>
            <a:grpFill/>
            <a:ln w="12700" cap="flat" cmpd="sng" algn="ctr">
              <a:solidFill>
                <a:schemeClr val="tx1"/>
              </a:solidFill>
              <a:prstDash val="solid"/>
              <a:miter lim="800000"/>
            </a:ln>
            <a:effectLst>
              <a:outerShdw blurRad="50800" dist="38100" dir="2700000" algn="tl" rotWithShape="0">
                <a:prstClr val="black">
                  <a:alpha val="40000"/>
                </a:prstClr>
              </a:outerShdw>
            </a:effectLst>
          </p:spPr>
          <p:txBody>
            <a:bodyPr lIns="72000" tIns="180000" rIns="72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ea typeface="+mn-ea"/>
                  <a:cs typeface="+mn-cs"/>
                </a:rPr>
                <a:t>2</a:t>
              </a:r>
              <a:r>
                <a:rPr kumimoji="0" lang="en-US" sz="1200" b="1" i="0" u="none" strike="noStrike" kern="0" cap="none" spc="0" normalizeH="0" baseline="30000" noProof="0">
                  <a:ln>
                    <a:noFill/>
                  </a:ln>
                  <a:solidFill>
                    <a:schemeClr val="bg1"/>
                  </a:solidFill>
                  <a:effectLst/>
                  <a:uLnTx/>
                  <a:uFillTx/>
                  <a:ea typeface="+mn-ea"/>
                  <a:cs typeface="+mn-cs"/>
                </a:rPr>
                <a:t>nd </a:t>
              </a:r>
              <a:r>
                <a:rPr kumimoji="0" lang="en-US" sz="1200" b="1" i="0" u="none" strike="noStrike" kern="0" cap="none" spc="0" normalizeH="0" baseline="0" noProof="0">
                  <a:ln>
                    <a:noFill/>
                  </a:ln>
                  <a:solidFill>
                    <a:schemeClr val="bg1"/>
                  </a:solidFill>
                  <a:effectLst/>
                  <a:uLnTx/>
                  <a:uFillTx/>
                  <a:ea typeface="+mn-ea"/>
                  <a:cs typeface="+mn-cs"/>
                </a:rPr>
                <a:t>Life</a:t>
              </a:r>
            </a:p>
          </p:txBody>
        </p:sp>
        <p:sp>
          <p:nvSpPr>
            <p:cNvPr id="24" name="Pfeil: Chevron 41">
              <a:extLst>
                <a:ext uri="{FF2B5EF4-FFF2-40B4-BE49-F238E27FC236}">
                  <a16:creationId xmlns:a16="http://schemas.microsoft.com/office/drawing/2014/main" id="{99B715C1-9B29-E4C8-EA57-C7B436D465DF}"/>
                </a:ext>
              </a:extLst>
            </p:cNvPr>
            <p:cNvSpPr/>
            <p:nvPr/>
          </p:nvSpPr>
          <p:spPr>
            <a:xfrm>
              <a:off x="10952622" y="2728920"/>
              <a:ext cx="956462" cy="419817"/>
            </a:xfrm>
            <a:prstGeom prst="chevron">
              <a:avLst/>
            </a:prstGeom>
            <a:grpFill/>
            <a:ln w="12700" cap="flat" cmpd="sng" algn="ctr">
              <a:solidFill>
                <a:schemeClr val="tx1"/>
              </a:solidFill>
              <a:prstDash val="solid"/>
              <a:miter lim="800000"/>
            </a:ln>
            <a:effectLst>
              <a:outerShdw blurRad="50800" dist="38100" dir="2700000" algn="tl" rotWithShape="0">
                <a:prstClr val="black">
                  <a:alpha val="40000"/>
                </a:prstClr>
              </a:outerShdw>
            </a:effectLst>
          </p:spPr>
          <p:txBody>
            <a:bodyPr lIns="0" tIns="180000" rIns="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ea typeface="+mn-ea"/>
                  <a:cs typeface="+mn-cs"/>
                </a:rPr>
                <a:t>Recycling</a:t>
              </a:r>
            </a:p>
          </p:txBody>
        </p:sp>
        <p:sp>
          <p:nvSpPr>
            <p:cNvPr id="25" name="Textfeld 79">
              <a:extLst>
                <a:ext uri="{FF2B5EF4-FFF2-40B4-BE49-F238E27FC236}">
                  <a16:creationId xmlns:a16="http://schemas.microsoft.com/office/drawing/2014/main" id="{04D28814-3A13-1A25-05A5-61CB07CA0227}"/>
                </a:ext>
              </a:extLst>
            </p:cNvPr>
            <p:cNvSpPr txBox="1"/>
            <p:nvPr/>
          </p:nvSpPr>
          <p:spPr>
            <a:xfrm>
              <a:off x="9277924" y="2804802"/>
              <a:ext cx="890865" cy="276999"/>
            </a:xfrm>
            <a:prstGeom prst="rect">
              <a:avLst/>
            </a:prstGeom>
            <a:grp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ea typeface="+mn-ea"/>
                  <a:cs typeface="+mn-cs"/>
                </a:rPr>
                <a:t>Customer</a:t>
              </a:r>
            </a:p>
          </p:txBody>
        </p:sp>
        <p:cxnSp>
          <p:nvCxnSpPr>
            <p:cNvPr id="26" name="Gerader Verbinder 58">
              <a:extLst>
                <a:ext uri="{FF2B5EF4-FFF2-40B4-BE49-F238E27FC236}">
                  <a16:creationId xmlns:a16="http://schemas.microsoft.com/office/drawing/2014/main" id="{25E49E1F-3A68-0A1E-B844-B6DFF442D821}"/>
                </a:ext>
              </a:extLst>
            </p:cNvPr>
            <p:cNvCxnSpPr>
              <a:cxnSpLocks/>
            </p:cNvCxnSpPr>
            <p:nvPr/>
          </p:nvCxnSpPr>
          <p:spPr>
            <a:xfrm flipH="1">
              <a:off x="1937652" y="3299527"/>
              <a:ext cx="7182312" cy="0"/>
            </a:xfrm>
            <a:prstGeom prst="line">
              <a:avLst/>
            </a:prstGeom>
            <a:grpFill/>
            <a:ln w="19050">
              <a:solidFill>
                <a:schemeClr val="tx1"/>
              </a:solidFill>
              <a:headEnd type="none" w="med" len="sm"/>
              <a:tailEnd type="none" w="med" len="sm"/>
            </a:ln>
          </p:spPr>
          <p:style>
            <a:lnRef idx="2">
              <a:schemeClr val="accent1">
                <a:shade val="15000"/>
              </a:schemeClr>
            </a:lnRef>
            <a:fillRef idx="1">
              <a:schemeClr val="accent1"/>
            </a:fillRef>
            <a:effectRef idx="0">
              <a:schemeClr val="accent1"/>
            </a:effectRef>
            <a:fontRef idx="minor">
              <a:schemeClr val="lt1"/>
            </a:fontRef>
          </p:style>
        </p:cxnSp>
        <p:sp>
          <p:nvSpPr>
            <p:cNvPr id="27" name="Textfeld 61">
              <a:extLst>
                <a:ext uri="{FF2B5EF4-FFF2-40B4-BE49-F238E27FC236}">
                  <a16:creationId xmlns:a16="http://schemas.microsoft.com/office/drawing/2014/main" id="{0D1F2E51-7EC1-0148-382B-EC992F4FFB8F}"/>
                </a:ext>
              </a:extLst>
            </p:cNvPr>
            <p:cNvSpPr txBox="1"/>
            <p:nvPr/>
          </p:nvSpPr>
          <p:spPr>
            <a:xfrm flipH="1">
              <a:off x="5426241" y="3201108"/>
              <a:ext cx="990565" cy="153888"/>
            </a:xfrm>
            <a:prstGeom prst="rect">
              <a:avLst/>
            </a:prstGeom>
            <a:grpFill/>
            <a:ln w="19050">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ea typeface="+mn-ea"/>
                  <a:cs typeface="+mn-cs"/>
                </a:rPr>
                <a:t>Static Data</a:t>
              </a:r>
            </a:p>
          </p:txBody>
        </p:sp>
        <p:cxnSp>
          <p:nvCxnSpPr>
            <p:cNvPr id="28" name="Gerader Verbinder 69">
              <a:extLst>
                <a:ext uri="{FF2B5EF4-FFF2-40B4-BE49-F238E27FC236}">
                  <a16:creationId xmlns:a16="http://schemas.microsoft.com/office/drawing/2014/main" id="{1F46E521-0A4B-4373-AF3B-2CE12EEDC7A2}"/>
                </a:ext>
              </a:extLst>
            </p:cNvPr>
            <p:cNvCxnSpPr>
              <a:cxnSpLocks/>
            </p:cNvCxnSpPr>
            <p:nvPr/>
          </p:nvCxnSpPr>
          <p:spPr>
            <a:xfrm flipV="1">
              <a:off x="8834214" y="3209527"/>
              <a:ext cx="0" cy="180000"/>
            </a:xfrm>
            <a:prstGeom prst="line">
              <a:avLst/>
            </a:prstGeom>
            <a:grpFill/>
            <a:ln w="19050">
              <a:solidFill>
                <a:schemeClr val="tx1"/>
              </a:solidFill>
              <a:headEnd type="none" w="med" len="sm"/>
              <a:tailEnd type="none" w="med" len="sm"/>
            </a:ln>
          </p:spPr>
          <p:style>
            <a:lnRef idx="2">
              <a:schemeClr val="accent1">
                <a:shade val="15000"/>
              </a:schemeClr>
            </a:lnRef>
            <a:fillRef idx="1">
              <a:schemeClr val="accent1"/>
            </a:fillRef>
            <a:effectRef idx="0">
              <a:schemeClr val="accent1"/>
            </a:effectRef>
            <a:fontRef idx="minor">
              <a:schemeClr val="lt1"/>
            </a:fontRef>
          </p:style>
        </p:cxnSp>
        <p:cxnSp>
          <p:nvCxnSpPr>
            <p:cNvPr id="29" name="Gerader Verbinder 73">
              <a:extLst>
                <a:ext uri="{FF2B5EF4-FFF2-40B4-BE49-F238E27FC236}">
                  <a16:creationId xmlns:a16="http://schemas.microsoft.com/office/drawing/2014/main" id="{6AD65B5E-4AFA-C21C-2B8D-A1E7B219380A}"/>
                </a:ext>
              </a:extLst>
            </p:cNvPr>
            <p:cNvCxnSpPr>
              <a:cxnSpLocks/>
            </p:cNvCxnSpPr>
            <p:nvPr/>
          </p:nvCxnSpPr>
          <p:spPr>
            <a:xfrm flipH="1">
              <a:off x="9119964" y="3299527"/>
              <a:ext cx="2766679" cy="0"/>
            </a:xfrm>
            <a:prstGeom prst="line">
              <a:avLst/>
            </a:prstGeom>
            <a:grpFill/>
            <a:ln w="19050">
              <a:solidFill>
                <a:schemeClr val="tx1"/>
              </a:solidFill>
              <a:headEnd type="none" w="med" len="sm"/>
              <a:tailEnd type="none" w="med" len="sm"/>
            </a:ln>
          </p:spPr>
          <p:style>
            <a:lnRef idx="2">
              <a:schemeClr val="accent1">
                <a:shade val="15000"/>
              </a:schemeClr>
            </a:lnRef>
            <a:fillRef idx="1">
              <a:schemeClr val="accent1"/>
            </a:fillRef>
            <a:effectRef idx="0">
              <a:schemeClr val="accent1"/>
            </a:effectRef>
            <a:fontRef idx="minor">
              <a:schemeClr val="lt1"/>
            </a:fontRef>
          </p:style>
        </p:cxnSp>
        <p:cxnSp>
          <p:nvCxnSpPr>
            <p:cNvPr id="30" name="Gerader Verbinder 76">
              <a:extLst>
                <a:ext uri="{FF2B5EF4-FFF2-40B4-BE49-F238E27FC236}">
                  <a16:creationId xmlns:a16="http://schemas.microsoft.com/office/drawing/2014/main" id="{23FBF96D-6229-A89A-65C6-1150E0C4D8EE}"/>
                </a:ext>
              </a:extLst>
            </p:cNvPr>
            <p:cNvCxnSpPr>
              <a:cxnSpLocks/>
            </p:cNvCxnSpPr>
            <p:nvPr/>
          </p:nvCxnSpPr>
          <p:spPr>
            <a:xfrm flipV="1">
              <a:off x="11886643" y="3209527"/>
              <a:ext cx="0" cy="180000"/>
            </a:xfrm>
            <a:prstGeom prst="line">
              <a:avLst/>
            </a:prstGeom>
            <a:grpFill/>
            <a:ln w="19050">
              <a:solidFill>
                <a:schemeClr val="tx1"/>
              </a:solidFill>
              <a:headEnd type="none" w="med" len="sm"/>
              <a:tailEnd type="none" w="med" len="sm"/>
            </a:ln>
          </p:spPr>
          <p:style>
            <a:lnRef idx="2">
              <a:schemeClr val="accent1">
                <a:shade val="15000"/>
              </a:schemeClr>
            </a:lnRef>
            <a:fillRef idx="1">
              <a:schemeClr val="accent1"/>
            </a:fillRef>
            <a:effectRef idx="0">
              <a:schemeClr val="accent1"/>
            </a:effectRef>
            <a:fontRef idx="minor">
              <a:schemeClr val="lt1"/>
            </a:fontRef>
          </p:style>
        </p:cxnSp>
        <p:sp>
          <p:nvSpPr>
            <p:cNvPr id="31" name="Textfeld 77">
              <a:extLst>
                <a:ext uri="{FF2B5EF4-FFF2-40B4-BE49-F238E27FC236}">
                  <a16:creationId xmlns:a16="http://schemas.microsoft.com/office/drawing/2014/main" id="{FFAD92E2-DD4B-BDBA-D273-AC740FD7493A}"/>
                </a:ext>
              </a:extLst>
            </p:cNvPr>
            <p:cNvSpPr txBox="1"/>
            <p:nvPr/>
          </p:nvSpPr>
          <p:spPr>
            <a:xfrm flipH="1">
              <a:off x="9057193" y="3209527"/>
              <a:ext cx="990565" cy="153888"/>
            </a:xfrm>
            <a:prstGeom prst="rect">
              <a:avLst/>
            </a:prstGeom>
            <a:grpFill/>
            <a:ln w="19050">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ea typeface="+mn-ea"/>
                  <a:cs typeface="+mn-cs"/>
                </a:rPr>
                <a:t>Dynamic Data</a:t>
              </a:r>
            </a:p>
          </p:txBody>
        </p:sp>
      </p:grpSp>
      <p:sp>
        <p:nvSpPr>
          <p:cNvPr id="50" name="TextBox 49">
            <a:extLst>
              <a:ext uri="{FF2B5EF4-FFF2-40B4-BE49-F238E27FC236}">
                <a16:creationId xmlns:a16="http://schemas.microsoft.com/office/drawing/2014/main" id="{20C74B00-0DF3-D76E-EBB6-EEA142D092A2}"/>
              </a:ext>
            </a:extLst>
          </p:cNvPr>
          <p:cNvSpPr txBox="1"/>
          <p:nvPr/>
        </p:nvSpPr>
        <p:spPr>
          <a:xfrm>
            <a:off x="1008992" y="3544015"/>
            <a:ext cx="2664385" cy="244812"/>
          </a:xfrm>
          <a:prstGeom prst="rect">
            <a:avLst/>
          </a:prstGeom>
          <a:ln w="6350">
            <a:noFill/>
            <a:miter lim="800000"/>
          </a:ln>
        </p:spPr>
        <p:txBody>
          <a:bodyPr vert="horz" wrap="square" lIns="0" tIns="0" rIns="0" bIns="0" rtlCol="0">
            <a:noAutofit/>
          </a:bodyPr>
          <a:lstStyle/>
          <a:p>
            <a:pPr>
              <a:spcBef>
                <a:spcPts val="300"/>
              </a:spcBef>
              <a:spcAft>
                <a:spcPts val="300"/>
              </a:spcAft>
            </a:pPr>
            <a:r>
              <a:rPr lang="en-US" sz="1600" noProof="0"/>
              <a:t>Scenario 2: ESS</a:t>
            </a:r>
          </a:p>
        </p:txBody>
      </p:sp>
      <p:pic>
        <p:nvPicPr>
          <p:cNvPr id="5" name="Graphic 4" descr="Tick with solid fill">
            <a:extLst>
              <a:ext uri="{FF2B5EF4-FFF2-40B4-BE49-F238E27FC236}">
                <a16:creationId xmlns:a16="http://schemas.microsoft.com/office/drawing/2014/main" id="{7D2B6462-8B63-B98A-827B-A66AA33CE9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56761" y="5124188"/>
            <a:ext cx="914400" cy="914400"/>
          </a:xfrm>
          <a:prstGeom prst="rect">
            <a:avLst/>
          </a:prstGeom>
        </p:spPr>
      </p:pic>
      <p:pic>
        <p:nvPicPr>
          <p:cNvPr id="4" name="Grafik 136">
            <a:extLst>
              <a:ext uri="{FF2B5EF4-FFF2-40B4-BE49-F238E27FC236}">
                <a16:creationId xmlns:a16="http://schemas.microsoft.com/office/drawing/2014/main" id="{392B9836-5E64-5DF1-FAA2-F9D484AC15B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08992" y="2036048"/>
            <a:ext cx="6528554" cy="627161"/>
          </a:xfrm>
          <a:prstGeom prst="rect">
            <a:avLst/>
          </a:prstGeom>
        </p:spPr>
      </p:pic>
      <p:sp>
        <p:nvSpPr>
          <p:cNvPr id="6" name="Textfeld 5">
            <a:extLst>
              <a:ext uri="{FF2B5EF4-FFF2-40B4-BE49-F238E27FC236}">
                <a16:creationId xmlns:a16="http://schemas.microsoft.com/office/drawing/2014/main" id="{BB1E9358-C826-08F8-8ABF-CEA6555DC887}"/>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sp>
        <p:nvSpPr>
          <p:cNvPr id="8" name="TextBox 36">
            <a:extLst>
              <a:ext uri="{FF2B5EF4-FFF2-40B4-BE49-F238E27FC236}">
                <a16:creationId xmlns:a16="http://schemas.microsoft.com/office/drawing/2014/main" id="{FFDC3383-82A2-C819-2416-E016B1FDF81A}"/>
              </a:ext>
            </a:extLst>
          </p:cNvPr>
          <p:cNvSpPr txBox="1"/>
          <p:nvPr/>
        </p:nvSpPr>
        <p:spPr>
          <a:xfrm>
            <a:off x="2580910" y="4028320"/>
            <a:ext cx="3677310" cy="1338100"/>
          </a:xfrm>
          <a:prstGeom prst="rect">
            <a:avLst/>
          </a:prstGeom>
          <a:ln w="6350">
            <a:noFill/>
            <a:miter lim="800000"/>
          </a:ln>
        </p:spPr>
        <p:txBody>
          <a:bodyPr vert="horz" wrap="square" lIns="0" tIns="0" rIns="0" bIns="0" rtlCol="0" anchor="t">
            <a:noAutofit/>
          </a:bodyPr>
          <a:lstStyle/>
          <a:p>
            <a:pPr algn="ctr">
              <a:spcBef>
                <a:spcPts val="300"/>
              </a:spcBef>
              <a:spcAft>
                <a:spcPts val="300"/>
              </a:spcAft>
            </a:pPr>
            <a:r>
              <a:rPr lang="en-GB" sz="1600" dirty="0">
                <a:solidFill>
                  <a:schemeClr val="accent2">
                    <a:lumMod val="60000"/>
                    <a:lumOff val="40000"/>
                  </a:schemeClr>
                </a:solidFill>
              </a:rPr>
              <a:t>Know your role in the Supply Chain!</a:t>
            </a:r>
          </a:p>
          <a:p>
            <a:pPr marL="285750" indent="-285750">
              <a:spcBef>
                <a:spcPts val="300"/>
              </a:spcBef>
              <a:spcAft>
                <a:spcPts val="300"/>
              </a:spcAft>
              <a:buFont typeface="Arial" panose="020B0604020202020204" pitchFamily="34" charset="0"/>
              <a:buChar char="•"/>
            </a:pPr>
            <a:r>
              <a:rPr lang="en-GB" sz="1100" dirty="0"/>
              <a:t>Regulation Requirements</a:t>
            </a:r>
          </a:p>
          <a:p>
            <a:pPr marL="285750" indent="-285750">
              <a:spcBef>
                <a:spcPts val="300"/>
              </a:spcBef>
              <a:spcAft>
                <a:spcPts val="300"/>
              </a:spcAft>
              <a:buFont typeface="Arial" panose="020B0604020202020204" pitchFamily="34" charset="0"/>
              <a:buChar char="•"/>
            </a:pPr>
            <a:r>
              <a:rPr lang="en-GB" sz="1100" dirty="0"/>
              <a:t>Supplier Network</a:t>
            </a:r>
          </a:p>
          <a:p>
            <a:pPr marL="285750" indent="-285750">
              <a:spcBef>
                <a:spcPts val="300"/>
              </a:spcBef>
              <a:spcAft>
                <a:spcPts val="300"/>
              </a:spcAft>
              <a:buFont typeface="Arial" panose="020B0604020202020204" pitchFamily="34" charset="0"/>
              <a:buChar char="•"/>
            </a:pPr>
            <a:r>
              <a:rPr lang="en-GB" sz="1100" dirty="0"/>
              <a:t>Customers</a:t>
            </a:r>
          </a:p>
        </p:txBody>
      </p:sp>
      <p:sp>
        <p:nvSpPr>
          <p:cNvPr id="11" name="TextBox 38">
            <a:extLst>
              <a:ext uri="{FF2B5EF4-FFF2-40B4-BE49-F238E27FC236}">
                <a16:creationId xmlns:a16="http://schemas.microsoft.com/office/drawing/2014/main" id="{AC2DD564-F1FD-10CD-BC72-5728E7F35773}"/>
              </a:ext>
            </a:extLst>
          </p:cNvPr>
          <p:cNvSpPr txBox="1"/>
          <p:nvPr/>
        </p:nvSpPr>
        <p:spPr>
          <a:xfrm>
            <a:off x="7125120" y="4022548"/>
            <a:ext cx="2872318" cy="1338100"/>
          </a:xfrm>
          <a:prstGeom prst="rect">
            <a:avLst/>
          </a:prstGeom>
          <a:ln w="6350">
            <a:noFill/>
            <a:miter lim="800000"/>
          </a:ln>
        </p:spPr>
        <p:txBody>
          <a:bodyPr vert="horz" wrap="square" lIns="0" tIns="0" rIns="0" bIns="0" rtlCol="0" anchor="t">
            <a:noAutofit/>
          </a:bodyPr>
          <a:lstStyle/>
          <a:p>
            <a:pPr>
              <a:spcBef>
                <a:spcPts val="300"/>
              </a:spcBef>
              <a:spcAft>
                <a:spcPts val="300"/>
              </a:spcAft>
            </a:pPr>
            <a:r>
              <a:rPr lang="en-GB" sz="1600" dirty="0"/>
              <a:t>For our ESS we do need a Battery Pass!</a:t>
            </a:r>
            <a:endParaRPr lang="en-GB" sz="1600" dirty="0">
              <a:solidFill>
                <a:schemeClr val="accent2">
                  <a:lumMod val="60000"/>
                  <a:lumOff val="40000"/>
                </a:schemeClr>
              </a:solidFill>
            </a:endParaRPr>
          </a:p>
        </p:txBody>
      </p:sp>
      <p:sp>
        <p:nvSpPr>
          <p:cNvPr id="12" name="Right Arrow 37">
            <a:extLst>
              <a:ext uri="{FF2B5EF4-FFF2-40B4-BE49-F238E27FC236}">
                <a16:creationId xmlns:a16="http://schemas.microsoft.com/office/drawing/2014/main" id="{40ED4187-536D-6B57-0D3E-3CA7391F552F}"/>
              </a:ext>
            </a:extLst>
          </p:cNvPr>
          <p:cNvSpPr/>
          <p:nvPr/>
        </p:nvSpPr>
        <p:spPr>
          <a:xfrm>
            <a:off x="5475544" y="4514348"/>
            <a:ext cx="1649576" cy="400050"/>
          </a:xfrm>
          <a:prstGeom prst="rightArrow">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err="1">
              <a:solidFill>
                <a:schemeClr val="bg1"/>
              </a:solidFill>
            </a:endParaRPr>
          </a:p>
        </p:txBody>
      </p:sp>
      <p:pic>
        <p:nvPicPr>
          <p:cNvPr id="13" name="Picture 1">
            <a:extLst>
              <a:ext uri="{FF2B5EF4-FFF2-40B4-BE49-F238E27FC236}">
                <a16:creationId xmlns:a16="http://schemas.microsoft.com/office/drawing/2014/main" id="{0E4B4E40-9E23-6B69-2A2F-30B4592C724A}"/>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2685" l="10000" r="90000">
                        <a14:foregroundMark x1="56823" y1="43333" x2="57708" y2="44352"/>
                        <a14:foregroundMark x1="67344" y1="56296" x2="69688" y2="56852"/>
                        <a14:foregroundMark x1="58177" y1="89167" x2="53177" y2="95833"/>
                        <a14:foregroundMark x1="53177" y1="95833" x2="46719" y2="92685"/>
                        <a14:foregroundMark x1="46719" y1="92685" x2="57031" y2="89722"/>
                        <a14:foregroundMark x1="46510" y1="89352" x2="25938" y2="67963"/>
                        <a14:foregroundMark x1="25938" y1="67963" x2="29271" y2="58426"/>
                        <a14:foregroundMark x1="29271" y1="58426" x2="61198" y2="25185"/>
                        <a14:foregroundMark x1="61198" y1="25185" x2="67656" y2="24352"/>
                        <a14:foregroundMark x1="67656" y1="24352" x2="87083" y2="44074"/>
                        <a14:foregroundMark x1="87083" y1="44074" x2="89479" y2="55926"/>
                        <a14:foregroundMark x1="89479" y1="55926" x2="46042" y2="88981"/>
                        <a14:foregroundMark x1="50417" y1="49352" x2="41927" y2="50741"/>
                        <a14:foregroundMark x1="41927" y1="50741" x2="37083" y2="61204"/>
                        <a14:foregroundMark x1="37083" y1="61204" x2="39531" y2="73426"/>
                        <a14:foregroundMark x1="39531" y1="73426" x2="48594" y2="76204"/>
                        <a14:foregroundMark x1="48594" y1="76204" x2="56771" y2="69630"/>
                        <a14:foregroundMark x1="56771" y1="69630" x2="56563" y2="55463"/>
                        <a14:foregroundMark x1="56563" y1="55463" x2="50000" y2="48704"/>
                        <a14:foregroundMark x1="50000" y1="48704" x2="47188" y2="48333"/>
                        <a14:foregroundMark x1="49844" y1="51944" x2="47865" y2="51667"/>
                        <a14:foregroundMark x1="58698" y1="40370" x2="52708" y2="42870"/>
                        <a14:foregroundMark x1="52708" y1="42870" x2="47500" y2="50926"/>
                        <a14:foregroundMark x1="47500" y1="50926" x2="53854" y2="46019"/>
                        <a14:foregroundMark x1="53854" y1="46019" x2="45833" y2="56667"/>
                        <a14:foregroundMark x1="57396" y1="42778" x2="60156" y2="40185"/>
                      </a14:backgroundRemoval>
                    </a14:imgEffect>
                  </a14:imgLayer>
                </a14:imgProps>
              </a:ext>
              <a:ext uri="{28A0092B-C50C-407E-A947-70E740481C1C}">
                <a14:useLocalDpi xmlns:a14="http://schemas.microsoft.com/office/drawing/2010/main"/>
              </a:ext>
            </a:extLst>
          </a:blip>
          <a:stretch>
            <a:fillRect/>
          </a:stretch>
        </p:blipFill>
        <p:spPr>
          <a:xfrm>
            <a:off x="7954226" y="4914398"/>
            <a:ext cx="1741294" cy="979478"/>
          </a:xfrm>
          <a:prstGeom prst="rect">
            <a:avLst/>
          </a:prstGeom>
        </p:spPr>
      </p:pic>
      <p:sp>
        <p:nvSpPr>
          <p:cNvPr id="10" name="2. Slide Title">
            <a:extLst>
              <a:ext uri="{FF2B5EF4-FFF2-40B4-BE49-F238E27FC236}">
                <a16:creationId xmlns:a16="http://schemas.microsoft.com/office/drawing/2014/main" id="{5D11AE87-1BAB-B9A3-6493-760B6476B63D}"/>
              </a:ext>
            </a:extLst>
          </p:cNvPr>
          <p:cNvSpPr txBox="1">
            <a:spLocks/>
          </p:cNvSpPr>
          <p:nvPr>
            <p:custDataLst>
              <p:tags r:id="rId2"/>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w="6350" cap="flat">
                  <a:noFill/>
                  <a:miter lim="800000"/>
                </a:ln>
                <a:solidFill>
                  <a:srgbClr val="FFFFFF"/>
                </a:solidFill>
                <a:effectLst/>
                <a:uLnTx/>
                <a:uFillTx/>
                <a:ea typeface="+mj-ea"/>
                <a:cs typeface="+mj-cs"/>
              </a:rPr>
              <a:t>04 Decide &amp; Deliver</a:t>
            </a:r>
          </a:p>
        </p:txBody>
      </p:sp>
    </p:spTree>
    <p:extLst>
      <p:ext uri="{BB962C8B-B14F-4D97-AF65-F5344CB8AC3E}">
        <p14:creationId xmlns:p14="http://schemas.microsoft.com/office/powerpoint/2010/main" val="1411216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819FC-C803-63C9-530A-916F758EE18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F3FA09D-4669-9AEC-1726-00B507EB0CC5}"/>
              </a:ext>
            </a:extLst>
          </p:cNvPr>
          <p:cNvGraphicFramePr>
            <a:graphicFrameLocks noChangeAspect="1"/>
          </p:cNvGraphicFramePr>
          <p:nvPr>
            <p:custDataLst>
              <p:tags r:id="rId1"/>
            </p:custDataLst>
            <p:extLst>
              <p:ext uri="{D42A27DB-BD31-4B8C-83A1-F6EECF244321}">
                <p14:modId xmlns:p14="http://schemas.microsoft.com/office/powerpoint/2010/main" val="212763697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Folie" r:id="rId4" imgW="7772400" imgH="10058400" progId="TCLayout.ActiveDocument.1">
                  <p:embed/>
                </p:oleObj>
              </mc:Choice>
              <mc:Fallback>
                <p:oleObj name="think-cell Folie" r:id="rId4" imgW="7772400" imgH="10058400" progId="TCLayout.ActiveDocument.1">
                  <p:embed/>
                  <p:pic>
                    <p:nvPicPr>
                      <p:cNvPr id="7" name="think-cell data - do not delete" hidden="1">
                        <a:extLst>
                          <a:ext uri="{FF2B5EF4-FFF2-40B4-BE49-F238E27FC236}">
                            <a16:creationId xmlns:a16="http://schemas.microsoft.com/office/drawing/2014/main" id="{5F3FA09D-4669-9AEC-1726-00B507EB0CC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Subtitle 2">
            <a:extLst>
              <a:ext uri="{FF2B5EF4-FFF2-40B4-BE49-F238E27FC236}">
                <a16:creationId xmlns:a16="http://schemas.microsoft.com/office/drawing/2014/main" id="{3850BC21-129B-1D80-754F-CB22EB524D48}"/>
              </a:ext>
            </a:extLst>
          </p:cNvPr>
          <p:cNvSpPr>
            <a:spLocks noGrp="1"/>
          </p:cNvSpPr>
          <p:nvPr>
            <p:ph type="subTitle" idx="1"/>
          </p:nvPr>
        </p:nvSpPr>
        <p:spPr/>
        <p:txBody>
          <a:bodyPr/>
          <a:lstStyle/>
          <a:p>
            <a:r>
              <a:rPr lang="de-DE" err="1"/>
              <a:t>Our</a:t>
            </a:r>
            <a:r>
              <a:rPr lang="de-DE"/>
              <a:t> Data </a:t>
            </a:r>
            <a:r>
              <a:rPr lang="de-DE" err="1"/>
              <a:t>Platform</a:t>
            </a:r>
            <a:r>
              <a:rPr lang="de-DE"/>
              <a:t> </a:t>
            </a:r>
            <a:r>
              <a:rPr lang="de-DE" err="1"/>
              <a:t>as</a:t>
            </a:r>
            <a:r>
              <a:rPr lang="de-DE"/>
              <a:t> </a:t>
            </a:r>
            <a:r>
              <a:rPr lang="de-DE" err="1"/>
              <a:t>the</a:t>
            </a:r>
            <a:r>
              <a:rPr lang="de-DE"/>
              <a:t> Backbone </a:t>
            </a:r>
            <a:r>
              <a:rPr lang="de-DE" err="1"/>
              <a:t>for</a:t>
            </a:r>
            <a:r>
              <a:rPr lang="de-DE"/>
              <a:t> a Data Driven Company</a:t>
            </a:r>
          </a:p>
        </p:txBody>
      </p:sp>
      <p:pic>
        <p:nvPicPr>
          <p:cNvPr id="5" name="Picture 4">
            <a:extLst>
              <a:ext uri="{FF2B5EF4-FFF2-40B4-BE49-F238E27FC236}">
                <a16:creationId xmlns:a16="http://schemas.microsoft.com/office/drawing/2014/main" id="{9F75D90D-E67E-0AA0-8B1C-DF0D1AC71DA6}"/>
              </a:ext>
            </a:extLst>
          </p:cNvPr>
          <p:cNvPicPr>
            <a:picLocks noChangeAspect="1"/>
          </p:cNvPicPr>
          <p:nvPr/>
        </p:nvPicPr>
        <p:blipFill>
          <a:blip r:embed="rId6"/>
          <a:stretch>
            <a:fillRect/>
          </a:stretch>
        </p:blipFill>
        <p:spPr>
          <a:xfrm>
            <a:off x="821820" y="1707680"/>
            <a:ext cx="10548359" cy="4395150"/>
          </a:xfrm>
          <a:prstGeom prst="rect">
            <a:avLst/>
          </a:prstGeom>
        </p:spPr>
      </p:pic>
      <p:sp>
        <p:nvSpPr>
          <p:cNvPr id="14" name="Textfeld 13">
            <a:extLst>
              <a:ext uri="{FF2B5EF4-FFF2-40B4-BE49-F238E27FC236}">
                <a16:creationId xmlns:a16="http://schemas.microsoft.com/office/drawing/2014/main" id="{26140EDB-AE01-B444-DC1E-7F6C69BC016C}"/>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sp>
        <p:nvSpPr>
          <p:cNvPr id="6" name="2. Slide Title">
            <a:extLst>
              <a:ext uri="{FF2B5EF4-FFF2-40B4-BE49-F238E27FC236}">
                <a16:creationId xmlns:a16="http://schemas.microsoft.com/office/drawing/2014/main" id="{CEF7164D-B626-F009-BCF3-16B08FA8A3EF}"/>
              </a:ext>
            </a:extLst>
          </p:cNvPr>
          <p:cNvSpPr txBox="1">
            <a:spLocks/>
          </p:cNvSpPr>
          <p:nvPr>
            <p:custDataLst>
              <p:tags r:id="rId2"/>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w="6350" cap="flat">
                  <a:noFill/>
                  <a:miter lim="800000"/>
                </a:ln>
                <a:solidFill>
                  <a:srgbClr val="FFFFFF"/>
                </a:solidFill>
                <a:effectLst/>
                <a:uLnTx/>
                <a:uFillTx/>
                <a:ea typeface="+mj-ea"/>
                <a:cs typeface="+mj-cs"/>
              </a:rPr>
              <a:t>04 Decide &amp; Deliver</a:t>
            </a:r>
          </a:p>
        </p:txBody>
      </p:sp>
    </p:spTree>
    <p:extLst>
      <p:ext uri="{BB962C8B-B14F-4D97-AF65-F5344CB8AC3E}">
        <p14:creationId xmlns:p14="http://schemas.microsoft.com/office/powerpoint/2010/main" val="2457342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D3FAF-84CE-3E9D-A4F7-8ADF180AB67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2C577B7-F8F6-B3A1-3C70-995A730BBAE4}"/>
              </a:ext>
            </a:extLst>
          </p:cNvPr>
          <p:cNvGraphicFramePr>
            <a:graphicFrameLocks noChangeAspect="1"/>
          </p:cNvGraphicFramePr>
          <p:nvPr>
            <p:custDataLst>
              <p:tags r:id="rId1"/>
            </p:custDataLst>
            <p:extLst>
              <p:ext uri="{D42A27DB-BD31-4B8C-83A1-F6EECF244321}">
                <p14:modId xmlns:p14="http://schemas.microsoft.com/office/powerpoint/2010/main" val="24728526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Folie" r:id="rId4" imgW="7772400" imgH="10058400" progId="TCLayout.ActiveDocument.1">
                  <p:embed/>
                </p:oleObj>
              </mc:Choice>
              <mc:Fallback>
                <p:oleObj name="think-cell Folie" r:id="rId4" imgW="7772400" imgH="10058400" progId="TCLayout.ActiveDocument.1">
                  <p:embed/>
                  <p:pic>
                    <p:nvPicPr>
                      <p:cNvPr id="7" name="think-cell data - do not delete" hidden="1">
                        <a:extLst>
                          <a:ext uri="{FF2B5EF4-FFF2-40B4-BE49-F238E27FC236}">
                            <a16:creationId xmlns:a16="http://schemas.microsoft.com/office/drawing/2014/main" id="{F2C577B7-F8F6-B3A1-3C70-995A730BBAE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Subtitle 2">
            <a:extLst>
              <a:ext uri="{FF2B5EF4-FFF2-40B4-BE49-F238E27FC236}">
                <a16:creationId xmlns:a16="http://schemas.microsoft.com/office/drawing/2014/main" id="{DE81AA1E-4741-6F63-35DE-A5B2CB833B42}"/>
              </a:ext>
            </a:extLst>
          </p:cNvPr>
          <p:cNvSpPr>
            <a:spLocks noGrp="1"/>
          </p:cNvSpPr>
          <p:nvPr>
            <p:ph type="subTitle" idx="1"/>
          </p:nvPr>
        </p:nvSpPr>
        <p:spPr/>
        <p:txBody>
          <a:bodyPr/>
          <a:lstStyle/>
          <a:p>
            <a:r>
              <a:rPr lang="de-DE" err="1"/>
              <a:t>We</a:t>
            </a:r>
            <a:r>
              <a:rPr lang="de-DE"/>
              <a:t> </a:t>
            </a:r>
            <a:r>
              <a:rPr lang="de-DE" err="1"/>
              <a:t>are</a:t>
            </a:r>
            <a:r>
              <a:rPr lang="de-DE"/>
              <a:t> </a:t>
            </a:r>
            <a:r>
              <a:rPr lang="de-DE" err="1"/>
              <a:t>maximizing</a:t>
            </a:r>
            <a:r>
              <a:rPr lang="de-DE"/>
              <a:t> </a:t>
            </a:r>
            <a:r>
              <a:rPr lang="de-DE" err="1"/>
              <a:t>Synergies</a:t>
            </a:r>
            <a:r>
              <a:rPr lang="de-DE"/>
              <a:t> </a:t>
            </a:r>
            <a:r>
              <a:rPr lang="de-DE" err="1"/>
              <a:t>to</a:t>
            </a:r>
            <a:r>
              <a:rPr lang="de-DE"/>
              <a:t> </a:t>
            </a:r>
            <a:r>
              <a:rPr lang="de-DE" err="1"/>
              <a:t>keep</a:t>
            </a:r>
            <a:r>
              <a:rPr lang="de-DE"/>
              <a:t> </a:t>
            </a:r>
            <a:r>
              <a:rPr lang="de-DE" err="1"/>
              <a:t>the</a:t>
            </a:r>
            <a:r>
              <a:rPr lang="de-DE"/>
              <a:t> </a:t>
            </a:r>
            <a:r>
              <a:rPr lang="de-DE" err="1"/>
              <a:t>financial</a:t>
            </a:r>
            <a:r>
              <a:rPr lang="de-DE"/>
              <a:t> </a:t>
            </a:r>
            <a:r>
              <a:rPr lang="de-DE" err="1"/>
              <a:t>impact</a:t>
            </a:r>
            <a:r>
              <a:rPr lang="de-DE"/>
              <a:t> </a:t>
            </a:r>
            <a:r>
              <a:rPr lang="de-DE" err="1"/>
              <a:t>of</a:t>
            </a:r>
            <a:r>
              <a:rPr lang="de-DE"/>
              <a:t> </a:t>
            </a:r>
            <a:r>
              <a:rPr lang="de-DE" err="1"/>
              <a:t>the</a:t>
            </a:r>
            <a:r>
              <a:rPr lang="de-DE"/>
              <a:t> </a:t>
            </a:r>
            <a:r>
              <a:rPr lang="de-DE" err="1"/>
              <a:t>Battery</a:t>
            </a:r>
            <a:r>
              <a:rPr lang="de-DE"/>
              <a:t> Pass </a:t>
            </a:r>
            <a:r>
              <a:rPr lang="de-DE" err="1"/>
              <a:t>as</a:t>
            </a:r>
            <a:r>
              <a:rPr lang="de-DE"/>
              <a:t> </a:t>
            </a:r>
            <a:r>
              <a:rPr lang="de-DE" err="1"/>
              <a:t>low</a:t>
            </a:r>
            <a:r>
              <a:rPr lang="de-DE"/>
              <a:t> </a:t>
            </a:r>
            <a:r>
              <a:rPr lang="de-DE" err="1"/>
              <a:t>as</a:t>
            </a:r>
            <a:r>
              <a:rPr lang="de-DE"/>
              <a:t> possible</a:t>
            </a:r>
          </a:p>
        </p:txBody>
      </p:sp>
      <p:pic>
        <p:nvPicPr>
          <p:cNvPr id="4" name="Grafik 18" descr="Ein Bild, das stationär, Ordner, Design enthält.&#10;&#10;Automatisch generierte Beschreibung">
            <a:extLst>
              <a:ext uri="{FF2B5EF4-FFF2-40B4-BE49-F238E27FC236}">
                <a16:creationId xmlns:a16="http://schemas.microsoft.com/office/drawing/2014/main" id="{432650F4-395F-8BBB-5B13-2F81C26DED7D}"/>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9945" r="89976">
                        <a14:foregroundMark x1="38753" y1="19630" x2="44909" y2="40741"/>
                      </a14:backgroundRemoval>
                    </a14:imgEffect>
                  </a14:imgLayer>
                </a14:imgProps>
              </a:ext>
              <a:ext uri="{28A0092B-C50C-407E-A947-70E740481C1C}">
                <a14:useLocalDpi xmlns:a14="http://schemas.microsoft.com/office/drawing/2010/main"/>
              </a:ext>
            </a:extLst>
          </a:blip>
          <a:srcRect/>
          <a:stretch/>
        </p:blipFill>
        <p:spPr>
          <a:xfrm>
            <a:off x="585802" y="2510942"/>
            <a:ext cx="1151272" cy="981041"/>
          </a:xfrm>
          <a:prstGeom prst="rect">
            <a:avLst/>
          </a:prstGeom>
          <a:effectLst>
            <a:outerShdw blurRad="304800" dist="139700" dir="2700000" algn="ctr" rotWithShape="0">
              <a:srgbClr val="000000">
                <a:alpha val="20000"/>
              </a:srgbClr>
            </a:outerShdw>
          </a:effectLst>
        </p:spPr>
      </p:pic>
      <p:sp>
        <p:nvSpPr>
          <p:cNvPr id="6" name="Rectangle: Rounded Corners 41">
            <a:extLst>
              <a:ext uri="{FF2B5EF4-FFF2-40B4-BE49-F238E27FC236}">
                <a16:creationId xmlns:a16="http://schemas.microsoft.com/office/drawing/2014/main" id="{7E5E2614-BB4A-7D5D-21A5-32EFDBD16883}"/>
              </a:ext>
            </a:extLst>
          </p:cNvPr>
          <p:cNvSpPr/>
          <p:nvPr/>
        </p:nvSpPr>
        <p:spPr>
          <a:xfrm>
            <a:off x="392421" y="5020235"/>
            <a:ext cx="1711838" cy="34610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400" u="none" strike="noStrike" kern="1200" cap="none" spc="0" normalizeH="0" baseline="0" noProof="0">
                <a:ln>
                  <a:noFill/>
                </a:ln>
                <a:solidFill>
                  <a:schemeClr val="tx1"/>
                </a:solidFill>
                <a:effectLst/>
                <a:uLnTx/>
                <a:uFillTx/>
              </a:rPr>
              <a:t>Energy Storage Systems (ESS)</a:t>
            </a:r>
          </a:p>
        </p:txBody>
      </p:sp>
      <p:sp>
        <p:nvSpPr>
          <p:cNvPr id="8" name="Rounded Rectangle 38">
            <a:extLst>
              <a:ext uri="{FF2B5EF4-FFF2-40B4-BE49-F238E27FC236}">
                <a16:creationId xmlns:a16="http://schemas.microsoft.com/office/drawing/2014/main" id="{3F8FC735-7A48-027D-A55D-C768B010211B}"/>
              </a:ext>
            </a:extLst>
          </p:cNvPr>
          <p:cNvSpPr/>
          <p:nvPr/>
        </p:nvSpPr>
        <p:spPr>
          <a:xfrm>
            <a:off x="3832040" y="1993240"/>
            <a:ext cx="5148621" cy="3640642"/>
          </a:xfrm>
          <a:prstGeom prst="roundRect">
            <a:avLst>
              <a:gd name="adj" fmla="val 2187"/>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10000"/>
              </a:lnSpc>
              <a:spcBef>
                <a:spcPts val="0"/>
              </a:spcBef>
              <a:spcAft>
                <a:spcPts val="450"/>
              </a:spcAft>
              <a:buClrTx/>
              <a:buSzTx/>
              <a:buFontTx/>
              <a:buNone/>
              <a:tabLst/>
              <a:defRPr/>
            </a:pPr>
            <a:r>
              <a:rPr kumimoji="0" lang="en-US" sz="1600" b="0" i="0" u="none" strike="noStrike" kern="1200" cap="none" spc="0" normalizeH="0" baseline="0" noProof="0">
                <a:ln>
                  <a:noFill/>
                </a:ln>
                <a:solidFill>
                  <a:schemeClr val="tx1"/>
                </a:solidFill>
                <a:effectLst/>
                <a:uLnTx/>
                <a:uFillTx/>
                <a:latin typeface="Antarctica Light"/>
                <a:ea typeface="+mn-ea"/>
                <a:cs typeface="+mn-cs"/>
              </a:rPr>
              <a:t>Battery Passport - VW Group Solution</a:t>
            </a:r>
          </a:p>
        </p:txBody>
      </p:sp>
      <p:sp>
        <p:nvSpPr>
          <p:cNvPr id="9" name="Rounded Rectangle 81">
            <a:extLst>
              <a:ext uri="{FF2B5EF4-FFF2-40B4-BE49-F238E27FC236}">
                <a16:creationId xmlns:a16="http://schemas.microsoft.com/office/drawing/2014/main" id="{AEBE94CC-A318-82C1-C78A-EB9DA215F1A9}"/>
              </a:ext>
            </a:extLst>
          </p:cNvPr>
          <p:cNvSpPr/>
          <p:nvPr/>
        </p:nvSpPr>
        <p:spPr>
          <a:xfrm>
            <a:off x="4104282" y="2390195"/>
            <a:ext cx="1695936" cy="3057101"/>
          </a:xfrm>
          <a:prstGeom prst="round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600" b="0" i="0" u="none" strike="noStrike" kern="1200" cap="none" spc="0" normalizeH="0" baseline="0" noProof="0">
                <a:ln>
                  <a:noFill/>
                </a:ln>
                <a:solidFill>
                  <a:schemeClr val="bg1"/>
                </a:solidFill>
                <a:effectLst/>
                <a:uLnTx/>
                <a:uFillTx/>
                <a:ea typeface="+mn-ea"/>
                <a:cs typeface="+mn-cs"/>
              </a:rPr>
              <a:t>Battery Passport Backend</a:t>
            </a:r>
          </a:p>
        </p:txBody>
      </p:sp>
      <p:sp>
        <p:nvSpPr>
          <p:cNvPr id="10" name="Rounded Rectangle 86">
            <a:extLst>
              <a:ext uri="{FF2B5EF4-FFF2-40B4-BE49-F238E27FC236}">
                <a16:creationId xmlns:a16="http://schemas.microsoft.com/office/drawing/2014/main" id="{931DA7C3-A19D-0427-0F5D-9BC6AA866001}"/>
              </a:ext>
            </a:extLst>
          </p:cNvPr>
          <p:cNvSpPr/>
          <p:nvPr/>
        </p:nvSpPr>
        <p:spPr>
          <a:xfrm>
            <a:off x="7011457" y="4058093"/>
            <a:ext cx="1695936" cy="138920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600" b="0" i="0" u="none" strike="noStrike" kern="1200" cap="none" spc="0" normalizeH="0" baseline="0" noProof="0">
                <a:ln>
                  <a:noFill/>
                </a:ln>
                <a:solidFill>
                  <a:schemeClr val="bg1"/>
                </a:solidFill>
                <a:effectLst/>
                <a:uLnTx/>
                <a:uFillTx/>
                <a:ea typeface="+mn-ea"/>
                <a:cs typeface="+mn-cs"/>
              </a:rPr>
              <a:t>Battery Pass Frontend</a:t>
            </a:r>
          </a:p>
        </p:txBody>
      </p:sp>
      <p:pic>
        <p:nvPicPr>
          <p:cNvPr id="11" name="Picture 2" descr="PowerCo - BATTERIETAGUNG 2025">
            <a:extLst>
              <a:ext uri="{FF2B5EF4-FFF2-40B4-BE49-F238E27FC236}">
                <a16:creationId xmlns:a16="http://schemas.microsoft.com/office/drawing/2014/main" id="{33F57FC9-7F56-9BAA-31C8-DE914D43394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51677" y="4266851"/>
            <a:ext cx="1015495" cy="97583"/>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21">
            <a:extLst>
              <a:ext uri="{FF2B5EF4-FFF2-40B4-BE49-F238E27FC236}">
                <a16:creationId xmlns:a16="http://schemas.microsoft.com/office/drawing/2014/main" id="{82A39B5C-E052-C3AE-FC3D-763A66050B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72791" y="3598525"/>
            <a:ext cx="820159" cy="459568"/>
          </a:xfrm>
          <a:prstGeom prst="rect">
            <a:avLst/>
          </a:prstGeom>
        </p:spPr>
      </p:pic>
      <p:sp>
        <p:nvSpPr>
          <p:cNvPr id="13" name="TextBox 88">
            <a:extLst>
              <a:ext uri="{FF2B5EF4-FFF2-40B4-BE49-F238E27FC236}">
                <a16:creationId xmlns:a16="http://schemas.microsoft.com/office/drawing/2014/main" id="{CE544757-6F13-F1D2-B5EC-7573930DCA01}"/>
              </a:ext>
            </a:extLst>
          </p:cNvPr>
          <p:cNvSpPr txBox="1"/>
          <p:nvPr/>
        </p:nvSpPr>
        <p:spPr>
          <a:xfrm>
            <a:off x="10351710" y="4108890"/>
            <a:ext cx="1277007" cy="1405889"/>
          </a:xfrm>
          <a:prstGeom prst="rect">
            <a:avLst/>
          </a:prstGeom>
          <a:noFill/>
        </p:spPr>
        <p:txBody>
          <a:bodyPr wrap="square" lIns="36000" tIns="36000" rIns="36000" bIns="36000" rtlCol="0">
            <a:spAutoFit/>
          </a:bodyPr>
          <a:lstStyle/>
          <a:p>
            <a:pPr marL="171450" indent="-171450">
              <a:lnSpc>
                <a:spcPct val="110000"/>
              </a:lnSpc>
              <a:spcAft>
                <a:spcPts val="450"/>
              </a:spcAft>
              <a:buFont typeface="Arial" panose="020B0604020202020204" pitchFamily="34" charset="0"/>
              <a:buChar char="•"/>
              <a:defRPr/>
            </a:pPr>
            <a:r>
              <a:rPr lang="en-US" sz="1200" dirty="0"/>
              <a:t>End User &amp; Consumers</a:t>
            </a:r>
          </a:p>
          <a:p>
            <a:pPr marL="171450" marR="0" lvl="0" indent="-171450" algn="l" defTabSz="914400" rtl="0" eaLnBrk="1" fontAlgn="auto" latinLnBrk="0" hangingPunct="1">
              <a:lnSpc>
                <a:spcPct val="110000"/>
              </a:lnSpc>
              <a:spcBef>
                <a:spcPts val="0"/>
              </a:spcBef>
              <a:spcAft>
                <a:spcPts val="45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ea typeface="+mn-ea"/>
                <a:cs typeface="+mn-cs"/>
              </a:rPr>
              <a:t>Supply Chain Actors</a:t>
            </a:r>
          </a:p>
          <a:p>
            <a:pPr marL="171450" marR="0" lvl="0" indent="-171450" algn="l" defTabSz="914400" rtl="0" eaLnBrk="1" fontAlgn="auto" latinLnBrk="0" hangingPunct="1">
              <a:lnSpc>
                <a:spcPct val="110000"/>
              </a:lnSpc>
              <a:spcBef>
                <a:spcPts val="0"/>
              </a:spcBef>
              <a:spcAft>
                <a:spcPts val="45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ea typeface="+mn-ea"/>
                <a:cs typeface="+mn-cs"/>
              </a:rPr>
              <a:t>Regulators &amp; Policymakers</a:t>
            </a:r>
          </a:p>
        </p:txBody>
      </p:sp>
      <p:cxnSp>
        <p:nvCxnSpPr>
          <p:cNvPr id="22" name="Straight Arrow Connector 90">
            <a:extLst>
              <a:ext uri="{FF2B5EF4-FFF2-40B4-BE49-F238E27FC236}">
                <a16:creationId xmlns:a16="http://schemas.microsoft.com/office/drawing/2014/main" id="{3E1890BF-A623-FF4D-AFF2-DAE144724029}"/>
              </a:ext>
            </a:extLst>
          </p:cNvPr>
          <p:cNvCxnSpPr>
            <a:cxnSpLocks/>
            <a:stCxn id="4" idx="3"/>
            <a:endCxn id="9" idx="1"/>
          </p:cNvCxnSpPr>
          <p:nvPr/>
        </p:nvCxnSpPr>
        <p:spPr>
          <a:xfrm>
            <a:off x="1737074" y="3001463"/>
            <a:ext cx="2367208" cy="917283"/>
          </a:xfrm>
          <a:prstGeom prst="bentConnector3">
            <a:avLst>
              <a:gd name="adj1" fmla="val 50000"/>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90">
            <a:extLst>
              <a:ext uri="{FF2B5EF4-FFF2-40B4-BE49-F238E27FC236}">
                <a16:creationId xmlns:a16="http://schemas.microsoft.com/office/drawing/2014/main" id="{BBDA35A0-94EE-E2E7-F7DE-5F3C04B04C31}"/>
              </a:ext>
            </a:extLst>
          </p:cNvPr>
          <p:cNvCxnSpPr>
            <a:cxnSpLocks/>
            <a:stCxn id="9" idx="3"/>
            <a:endCxn id="36" idx="1"/>
          </p:cNvCxnSpPr>
          <p:nvPr/>
        </p:nvCxnSpPr>
        <p:spPr>
          <a:xfrm flipV="1">
            <a:off x="5800218" y="3108869"/>
            <a:ext cx="1211239" cy="809877"/>
          </a:xfrm>
          <a:prstGeom prst="bentConnector3">
            <a:avLst>
              <a:gd name="adj1" fmla="val 50000"/>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6" name="Rounded Rectangle 82">
            <a:extLst>
              <a:ext uri="{FF2B5EF4-FFF2-40B4-BE49-F238E27FC236}">
                <a16:creationId xmlns:a16="http://schemas.microsoft.com/office/drawing/2014/main" id="{09A5BB79-A3F1-8378-69DF-7CF95AD8AC9D}"/>
              </a:ext>
            </a:extLst>
          </p:cNvPr>
          <p:cNvSpPr/>
          <p:nvPr/>
        </p:nvSpPr>
        <p:spPr>
          <a:xfrm>
            <a:off x="7011457" y="2414267"/>
            <a:ext cx="1695936" cy="138920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600" b="0" i="0" u="none" strike="noStrike" kern="1200" cap="none" spc="0" normalizeH="0" baseline="0" noProof="0">
                <a:ln>
                  <a:noFill/>
                </a:ln>
                <a:solidFill>
                  <a:schemeClr val="bg1"/>
                </a:solidFill>
                <a:effectLst/>
                <a:uLnTx/>
                <a:uFillTx/>
                <a:ea typeface="+mn-ea"/>
                <a:cs typeface="+mn-cs"/>
              </a:rPr>
              <a:t>Battery Pass Frontend</a:t>
            </a:r>
          </a:p>
        </p:txBody>
      </p:sp>
      <p:cxnSp>
        <p:nvCxnSpPr>
          <p:cNvPr id="41" name="Straight Arrow Connector 90">
            <a:extLst>
              <a:ext uri="{FF2B5EF4-FFF2-40B4-BE49-F238E27FC236}">
                <a16:creationId xmlns:a16="http://schemas.microsoft.com/office/drawing/2014/main" id="{72FA2085-908B-9E9E-9869-0146C2AC8FE1}"/>
              </a:ext>
            </a:extLst>
          </p:cNvPr>
          <p:cNvCxnSpPr>
            <a:cxnSpLocks/>
            <a:stCxn id="8" idx="3"/>
            <a:endCxn id="12" idx="1"/>
          </p:cNvCxnSpPr>
          <p:nvPr/>
        </p:nvCxnSpPr>
        <p:spPr>
          <a:xfrm>
            <a:off x="8980661" y="3813561"/>
            <a:ext cx="1492130" cy="14748"/>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90">
            <a:extLst>
              <a:ext uri="{FF2B5EF4-FFF2-40B4-BE49-F238E27FC236}">
                <a16:creationId xmlns:a16="http://schemas.microsoft.com/office/drawing/2014/main" id="{0E0A4F8E-FDDD-FBDA-4DA5-C0FC3411509A}"/>
              </a:ext>
            </a:extLst>
          </p:cNvPr>
          <p:cNvCxnSpPr>
            <a:cxnSpLocks/>
            <a:endCxn id="9" idx="1"/>
          </p:cNvCxnSpPr>
          <p:nvPr/>
        </p:nvCxnSpPr>
        <p:spPr>
          <a:xfrm flipV="1">
            <a:off x="1737074" y="3918746"/>
            <a:ext cx="2367208" cy="833949"/>
          </a:xfrm>
          <a:prstGeom prst="bentConnector3">
            <a:avLst>
              <a:gd name="adj1" fmla="val 50000"/>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43" name="Picture 1">
            <a:extLst>
              <a:ext uri="{FF2B5EF4-FFF2-40B4-BE49-F238E27FC236}">
                <a16:creationId xmlns:a16="http://schemas.microsoft.com/office/drawing/2014/main" id="{4AB6D6A1-7ED5-EDD5-AD01-0376E995C216}"/>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10000" b="92685" l="10000" r="90000">
                        <a14:foregroundMark x1="56823" y1="43333" x2="57708" y2="44352"/>
                        <a14:foregroundMark x1="67344" y1="56296" x2="69688" y2="56852"/>
                        <a14:foregroundMark x1="58177" y1="89167" x2="53177" y2="95833"/>
                        <a14:foregroundMark x1="53177" y1="95833" x2="46719" y2="92685"/>
                        <a14:foregroundMark x1="46719" y1="92685" x2="57031" y2="89722"/>
                        <a14:foregroundMark x1="46510" y1="89352" x2="25938" y2="67963"/>
                        <a14:foregroundMark x1="25938" y1="67963" x2="29271" y2="58426"/>
                        <a14:foregroundMark x1="29271" y1="58426" x2="61198" y2="25185"/>
                        <a14:foregroundMark x1="61198" y1="25185" x2="67656" y2="24352"/>
                        <a14:foregroundMark x1="67656" y1="24352" x2="87083" y2="44074"/>
                        <a14:foregroundMark x1="87083" y1="44074" x2="89479" y2="55926"/>
                        <a14:foregroundMark x1="89479" y1="55926" x2="46042" y2="88981"/>
                        <a14:foregroundMark x1="50417" y1="49352" x2="41927" y2="50741"/>
                        <a14:foregroundMark x1="41927" y1="50741" x2="37083" y2="61204"/>
                        <a14:foregroundMark x1="37083" y1="61204" x2="39531" y2="73426"/>
                        <a14:foregroundMark x1="39531" y1="73426" x2="48594" y2="76204"/>
                        <a14:foregroundMark x1="48594" y1="76204" x2="56771" y2="69630"/>
                        <a14:foregroundMark x1="56771" y1="69630" x2="56563" y2="55463"/>
                        <a14:foregroundMark x1="56563" y1="55463" x2="50000" y2="48704"/>
                        <a14:foregroundMark x1="50000" y1="48704" x2="47188" y2="48333"/>
                        <a14:foregroundMark x1="49844" y1="51944" x2="47865" y2="51667"/>
                        <a14:foregroundMark x1="58698" y1="40370" x2="52708" y2="42870"/>
                        <a14:foregroundMark x1="52708" y1="42870" x2="47500" y2="50926"/>
                        <a14:foregroundMark x1="47500" y1="50926" x2="53854" y2="46019"/>
                        <a14:foregroundMark x1="53854" y1="46019" x2="45833" y2="56667"/>
                        <a14:foregroundMark x1="57396" y1="42778" x2="60156" y2="40185"/>
                      </a14:backgroundRemoval>
                    </a14:imgEffect>
                  </a14:imgLayer>
                </a14:imgProps>
              </a:ext>
              <a:ext uri="{28A0092B-C50C-407E-A947-70E740481C1C}">
                <a14:useLocalDpi xmlns:a14="http://schemas.microsoft.com/office/drawing/2010/main"/>
              </a:ext>
            </a:extLst>
          </a:blip>
          <a:stretch>
            <a:fillRect/>
          </a:stretch>
        </p:blipFill>
        <p:spPr>
          <a:xfrm>
            <a:off x="9837795" y="2480626"/>
            <a:ext cx="1741294" cy="979478"/>
          </a:xfrm>
          <a:prstGeom prst="rect">
            <a:avLst/>
          </a:prstGeom>
        </p:spPr>
      </p:pic>
      <p:pic>
        <p:nvPicPr>
          <p:cNvPr id="44" name="Picture 3" descr="A white box with many wires">
            <a:extLst>
              <a:ext uri="{FF2B5EF4-FFF2-40B4-BE49-F238E27FC236}">
                <a16:creationId xmlns:a16="http://schemas.microsoft.com/office/drawing/2014/main" id="{3DB3DC52-F436-79A2-3DF4-4C5A5CE141B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47785" y="4989436"/>
            <a:ext cx="572428" cy="404874"/>
          </a:xfrm>
          <a:prstGeom prst="rect">
            <a:avLst/>
          </a:prstGeom>
          <a:ln>
            <a:noFill/>
          </a:ln>
          <a:effectLst>
            <a:outerShdw blurRad="292100" dist="139700" dir="2700000" algn="tl" rotWithShape="0">
              <a:srgbClr val="333333">
                <a:alpha val="20000"/>
              </a:srgbClr>
            </a:outerShdw>
          </a:effectLst>
        </p:spPr>
      </p:pic>
      <p:pic>
        <p:nvPicPr>
          <p:cNvPr id="45" name="Grafik 123">
            <a:extLst>
              <a:ext uri="{FF2B5EF4-FFF2-40B4-BE49-F238E27FC236}">
                <a16:creationId xmlns:a16="http://schemas.microsoft.com/office/drawing/2014/main" id="{9FF3F24B-AE1F-A7AB-D75B-1E3C722DFEB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47051" y="3429356"/>
            <a:ext cx="612000" cy="290851"/>
          </a:xfrm>
          <a:prstGeom prst="rect">
            <a:avLst/>
          </a:prstGeom>
        </p:spPr>
      </p:pic>
      <p:pic>
        <p:nvPicPr>
          <p:cNvPr id="58" name="Grafik 136">
            <a:extLst>
              <a:ext uri="{FF2B5EF4-FFF2-40B4-BE49-F238E27FC236}">
                <a16:creationId xmlns:a16="http://schemas.microsoft.com/office/drawing/2014/main" id="{09E2C17D-624D-2084-403E-7CBCCBF42231}"/>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667734" y="2367603"/>
            <a:ext cx="1076070" cy="103372"/>
          </a:xfrm>
          <a:prstGeom prst="rect">
            <a:avLst/>
          </a:prstGeom>
        </p:spPr>
      </p:pic>
      <p:pic>
        <p:nvPicPr>
          <p:cNvPr id="59" name="Grafik 137">
            <a:extLst>
              <a:ext uri="{FF2B5EF4-FFF2-40B4-BE49-F238E27FC236}">
                <a16:creationId xmlns:a16="http://schemas.microsoft.com/office/drawing/2014/main" id="{163F83D8-89B3-5159-0D68-CF9361EF140B}"/>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631290" y="4316745"/>
            <a:ext cx="1076070" cy="103372"/>
          </a:xfrm>
          <a:prstGeom prst="rect">
            <a:avLst/>
          </a:prstGeom>
        </p:spPr>
      </p:pic>
      <p:pic>
        <p:nvPicPr>
          <p:cNvPr id="60" name="Grafik 12">
            <a:extLst>
              <a:ext uri="{FF2B5EF4-FFF2-40B4-BE49-F238E27FC236}">
                <a16:creationId xmlns:a16="http://schemas.microsoft.com/office/drawing/2014/main" id="{6A6C2745-5FFE-8040-8764-82D89116664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47051" y="3365856"/>
            <a:ext cx="612000" cy="290851"/>
          </a:xfrm>
          <a:prstGeom prst="rect">
            <a:avLst/>
          </a:prstGeom>
        </p:spPr>
      </p:pic>
      <p:cxnSp>
        <p:nvCxnSpPr>
          <p:cNvPr id="61" name="Straight Arrow Connector 90">
            <a:extLst>
              <a:ext uri="{FF2B5EF4-FFF2-40B4-BE49-F238E27FC236}">
                <a16:creationId xmlns:a16="http://schemas.microsoft.com/office/drawing/2014/main" id="{D012B363-B82E-8766-BFDE-3C432E1A3F76}"/>
              </a:ext>
            </a:extLst>
          </p:cNvPr>
          <p:cNvCxnSpPr>
            <a:cxnSpLocks/>
            <a:stCxn id="9" idx="3"/>
            <a:endCxn id="10" idx="1"/>
          </p:cNvCxnSpPr>
          <p:nvPr/>
        </p:nvCxnSpPr>
        <p:spPr>
          <a:xfrm>
            <a:off x="5800218" y="3918746"/>
            <a:ext cx="1211239" cy="833949"/>
          </a:xfrm>
          <a:prstGeom prst="bentConnector3">
            <a:avLst>
              <a:gd name="adj1" fmla="val 50000"/>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62" name="Picture 3" descr="A white box with many wires">
            <a:extLst>
              <a:ext uri="{FF2B5EF4-FFF2-40B4-BE49-F238E27FC236}">
                <a16:creationId xmlns:a16="http://schemas.microsoft.com/office/drawing/2014/main" id="{361C04DF-6F17-38B9-1CF7-C3E480C6348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16915" y="4465328"/>
            <a:ext cx="572428" cy="404874"/>
          </a:xfrm>
          <a:prstGeom prst="rect">
            <a:avLst/>
          </a:prstGeom>
          <a:ln>
            <a:noFill/>
          </a:ln>
          <a:effectLst>
            <a:outerShdw blurRad="292100" dist="139700" dir="2700000" algn="tl" rotWithShape="0">
              <a:srgbClr val="333333">
                <a:alpha val="20000"/>
              </a:srgbClr>
            </a:outerShdw>
          </a:effectLst>
        </p:spPr>
      </p:pic>
      <p:sp>
        <p:nvSpPr>
          <p:cNvPr id="63" name="Rectangle: Rounded Corners 41">
            <a:extLst>
              <a:ext uri="{FF2B5EF4-FFF2-40B4-BE49-F238E27FC236}">
                <a16:creationId xmlns:a16="http://schemas.microsoft.com/office/drawing/2014/main" id="{360E4EA4-F172-5E8D-C601-00338A40B412}"/>
              </a:ext>
            </a:extLst>
          </p:cNvPr>
          <p:cNvSpPr/>
          <p:nvPr/>
        </p:nvSpPr>
        <p:spPr>
          <a:xfrm>
            <a:off x="360672" y="3440400"/>
            <a:ext cx="1711838" cy="34610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400" u="none" strike="noStrike" kern="1200" cap="none" spc="0" normalizeH="0" baseline="0" noProof="0">
                <a:ln>
                  <a:noFill/>
                </a:ln>
                <a:solidFill>
                  <a:schemeClr val="tx1"/>
                </a:solidFill>
                <a:effectLst/>
                <a:uLnTx/>
                <a:uFillTx/>
              </a:rPr>
              <a:t>Unified Cell</a:t>
            </a:r>
          </a:p>
        </p:txBody>
      </p:sp>
      <p:grpSp>
        <p:nvGrpSpPr>
          <p:cNvPr id="68" name="Group 67">
            <a:extLst>
              <a:ext uri="{FF2B5EF4-FFF2-40B4-BE49-F238E27FC236}">
                <a16:creationId xmlns:a16="http://schemas.microsoft.com/office/drawing/2014/main" id="{53D3A99F-8AC1-35E3-9B11-24995B77D192}"/>
              </a:ext>
            </a:extLst>
          </p:cNvPr>
          <p:cNvGrpSpPr/>
          <p:nvPr/>
        </p:nvGrpSpPr>
        <p:grpSpPr>
          <a:xfrm>
            <a:off x="2207371" y="3651206"/>
            <a:ext cx="1426213" cy="484762"/>
            <a:chOff x="2414373" y="5400256"/>
            <a:chExt cx="1426213" cy="484762"/>
          </a:xfrm>
        </p:grpSpPr>
        <p:sp>
          <p:nvSpPr>
            <p:cNvPr id="64" name="Rectangle 63">
              <a:extLst>
                <a:ext uri="{FF2B5EF4-FFF2-40B4-BE49-F238E27FC236}">
                  <a16:creationId xmlns:a16="http://schemas.microsoft.com/office/drawing/2014/main" id="{DE516260-465F-64AE-AC15-32ED242D4B6F}"/>
                </a:ext>
              </a:extLst>
            </p:cNvPr>
            <p:cNvSpPr/>
            <p:nvPr/>
          </p:nvSpPr>
          <p:spPr>
            <a:xfrm>
              <a:off x="2414373" y="5400256"/>
              <a:ext cx="1426213" cy="484762"/>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solidFill>
                  <a:schemeClr val="tx1"/>
                </a:solidFill>
              </a:endParaRPr>
            </a:p>
          </p:txBody>
        </p:sp>
        <p:sp>
          <p:nvSpPr>
            <p:cNvPr id="66" name="TextBox 65">
              <a:extLst>
                <a:ext uri="{FF2B5EF4-FFF2-40B4-BE49-F238E27FC236}">
                  <a16:creationId xmlns:a16="http://schemas.microsoft.com/office/drawing/2014/main" id="{B6638D29-50EB-ACAE-EA44-E678644CF756}"/>
                </a:ext>
              </a:extLst>
            </p:cNvPr>
            <p:cNvSpPr txBox="1"/>
            <p:nvPr/>
          </p:nvSpPr>
          <p:spPr>
            <a:xfrm>
              <a:off x="2511698" y="5573957"/>
              <a:ext cx="1217419" cy="241980"/>
            </a:xfrm>
            <a:prstGeom prst="rect">
              <a:avLst/>
            </a:prstGeom>
            <a:noFill/>
          </p:spPr>
          <p:txBody>
            <a:bodyPr wrap="square" lIns="36000" tIns="36000" rIns="36000" bIns="36000" rtlCol="0">
              <a:spAutoFit/>
            </a:bodyPr>
            <a:lstStyle/>
            <a:p>
              <a:pPr algn="ctr"/>
              <a:r>
                <a:rPr lang="en-US" sz="1100" noProof="0">
                  <a:solidFill>
                    <a:schemeClr val="bg1"/>
                  </a:solidFill>
                </a:rPr>
                <a:t>Data Platform</a:t>
              </a:r>
            </a:p>
          </p:txBody>
        </p:sp>
        <p:pic>
          <p:nvPicPr>
            <p:cNvPr id="67" name="Picture 2" descr="PowerCo - BATTERIETAGUNG 2025">
              <a:extLst>
                <a:ext uri="{FF2B5EF4-FFF2-40B4-BE49-F238E27FC236}">
                  <a16:creationId xmlns:a16="http://schemas.microsoft.com/office/drawing/2014/main" id="{54D66E00-0B31-B78D-C54F-4A3CB5457AE9}"/>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655404" y="5505135"/>
              <a:ext cx="986219" cy="94770"/>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Textfeld 68">
            <a:extLst>
              <a:ext uri="{FF2B5EF4-FFF2-40B4-BE49-F238E27FC236}">
                <a16:creationId xmlns:a16="http://schemas.microsoft.com/office/drawing/2014/main" id="{445AA3CC-C278-2453-2FDB-B047919B417D}"/>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pic>
        <p:nvPicPr>
          <p:cNvPr id="5" name="Grafik 4" descr="Ein Bild, das Schrift, Text, weiß, Design enthält.&#10;&#10;KI-generierte Inhalte können fehlerhaft sein.">
            <a:extLst>
              <a:ext uri="{FF2B5EF4-FFF2-40B4-BE49-F238E27FC236}">
                <a16:creationId xmlns:a16="http://schemas.microsoft.com/office/drawing/2014/main" id="{6A4A3EBF-12F8-181E-C07E-7442CCBF4EAC}"/>
              </a:ext>
            </a:extLst>
          </p:cNvPr>
          <p:cNvPicPr>
            <a:picLocks noChangeAspect="1"/>
          </p:cNvPicPr>
          <p:nvPr/>
        </p:nvPicPr>
        <p:blipFill>
          <a:blip r:embed="rId20"/>
          <a:stretch>
            <a:fillRect/>
          </a:stretch>
        </p:blipFill>
        <p:spPr>
          <a:xfrm>
            <a:off x="4329627" y="2454395"/>
            <a:ext cx="1121303" cy="353003"/>
          </a:xfrm>
          <a:prstGeom prst="rect">
            <a:avLst/>
          </a:prstGeom>
        </p:spPr>
      </p:pic>
      <p:pic>
        <p:nvPicPr>
          <p:cNvPr id="14" name="Grafik 13" descr="Ein Bild, das Schrift, Text, weiß, Design enthält.&#10;&#10;KI-generierte Inhalte können fehlerhaft sein.">
            <a:extLst>
              <a:ext uri="{FF2B5EF4-FFF2-40B4-BE49-F238E27FC236}">
                <a16:creationId xmlns:a16="http://schemas.microsoft.com/office/drawing/2014/main" id="{223A5C63-3829-1F96-D2D2-9F56404B7590}"/>
              </a:ext>
            </a:extLst>
          </p:cNvPr>
          <p:cNvPicPr>
            <a:picLocks noChangeAspect="1"/>
          </p:cNvPicPr>
          <p:nvPr/>
        </p:nvPicPr>
        <p:blipFill>
          <a:blip r:embed="rId20"/>
          <a:stretch>
            <a:fillRect/>
          </a:stretch>
        </p:blipFill>
        <p:spPr>
          <a:xfrm>
            <a:off x="7351677" y="2454395"/>
            <a:ext cx="932990" cy="293719"/>
          </a:xfrm>
          <a:prstGeom prst="rect">
            <a:avLst/>
          </a:prstGeom>
        </p:spPr>
      </p:pic>
      <p:sp>
        <p:nvSpPr>
          <p:cNvPr id="16" name="2. Slide Title">
            <a:extLst>
              <a:ext uri="{FF2B5EF4-FFF2-40B4-BE49-F238E27FC236}">
                <a16:creationId xmlns:a16="http://schemas.microsoft.com/office/drawing/2014/main" id="{69F57A2D-8897-1078-4E7C-68AD6D04D44F}"/>
              </a:ext>
            </a:extLst>
          </p:cNvPr>
          <p:cNvSpPr txBox="1">
            <a:spLocks/>
          </p:cNvSpPr>
          <p:nvPr>
            <p:custDataLst>
              <p:tags r:id="rId2"/>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w="6350" cap="flat">
                  <a:noFill/>
                  <a:miter lim="800000"/>
                </a:ln>
                <a:solidFill>
                  <a:srgbClr val="FFFFFF"/>
                </a:solidFill>
                <a:effectLst/>
                <a:uLnTx/>
                <a:uFillTx/>
                <a:ea typeface="+mj-ea"/>
                <a:cs typeface="+mj-cs"/>
              </a:rPr>
              <a:t>04 Decide &amp; Deliver: Architecture Big-Picture</a:t>
            </a:r>
          </a:p>
        </p:txBody>
      </p:sp>
    </p:spTree>
    <p:extLst>
      <p:ext uri="{BB962C8B-B14F-4D97-AF65-F5344CB8AC3E}">
        <p14:creationId xmlns:p14="http://schemas.microsoft.com/office/powerpoint/2010/main" val="2873827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2424C-9CA8-9605-90CB-3B1D44C8E6A8}"/>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9943AA6-D7D8-1EAA-B041-08A683FA9F1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95" imgH="396" progId="TCLayout.ActiveDocument.1">
                  <p:embed/>
                </p:oleObj>
              </mc:Choice>
              <mc:Fallback>
                <p:oleObj name="think-cell Folie" r:id="rId5" imgW="395" imgH="396" progId="TCLayout.ActiveDocument.1">
                  <p:embed/>
                  <p:pic>
                    <p:nvPicPr>
                      <p:cNvPr id="6" name="think-cell data - do not delete" hidden="1">
                        <a:extLst>
                          <a:ext uri="{FF2B5EF4-FFF2-40B4-BE49-F238E27FC236}">
                            <a16:creationId xmlns:a16="http://schemas.microsoft.com/office/drawing/2014/main" id="{99943AA6-D7D8-1EAA-B041-08A683FA9F1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2. Slide Title">
            <a:extLst>
              <a:ext uri="{FF2B5EF4-FFF2-40B4-BE49-F238E27FC236}">
                <a16:creationId xmlns:a16="http://schemas.microsoft.com/office/drawing/2014/main" id="{34053A08-2A23-7109-A1AC-2156CE2C950A}"/>
              </a:ext>
            </a:extLst>
          </p:cNvPr>
          <p:cNvSpPr txBox="1">
            <a:spLocks/>
          </p:cNvSpPr>
          <p:nvPr>
            <p:custDataLst>
              <p:tags r:id="rId2"/>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a:ln w="6350" cap="flat">
                  <a:noFill/>
                  <a:miter lim="800000"/>
                </a:ln>
                <a:solidFill>
                  <a:srgbClr val="FFFFFF"/>
                </a:solidFill>
                <a:effectLst/>
                <a:uLnTx/>
                <a:uFillTx/>
                <a:ea typeface="+mj-ea"/>
                <a:cs typeface="+mj-cs"/>
              </a:rPr>
              <a:t>Challenges &amp; Lessons Learned</a:t>
            </a:r>
          </a:p>
        </p:txBody>
      </p:sp>
      <p:sp>
        <p:nvSpPr>
          <p:cNvPr id="14" name="Textfeld 13">
            <a:extLst>
              <a:ext uri="{FF2B5EF4-FFF2-40B4-BE49-F238E27FC236}">
                <a16:creationId xmlns:a16="http://schemas.microsoft.com/office/drawing/2014/main" id="{9DD03C12-D015-54D5-20CC-69FB7C42F8CF}"/>
              </a:ext>
            </a:extLst>
          </p:cNvPr>
          <p:cNvSpPr txBox="1"/>
          <p:nvPr/>
        </p:nvSpPr>
        <p:spPr>
          <a:xfrm>
            <a:off x="903767" y="1541721"/>
            <a:ext cx="2796363" cy="531628"/>
          </a:xfrm>
          <a:prstGeom prst="rect">
            <a:avLst/>
          </a:prstGeom>
          <a:ln w="6350">
            <a:noFill/>
            <a:miter lim="800000"/>
          </a:ln>
        </p:spPr>
        <p:txBody>
          <a:bodyPr vert="horz" wrap="square" lIns="0" tIns="0" rIns="0" bIns="0" rtlCol="0">
            <a:noAutofit/>
          </a:bodyPr>
          <a:lstStyle/>
          <a:p>
            <a:pPr algn="l">
              <a:spcBef>
                <a:spcPts val="300"/>
              </a:spcBef>
              <a:spcAft>
                <a:spcPts val="300"/>
              </a:spcAft>
              <a:buNone/>
            </a:pPr>
            <a:endParaRPr lang="en-US" sz="1600" noProof="0">
              <a:latin typeface="+mj-lt"/>
            </a:endParaRPr>
          </a:p>
        </p:txBody>
      </p:sp>
      <p:sp>
        <p:nvSpPr>
          <p:cNvPr id="5" name="Text 4">
            <a:extLst>
              <a:ext uri="{FF2B5EF4-FFF2-40B4-BE49-F238E27FC236}">
                <a16:creationId xmlns:a16="http://schemas.microsoft.com/office/drawing/2014/main" id="{BD0C4853-B1EC-D9A8-A1EB-DD08BC6910AE}"/>
              </a:ext>
            </a:extLst>
          </p:cNvPr>
          <p:cNvSpPr/>
          <p:nvPr/>
        </p:nvSpPr>
        <p:spPr>
          <a:xfrm>
            <a:off x="661492" y="2091786"/>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01</a:t>
            </a:r>
            <a:endParaRPr lang="en-US" sz="2800"/>
          </a:p>
        </p:txBody>
      </p:sp>
      <p:pic>
        <p:nvPicPr>
          <p:cNvPr id="16" name="Image 1" descr="preencoded.png">
            <a:extLst>
              <a:ext uri="{FF2B5EF4-FFF2-40B4-BE49-F238E27FC236}">
                <a16:creationId xmlns:a16="http://schemas.microsoft.com/office/drawing/2014/main" id="{194F55F6-9F1F-E630-5BA6-B82F020A1A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1492" y="2387656"/>
            <a:ext cx="5339953" cy="25400"/>
          </a:xfrm>
          <a:prstGeom prst="rect">
            <a:avLst/>
          </a:prstGeom>
          <a:solidFill>
            <a:schemeClr val="tx1"/>
          </a:solidFill>
        </p:spPr>
      </p:pic>
      <p:sp>
        <p:nvSpPr>
          <p:cNvPr id="19" name="Text 5">
            <a:extLst>
              <a:ext uri="{FF2B5EF4-FFF2-40B4-BE49-F238E27FC236}">
                <a16:creationId xmlns:a16="http://schemas.microsoft.com/office/drawing/2014/main" id="{F2F902BE-8414-6E66-4D6E-88CE99D45521}"/>
              </a:ext>
            </a:extLst>
          </p:cNvPr>
          <p:cNvSpPr/>
          <p:nvPr/>
        </p:nvSpPr>
        <p:spPr>
          <a:xfrm>
            <a:off x="661492" y="2532912"/>
            <a:ext cx="2796878"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Structure &amp; Organize</a:t>
            </a:r>
            <a:endParaRPr lang="en-US" sz="1833" b="1"/>
          </a:p>
        </p:txBody>
      </p:sp>
      <p:sp>
        <p:nvSpPr>
          <p:cNvPr id="25" name="Text 6">
            <a:extLst>
              <a:ext uri="{FF2B5EF4-FFF2-40B4-BE49-F238E27FC236}">
                <a16:creationId xmlns:a16="http://schemas.microsoft.com/office/drawing/2014/main" id="{6FE1B1CC-9DE1-6DFF-1546-04D65A5C0D8C}"/>
              </a:ext>
            </a:extLst>
          </p:cNvPr>
          <p:cNvSpPr/>
          <p:nvPr/>
        </p:nvSpPr>
        <p:spPr>
          <a:xfrm>
            <a:off x="661492" y="2941595"/>
            <a:ext cx="5339953" cy="604838"/>
          </a:xfrm>
          <a:prstGeom prst="rect">
            <a:avLst/>
          </a:prstGeom>
          <a:noFill/>
          <a:ln/>
        </p:spPr>
        <p:txBody>
          <a:bodyPr wrap="square" lIns="0" tIns="0" rIns="0" bIns="0" rtlCol="0" anchor="t"/>
          <a:lstStyle/>
          <a:p>
            <a:pPr marL="285750" lvl="0" indent="-285750">
              <a:spcBef>
                <a:spcPts val="300"/>
              </a:spcBef>
              <a:spcAft>
                <a:spcPts val="300"/>
              </a:spcAft>
              <a:buFont typeface="Arial" panose="020B0604020202020204" pitchFamily="34" charset="0"/>
              <a:buChar char="•"/>
              <a:defRPr/>
            </a:pPr>
            <a:r>
              <a:rPr lang="en-US" sz="1400"/>
              <a:t>Standardization / Lack of global standards</a:t>
            </a:r>
          </a:p>
          <a:p>
            <a:pPr marL="285750" lvl="0" indent="-285750">
              <a:spcBef>
                <a:spcPts val="300"/>
              </a:spcBef>
              <a:spcAft>
                <a:spcPts val="300"/>
              </a:spcAft>
              <a:buFont typeface="Arial" panose="020B0604020202020204" pitchFamily="34" charset="0"/>
              <a:buChar char="•"/>
              <a:defRPr/>
            </a:pPr>
            <a:r>
              <a:rPr lang="en-US" sz="1400"/>
              <a:t>Resources, High costs</a:t>
            </a:r>
          </a:p>
          <a:p>
            <a:pPr marL="285750" lvl="0" indent="-285750">
              <a:spcBef>
                <a:spcPts val="300"/>
              </a:spcBef>
              <a:spcAft>
                <a:spcPts val="300"/>
              </a:spcAft>
              <a:buFont typeface="Arial" panose="020B0604020202020204" pitchFamily="34" charset="0"/>
              <a:buChar char="•"/>
              <a:defRPr/>
            </a:pPr>
            <a:r>
              <a:rPr lang="en-US" sz="1400"/>
              <a:t>Different manufacturers, products, suppliers, and countries </a:t>
            </a:r>
          </a:p>
        </p:txBody>
      </p:sp>
      <p:sp>
        <p:nvSpPr>
          <p:cNvPr id="26" name="Text 7">
            <a:extLst>
              <a:ext uri="{FF2B5EF4-FFF2-40B4-BE49-F238E27FC236}">
                <a16:creationId xmlns:a16="http://schemas.microsoft.com/office/drawing/2014/main" id="{68A2DB50-0715-BD3C-C053-E11B6982E227}"/>
              </a:ext>
            </a:extLst>
          </p:cNvPr>
          <p:cNvSpPr/>
          <p:nvPr/>
        </p:nvSpPr>
        <p:spPr>
          <a:xfrm>
            <a:off x="6190457" y="2091786"/>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02</a:t>
            </a:r>
            <a:endParaRPr lang="en-US" sz="2800"/>
          </a:p>
        </p:txBody>
      </p:sp>
      <p:pic>
        <p:nvPicPr>
          <p:cNvPr id="27" name="Image 2" descr="preencoded.png">
            <a:extLst>
              <a:ext uri="{FF2B5EF4-FFF2-40B4-BE49-F238E27FC236}">
                <a16:creationId xmlns:a16="http://schemas.microsoft.com/office/drawing/2014/main" id="{41287224-C846-69BB-37C3-B0582C81D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90457" y="2387656"/>
            <a:ext cx="5340053" cy="25400"/>
          </a:xfrm>
          <a:prstGeom prst="rect">
            <a:avLst/>
          </a:prstGeom>
          <a:solidFill>
            <a:schemeClr val="tx1"/>
          </a:solidFill>
        </p:spPr>
      </p:pic>
      <p:sp>
        <p:nvSpPr>
          <p:cNvPr id="28" name="Text 8">
            <a:extLst>
              <a:ext uri="{FF2B5EF4-FFF2-40B4-BE49-F238E27FC236}">
                <a16:creationId xmlns:a16="http://schemas.microsoft.com/office/drawing/2014/main" id="{63C22256-2567-C740-64BC-E35FA45E16A1}"/>
              </a:ext>
            </a:extLst>
          </p:cNvPr>
          <p:cNvSpPr/>
          <p:nvPr/>
        </p:nvSpPr>
        <p:spPr>
          <a:xfrm>
            <a:off x="6190457" y="2532912"/>
            <a:ext cx="2362696"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Understand Regulation</a:t>
            </a:r>
            <a:endParaRPr lang="en-US" sz="1833" b="1"/>
          </a:p>
        </p:txBody>
      </p:sp>
      <p:sp>
        <p:nvSpPr>
          <p:cNvPr id="29" name="Text 9">
            <a:extLst>
              <a:ext uri="{FF2B5EF4-FFF2-40B4-BE49-F238E27FC236}">
                <a16:creationId xmlns:a16="http://schemas.microsoft.com/office/drawing/2014/main" id="{599C7158-38C8-33DB-B7B2-DA54674859DE}"/>
              </a:ext>
            </a:extLst>
          </p:cNvPr>
          <p:cNvSpPr/>
          <p:nvPr/>
        </p:nvSpPr>
        <p:spPr>
          <a:xfrm>
            <a:off x="6190457" y="2941594"/>
            <a:ext cx="5340053" cy="893013"/>
          </a:xfrm>
          <a:prstGeom prst="rect">
            <a:avLst/>
          </a:prstGeom>
          <a:noFill/>
          <a:ln/>
        </p:spPr>
        <p:txBody>
          <a:bodyPr wrap="square" lIns="0" tIns="0" rIns="0" bIns="0" rtlCol="0" anchor="t"/>
          <a:lstStyle/>
          <a:p>
            <a:pPr marL="285750" indent="-285750">
              <a:spcBef>
                <a:spcPts val="300"/>
              </a:spcBef>
              <a:spcAft>
                <a:spcPts val="300"/>
              </a:spcAft>
              <a:buFont typeface="Arial" panose="020B0604020202020204" pitchFamily="34" charset="0"/>
              <a:buChar char="•"/>
            </a:pPr>
            <a:r>
              <a:rPr lang="de-DE" sz="1400" err="1"/>
              <a:t>Pending</a:t>
            </a:r>
            <a:r>
              <a:rPr lang="de-DE" sz="1400"/>
              <a:t> </a:t>
            </a:r>
            <a:r>
              <a:rPr lang="de-DE" sz="1400" err="1"/>
              <a:t>Delegated</a:t>
            </a:r>
            <a:r>
              <a:rPr lang="de-DE" sz="1400"/>
              <a:t> Acts</a:t>
            </a:r>
          </a:p>
          <a:p>
            <a:pPr marL="285750" indent="-285750">
              <a:spcBef>
                <a:spcPts val="300"/>
              </a:spcBef>
              <a:spcAft>
                <a:spcPts val="300"/>
              </a:spcAft>
              <a:buFont typeface="Arial" panose="020B0604020202020204" pitchFamily="34" charset="0"/>
              <a:buChar char="•"/>
            </a:pPr>
            <a:r>
              <a:rPr lang="de-DE" sz="1400"/>
              <a:t>Moving Regulation Deadlines</a:t>
            </a:r>
          </a:p>
          <a:p>
            <a:pPr marL="285750" indent="-285750">
              <a:spcBef>
                <a:spcPts val="300"/>
              </a:spcBef>
              <a:spcAft>
                <a:spcPts val="300"/>
              </a:spcAft>
              <a:buFont typeface="Arial" panose="020B0604020202020204" pitchFamily="34" charset="0"/>
              <a:buChar char="•"/>
            </a:pPr>
            <a:r>
              <a:rPr lang="de-DE" sz="1400"/>
              <a:t>Interpretation </a:t>
            </a:r>
            <a:r>
              <a:rPr lang="de-DE" sz="1400" err="1"/>
              <a:t>of</a:t>
            </a:r>
            <a:r>
              <a:rPr lang="de-DE" sz="1400"/>
              <a:t> Regulation</a:t>
            </a:r>
          </a:p>
        </p:txBody>
      </p:sp>
      <p:sp>
        <p:nvSpPr>
          <p:cNvPr id="30" name="Text 10">
            <a:extLst>
              <a:ext uri="{FF2B5EF4-FFF2-40B4-BE49-F238E27FC236}">
                <a16:creationId xmlns:a16="http://schemas.microsoft.com/office/drawing/2014/main" id="{34DB88CD-E0B3-A03A-C9B0-79FD774713E9}"/>
              </a:ext>
            </a:extLst>
          </p:cNvPr>
          <p:cNvSpPr/>
          <p:nvPr/>
        </p:nvSpPr>
        <p:spPr>
          <a:xfrm>
            <a:off x="661492" y="4584700"/>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03</a:t>
            </a:r>
            <a:endParaRPr lang="en-US" sz="2800"/>
          </a:p>
        </p:txBody>
      </p:sp>
      <p:pic>
        <p:nvPicPr>
          <p:cNvPr id="31" name="Image 3" descr="preencoded.png">
            <a:extLst>
              <a:ext uri="{FF2B5EF4-FFF2-40B4-BE49-F238E27FC236}">
                <a16:creationId xmlns:a16="http://schemas.microsoft.com/office/drawing/2014/main" id="{48C5FBB2-5B10-0173-934A-F9F51936FC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1492" y="4861619"/>
            <a:ext cx="5339953" cy="25400"/>
          </a:xfrm>
          <a:prstGeom prst="rect">
            <a:avLst/>
          </a:prstGeom>
          <a:solidFill>
            <a:schemeClr val="tx1"/>
          </a:solidFill>
        </p:spPr>
      </p:pic>
      <p:sp>
        <p:nvSpPr>
          <p:cNvPr id="32" name="Text 11">
            <a:extLst>
              <a:ext uri="{FF2B5EF4-FFF2-40B4-BE49-F238E27FC236}">
                <a16:creationId xmlns:a16="http://schemas.microsoft.com/office/drawing/2014/main" id="{A36FEBA0-3371-120F-C62D-8F759E038CF3}"/>
              </a:ext>
            </a:extLst>
          </p:cNvPr>
          <p:cNvSpPr/>
          <p:nvPr/>
        </p:nvSpPr>
        <p:spPr>
          <a:xfrm>
            <a:off x="661492" y="5025827"/>
            <a:ext cx="2591892"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Find &amp; Map Data</a:t>
            </a:r>
            <a:endParaRPr lang="en-US" sz="1833" b="1"/>
          </a:p>
        </p:txBody>
      </p:sp>
      <p:sp>
        <p:nvSpPr>
          <p:cNvPr id="33" name="Text 12">
            <a:extLst>
              <a:ext uri="{FF2B5EF4-FFF2-40B4-BE49-F238E27FC236}">
                <a16:creationId xmlns:a16="http://schemas.microsoft.com/office/drawing/2014/main" id="{36A47791-04D8-11E4-172E-FEE883C1B3F4}"/>
              </a:ext>
            </a:extLst>
          </p:cNvPr>
          <p:cNvSpPr/>
          <p:nvPr/>
        </p:nvSpPr>
        <p:spPr>
          <a:xfrm>
            <a:off x="661492" y="5434509"/>
            <a:ext cx="5339953" cy="604838"/>
          </a:xfrm>
          <a:prstGeom prst="rect">
            <a:avLst/>
          </a:prstGeom>
          <a:noFill/>
          <a:ln/>
        </p:spPr>
        <p:txBody>
          <a:bodyPr wrap="square" lIns="0" tIns="0" rIns="0" bIns="0" rtlCol="0" anchor="t"/>
          <a:lstStyle/>
          <a:p>
            <a:pPr marL="285750" lvl="8" indent="-285750">
              <a:spcBef>
                <a:spcPts val="500"/>
              </a:spcBef>
              <a:buFont typeface="Arial" panose="020B0604020202020204" pitchFamily="34" charset="0"/>
              <a:buChar char="•"/>
              <a:defRPr/>
            </a:pPr>
            <a:r>
              <a:rPr lang="en-US" sz="1400"/>
              <a:t>Identification of relevant data in the company and supply chain</a:t>
            </a:r>
          </a:p>
          <a:p>
            <a:pPr marL="285750" lvl="8" indent="-285750">
              <a:spcBef>
                <a:spcPts val="500"/>
              </a:spcBef>
              <a:buFont typeface="Arial" panose="020B0604020202020204" pitchFamily="34" charset="0"/>
              <a:buChar char="•"/>
              <a:defRPr/>
            </a:pPr>
            <a:r>
              <a:rPr lang="en-US" sz="1400"/>
              <a:t>Data availability &amp; responsibilities</a:t>
            </a:r>
          </a:p>
        </p:txBody>
      </p:sp>
      <p:sp>
        <p:nvSpPr>
          <p:cNvPr id="34" name="Text 13">
            <a:extLst>
              <a:ext uri="{FF2B5EF4-FFF2-40B4-BE49-F238E27FC236}">
                <a16:creationId xmlns:a16="http://schemas.microsoft.com/office/drawing/2014/main" id="{8D0872E9-0159-EA2E-A1E0-49B02171115D}"/>
              </a:ext>
            </a:extLst>
          </p:cNvPr>
          <p:cNvSpPr/>
          <p:nvPr/>
        </p:nvSpPr>
        <p:spPr>
          <a:xfrm>
            <a:off x="6190457" y="4584700"/>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04</a:t>
            </a:r>
            <a:endParaRPr lang="en-US" sz="2800"/>
          </a:p>
        </p:txBody>
      </p:sp>
      <p:pic>
        <p:nvPicPr>
          <p:cNvPr id="35" name="Image 4" descr="preencoded.png">
            <a:extLst>
              <a:ext uri="{FF2B5EF4-FFF2-40B4-BE49-F238E27FC236}">
                <a16:creationId xmlns:a16="http://schemas.microsoft.com/office/drawing/2014/main" id="{4FDD72C2-9914-6038-77C8-D5D3E6D79E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90457" y="4861619"/>
            <a:ext cx="5340053" cy="25400"/>
          </a:xfrm>
          <a:prstGeom prst="rect">
            <a:avLst/>
          </a:prstGeom>
          <a:solidFill>
            <a:schemeClr val="tx1"/>
          </a:solidFill>
        </p:spPr>
      </p:pic>
      <p:sp>
        <p:nvSpPr>
          <p:cNvPr id="36" name="Text 14">
            <a:extLst>
              <a:ext uri="{FF2B5EF4-FFF2-40B4-BE49-F238E27FC236}">
                <a16:creationId xmlns:a16="http://schemas.microsoft.com/office/drawing/2014/main" id="{423DEDA4-8905-A4EC-04D5-5367F41484D3}"/>
              </a:ext>
            </a:extLst>
          </p:cNvPr>
          <p:cNvSpPr/>
          <p:nvPr/>
        </p:nvSpPr>
        <p:spPr>
          <a:xfrm>
            <a:off x="6190457" y="5025827"/>
            <a:ext cx="2362696"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Decide &amp; Deliver</a:t>
            </a:r>
            <a:endParaRPr lang="en-US" sz="1833" b="1"/>
          </a:p>
        </p:txBody>
      </p:sp>
      <p:sp>
        <p:nvSpPr>
          <p:cNvPr id="37" name="Text 15">
            <a:extLst>
              <a:ext uri="{FF2B5EF4-FFF2-40B4-BE49-F238E27FC236}">
                <a16:creationId xmlns:a16="http://schemas.microsoft.com/office/drawing/2014/main" id="{D484CB32-18B0-1DB3-3EDB-9869A6EB3DAB}"/>
              </a:ext>
            </a:extLst>
          </p:cNvPr>
          <p:cNvSpPr/>
          <p:nvPr/>
        </p:nvSpPr>
        <p:spPr>
          <a:xfrm>
            <a:off x="6190457" y="5434509"/>
            <a:ext cx="5767863" cy="604838"/>
          </a:xfrm>
          <a:prstGeom prst="rect">
            <a:avLst/>
          </a:prstGeom>
          <a:noFill/>
          <a:ln/>
        </p:spPr>
        <p:txBody>
          <a:bodyPr wrap="square" lIns="0" tIns="0" rIns="0" bIns="0" numCol="2" rtlCol="0" anchor="t"/>
          <a:lstStyle/>
          <a:p>
            <a:pPr marL="285750" indent="-285750">
              <a:lnSpc>
                <a:spcPts val="2375"/>
              </a:lnSpc>
              <a:buFont typeface="Arial" panose="020B0604020202020204" pitchFamily="34" charset="0"/>
              <a:buChar char="•"/>
            </a:pPr>
            <a:r>
              <a:rPr lang="en-US" sz="1400">
                <a:ea typeface="Open Sans" pitchFamily="34" charset="-122"/>
                <a:cs typeface="Open Sans" pitchFamily="34" charset="-120"/>
              </a:rPr>
              <a:t>Buy vs. Make </a:t>
            </a:r>
          </a:p>
          <a:p>
            <a:pPr marL="285750" indent="-285750">
              <a:lnSpc>
                <a:spcPts val="2375"/>
              </a:lnSpc>
              <a:buFont typeface="Arial" panose="020B0604020202020204" pitchFamily="34" charset="0"/>
              <a:buChar char="•"/>
            </a:pPr>
            <a:r>
              <a:rPr lang="en-US" sz="1400">
                <a:ea typeface="Open Sans" pitchFamily="34" charset="-122"/>
                <a:cs typeface="Open Sans" pitchFamily="34" charset="-120"/>
              </a:rPr>
              <a:t>Supplier readiness </a:t>
            </a:r>
          </a:p>
          <a:p>
            <a:pPr marL="285750" indent="-285750">
              <a:lnSpc>
                <a:spcPts val="2375"/>
              </a:lnSpc>
              <a:buFont typeface="Arial" panose="020B0604020202020204" pitchFamily="34" charset="0"/>
              <a:buChar char="•"/>
            </a:pPr>
            <a:endParaRPr lang="en-US" sz="1400">
              <a:ea typeface="Open Sans" pitchFamily="34" charset="-122"/>
              <a:cs typeface="Open Sans" pitchFamily="34" charset="-120"/>
            </a:endParaRPr>
          </a:p>
          <a:p>
            <a:pPr marL="285750" indent="-285750">
              <a:lnSpc>
                <a:spcPts val="2375"/>
              </a:lnSpc>
              <a:buFont typeface="Arial" panose="020B0604020202020204" pitchFamily="34" charset="0"/>
              <a:buChar char="•"/>
            </a:pPr>
            <a:r>
              <a:rPr lang="en-US" sz="1400">
                <a:ea typeface="Open Sans" pitchFamily="34" charset="-122"/>
                <a:cs typeface="Open Sans" pitchFamily="34" charset="-120"/>
              </a:rPr>
              <a:t>Data Platforms</a:t>
            </a:r>
          </a:p>
          <a:p>
            <a:pPr marL="285750" indent="-285750">
              <a:lnSpc>
                <a:spcPts val="2375"/>
              </a:lnSpc>
              <a:buFont typeface="Arial" panose="020B0604020202020204" pitchFamily="34" charset="0"/>
              <a:buChar char="•"/>
            </a:pPr>
            <a:r>
              <a:rPr lang="en-US" sz="1400">
                <a:ea typeface="Open Sans" pitchFamily="34" charset="-122"/>
                <a:cs typeface="Open Sans" pitchFamily="34" charset="-120"/>
              </a:rPr>
              <a:t>Generation of own battery pass</a:t>
            </a:r>
            <a:endParaRPr lang="en-US" sz="1400"/>
          </a:p>
        </p:txBody>
      </p:sp>
      <p:sp>
        <p:nvSpPr>
          <p:cNvPr id="2" name="Textfeld 1">
            <a:extLst>
              <a:ext uri="{FF2B5EF4-FFF2-40B4-BE49-F238E27FC236}">
                <a16:creationId xmlns:a16="http://schemas.microsoft.com/office/drawing/2014/main" id="{20E51CD9-6A52-011A-78FF-62200A8EE7F4}"/>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spTree>
    <p:extLst>
      <p:ext uri="{BB962C8B-B14F-4D97-AF65-F5344CB8AC3E}">
        <p14:creationId xmlns:p14="http://schemas.microsoft.com/office/powerpoint/2010/main" val="13402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51036AC8-2502-450F-912E-F1E016966EF4}"/>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p:spPr>
      </p:pic>
      <p:pic>
        <p:nvPicPr>
          <p:cNvPr id="2" name="Picture 1">
            <a:extLst>
              <a:ext uri="{FF2B5EF4-FFF2-40B4-BE49-F238E27FC236}">
                <a16:creationId xmlns:a16="http://schemas.microsoft.com/office/drawing/2014/main" id="{88789F06-BFE9-2525-50A7-40EC8FDDC00E}"/>
              </a:ext>
            </a:extLst>
          </p:cNvPr>
          <p:cNvPicPr>
            <a:picLocks noChangeAspect="1"/>
          </p:cNvPicPr>
          <p:nvPr/>
        </p:nvPicPr>
        <p:blipFill>
          <a:blip r:embed="rId3"/>
          <a:stretch>
            <a:fillRect/>
          </a:stretch>
        </p:blipFill>
        <p:spPr>
          <a:xfrm>
            <a:off x="11208181" y="328526"/>
            <a:ext cx="429083" cy="372785"/>
          </a:xfrm>
          <a:prstGeom prst="rect">
            <a:avLst/>
          </a:prstGeom>
        </p:spPr>
      </p:pic>
      <p:pic>
        <p:nvPicPr>
          <p:cNvPr id="3" name="Grafik 2">
            <a:extLst>
              <a:ext uri="{FF2B5EF4-FFF2-40B4-BE49-F238E27FC236}">
                <a16:creationId xmlns:a16="http://schemas.microsoft.com/office/drawing/2014/main" id="{2FF2B4D6-C088-C664-8378-F63039AF9FC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7989" y="1052513"/>
            <a:ext cx="8253409" cy="792859"/>
          </a:xfrm>
          <a:prstGeom prst="rect">
            <a:avLst/>
          </a:prstGeom>
        </p:spPr>
      </p:pic>
    </p:spTree>
    <p:extLst>
      <p:ext uri="{BB962C8B-B14F-4D97-AF65-F5344CB8AC3E}">
        <p14:creationId xmlns:p14="http://schemas.microsoft.com/office/powerpoint/2010/main" val="3492685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A9B22-CA98-8F81-7B40-8DABF113C487}"/>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A0A7B2B-A00E-DABE-05A1-B214CB22E29F}"/>
              </a:ext>
            </a:extLst>
          </p:cNvPr>
          <p:cNvGraphicFramePr>
            <a:graphicFrameLocks noChangeAspect="1"/>
          </p:cNvGraphicFramePr>
          <p:nvPr>
            <p:custDataLst>
              <p:tags r:id="rId1"/>
            </p:custDataLst>
            <p:extLst>
              <p:ext uri="{D42A27DB-BD31-4B8C-83A1-F6EECF244321}">
                <p14:modId xmlns:p14="http://schemas.microsoft.com/office/powerpoint/2010/main" val="2364692697"/>
              </p:ext>
            </p:extLst>
          </p:nvPr>
        </p:nvGraphicFramePr>
        <p:xfrm>
          <a:off x="3969" y="794"/>
          <a:ext cx="794" cy="794"/>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3" name="think-cell data - do not delete" hidden="1">
                        <a:extLst>
                          <a:ext uri="{FF2B5EF4-FFF2-40B4-BE49-F238E27FC236}">
                            <a16:creationId xmlns:a16="http://schemas.microsoft.com/office/drawing/2014/main" id="{EA0A7B2B-A00E-DABE-05A1-B214CB22E29F}"/>
                          </a:ext>
                        </a:extLst>
                      </p:cNvPr>
                      <p:cNvPicPr/>
                      <p:nvPr/>
                    </p:nvPicPr>
                    <p:blipFill>
                      <a:blip r:embed="rId5"/>
                      <a:stretch>
                        <a:fillRect/>
                      </a:stretch>
                    </p:blipFill>
                    <p:spPr>
                      <a:xfrm>
                        <a:off x="3969" y="794"/>
                        <a:ext cx="794" cy="794"/>
                      </a:xfrm>
                      <a:prstGeom prst="rect">
                        <a:avLst/>
                      </a:prstGeom>
                    </p:spPr>
                  </p:pic>
                </p:oleObj>
              </mc:Fallback>
            </mc:AlternateContent>
          </a:graphicData>
        </a:graphic>
      </p:graphicFrame>
      <p:pic>
        <p:nvPicPr>
          <p:cNvPr id="15" name="Grafik 14">
            <a:extLst>
              <a:ext uri="{FF2B5EF4-FFF2-40B4-BE49-F238E27FC236}">
                <a16:creationId xmlns:a16="http://schemas.microsoft.com/office/drawing/2014/main" id="{0A757026-70BF-7CBF-674B-E910CFCAA36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175" y="8495"/>
            <a:ext cx="6092825" cy="3419951"/>
          </a:xfrm>
          <a:prstGeom prst="rect">
            <a:avLst/>
          </a:prstGeom>
        </p:spPr>
      </p:pic>
      <p:pic>
        <p:nvPicPr>
          <p:cNvPr id="21" name="Grafik 20">
            <a:extLst>
              <a:ext uri="{FF2B5EF4-FFF2-40B4-BE49-F238E27FC236}">
                <a16:creationId xmlns:a16="http://schemas.microsoft.com/office/drawing/2014/main" id="{9A605847-8CDC-F6E5-95DA-DD6073D86D0B}"/>
              </a:ext>
            </a:extLst>
          </p:cNvPr>
          <p:cNvPicPr>
            <a:picLocks noChangeAspect="1"/>
          </p:cNvPicPr>
          <p:nvPr/>
        </p:nvPicPr>
        <p:blipFill>
          <a:blip r:embed="rId7"/>
          <a:stretch>
            <a:fillRect/>
          </a:stretch>
        </p:blipFill>
        <p:spPr>
          <a:xfrm>
            <a:off x="6096000" y="3386142"/>
            <a:ext cx="6092825" cy="3471858"/>
          </a:xfrm>
          <a:prstGeom prst="rect">
            <a:avLst/>
          </a:prstGeom>
        </p:spPr>
      </p:pic>
      <p:pic>
        <p:nvPicPr>
          <p:cNvPr id="4" name="Grafik 3" descr="Ein Bild, das Blau enthält.&#10;&#10;KI-generierte Inhalte können fehlerhaft sein.">
            <a:extLst>
              <a:ext uri="{FF2B5EF4-FFF2-40B4-BE49-F238E27FC236}">
                <a16:creationId xmlns:a16="http://schemas.microsoft.com/office/drawing/2014/main" id="{411213FB-77B5-1F9C-8DF9-FA0E0563B2A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0559" y="0"/>
            <a:ext cx="6110509" cy="3472203"/>
          </a:xfrm>
          <a:prstGeom prst="rect">
            <a:avLst/>
          </a:prstGeom>
          <a:solidFill>
            <a:schemeClr val="bg2"/>
          </a:solidFill>
        </p:spPr>
      </p:pic>
      <p:pic>
        <p:nvPicPr>
          <p:cNvPr id="6" name="Grafik 5" descr="Ein Bild, das computer, Elektronisches Gerät, Elektronik, Computer enthält.&#10;&#10;KI-generierte Inhalte können fehlerhaft sein.">
            <a:extLst>
              <a:ext uri="{FF2B5EF4-FFF2-40B4-BE49-F238E27FC236}">
                <a16:creationId xmlns:a16="http://schemas.microsoft.com/office/drawing/2014/main" id="{4D84D334-11A7-B2F0-4B8F-C8132693F81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68" y="3429554"/>
            <a:ext cx="6107698" cy="3428446"/>
          </a:xfrm>
          <a:prstGeom prst="rect">
            <a:avLst/>
          </a:prstGeom>
        </p:spPr>
      </p:pic>
      <p:sp>
        <p:nvSpPr>
          <p:cNvPr id="19" name="Titel 18">
            <a:extLst>
              <a:ext uri="{FF2B5EF4-FFF2-40B4-BE49-F238E27FC236}">
                <a16:creationId xmlns:a16="http://schemas.microsoft.com/office/drawing/2014/main" id="{7CF20DB8-FDF6-DF8D-B48A-D5AC56B948D8}"/>
              </a:ext>
            </a:extLst>
          </p:cNvPr>
          <p:cNvSpPr>
            <a:spLocks noGrp="1"/>
          </p:cNvSpPr>
          <p:nvPr>
            <p:ph type="title"/>
          </p:nvPr>
        </p:nvSpPr>
        <p:spPr>
          <a:xfrm>
            <a:off x="2740025" y="3047855"/>
            <a:ext cx="6711950" cy="762292"/>
          </a:xfrm>
          <a:solidFill>
            <a:schemeClr val="bg1"/>
          </a:solidFill>
          <a:ln w="12700">
            <a:solidFill>
              <a:schemeClr val="accent6">
                <a:lumMod val="60000"/>
                <a:lumOff val="40000"/>
              </a:schemeClr>
            </a:solidFill>
          </a:ln>
        </p:spPr>
        <p:txBody>
          <a:bodyPr vert="horz" wrap="square" lIns="36000" tIns="126000" rIns="36000" bIns="126000" rtlCol="0" anchor="ctr" anchorCtr="0">
            <a:spAutoFit/>
          </a:bodyPr>
          <a:lstStyle/>
          <a:p>
            <a:pPr algn="ctr"/>
            <a:r>
              <a:rPr lang="en-US" sz="3300" b="1" noProof="0"/>
              <a:t>Highest Precision.</a:t>
            </a:r>
            <a:r>
              <a:rPr lang="en-US" sz="3300" noProof="0"/>
              <a:t> </a:t>
            </a:r>
            <a:r>
              <a:rPr lang="en-US" sz="3300" noProof="0">
                <a:solidFill>
                  <a:srgbClr val="0070C0"/>
                </a:solidFill>
              </a:rPr>
              <a:t>Nothing less.</a:t>
            </a:r>
          </a:p>
        </p:txBody>
      </p:sp>
    </p:spTree>
    <p:extLst>
      <p:ext uri="{BB962C8B-B14F-4D97-AF65-F5344CB8AC3E}">
        <p14:creationId xmlns:p14="http://schemas.microsoft.com/office/powerpoint/2010/main" val="96319873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D948F-3FAE-FDE8-4F97-AC0F850A2CF7}"/>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F6E18B26-2F2F-7FB4-0D60-6564F5F72698}"/>
              </a:ext>
            </a:extLst>
          </p:cNvPr>
          <p:cNvGraphicFramePr>
            <a:graphicFrameLocks noChangeAspect="1"/>
          </p:cNvGraphicFramePr>
          <p:nvPr>
            <p:custDataLst>
              <p:tags r:id="rId2"/>
            </p:custDataLst>
            <p:extLst>
              <p:ext uri="{D42A27DB-BD31-4B8C-83A1-F6EECF244321}">
                <p14:modId xmlns:p14="http://schemas.microsoft.com/office/powerpoint/2010/main" val="37940542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95" imgH="396" progId="TCLayout.ActiveDocument.1">
                  <p:embed/>
                </p:oleObj>
              </mc:Choice>
              <mc:Fallback>
                <p:oleObj name="think-cell Folie" r:id="rId5" imgW="395" imgH="396" progId="TCLayout.ActiveDocument.1">
                  <p:embed/>
                  <p:pic>
                    <p:nvPicPr>
                      <p:cNvPr id="14" name="think-cell data - do not delete" hidden="1">
                        <a:extLst>
                          <a:ext uri="{FF2B5EF4-FFF2-40B4-BE49-F238E27FC236}">
                            <a16:creationId xmlns:a16="http://schemas.microsoft.com/office/drawing/2014/main" id="{F6E18B26-2F2F-7FB4-0D60-6564F5F7269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96" name="Grafik 15">
            <a:extLst>
              <a:ext uri="{FF2B5EF4-FFF2-40B4-BE49-F238E27FC236}">
                <a16:creationId xmlns:a16="http://schemas.microsoft.com/office/drawing/2014/main" id="{10BCC4B8-99BF-6CFB-39D2-79B800429246}"/>
              </a:ext>
            </a:extLst>
          </p:cNvPr>
          <p:cNvPicPr>
            <a:picLocks/>
          </p:cNvPicPr>
          <p:nvPr/>
        </p:nvPicPr>
        <p:blipFill rotWithShape="1">
          <a:blip r:embed="rId7" cstate="print">
            <a:alphaModFix amt="43000"/>
            <a:extLst>
              <a:ext uri="{28A0092B-C50C-407E-A947-70E740481C1C}">
                <a14:useLocalDpi xmlns:a14="http://schemas.microsoft.com/office/drawing/2010/main"/>
              </a:ext>
            </a:extLst>
          </a:blip>
          <a:srcRect/>
          <a:stretch/>
        </p:blipFill>
        <p:spPr>
          <a:xfrm>
            <a:off x="4957" y="3227"/>
            <a:ext cx="12192000" cy="6854773"/>
          </a:xfrm>
          <a:prstGeom prst="rect">
            <a:avLst/>
          </a:prstGeom>
        </p:spPr>
      </p:pic>
      <p:sp>
        <p:nvSpPr>
          <p:cNvPr id="99" name="Rectangle 98">
            <a:extLst>
              <a:ext uri="{FF2B5EF4-FFF2-40B4-BE49-F238E27FC236}">
                <a16:creationId xmlns:a16="http://schemas.microsoft.com/office/drawing/2014/main" id="{0C66933E-BAF8-5AF4-8AFB-85217F3E3153}"/>
              </a:ext>
            </a:extLst>
          </p:cNvPr>
          <p:cNvSpPr>
            <a:spLocks/>
          </p:cNvSpPr>
          <p:nvPr/>
        </p:nvSpPr>
        <p:spPr>
          <a:xfrm>
            <a:off x="4957" y="0"/>
            <a:ext cx="12192000" cy="6868047"/>
          </a:xfrm>
          <a:prstGeom prst="rect">
            <a:avLst/>
          </a:prstGeom>
          <a:gradFill flip="none" rotWithShape="1">
            <a:gsLst>
              <a:gs pos="0">
                <a:schemeClr val="bg1">
                  <a:alpha val="84000"/>
                </a:schemeClr>
              </a:gs>
              <a:gs pos="100000">
                <a:schemeClr val="bg1">
                  <a:alpha val="94000"/>
                </a:schemeClr>
              </a:gs>
              <a:gs pos="51000">
                <a:schemeClr val="bg1">
                  <a:alpha val="55000"/>
                </a:schemeClr>
              </a:gs>
            </a:gsLst>
            <a:lin ang="5400000" scaled="1"/>
            <a:tileRect/>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212124"/>
              </a:solidFill>
              <a:effectLst/>
              <a:uLnTx/>
              <a:uFillTx/>
              <a:latin typeface="Antarctica Light"/>
              <a:ea typeface="+mn-ea"/>
              <a:cs typeface="+mn-cs"/>
            </a:endParaRPr>
          </a:p>
        </p:txBody>
      </p:sp>
      <p:sp>
        <p:nvSpPr>
          <p:cNvPr id="6" name="Titel 4">
            <a:extLst>
              <a:ext uri="{FF2B5EF4-FFF2-40B4-BE49-F238E27FC236}">
                <a16:creationId xmlns:a16="http://schemas.microsoft.com/office/drawing/2014/main" id="{B9B2B35B-00FE-56CC-38E9-1A00C00F0E4F}"/>
              </a:ext>
            </a:extLst>
          </p:cNvPr>
          <p:cNvSpPr>
            <a:spLocks noGrp="1"/>
          </p:cNvSpPr>
          <p:nvPr>
            <p:ph type="title"/>
          </p:nvPr>
        </p:nvSpPr>
        <p:spPr bwMode="gray">
          <a:xfrm>
            <a:off x="407987" y="549274"/>
            <a:ext cx="10874413" cy="3835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nchor="t" anchorCtr="0">
            <a:spAutoFit/>
          </a:bodyPr>
          <a:lstStyle/>
          <a:p>
            <a:r>
              <a:rPr lang="en-US">
                <a:solidFill>
                  <a:schemeClr val="accent2"/>
                </a:solidFill>
              </a:rPr>
              <a:t>Product:</a:t>
            </a:r>
            <a:r>
              <a:rPr lang="en-US"/>
              <a:t> UFC design. Low complexity, high standardization.</a:t>
            </a:r>
            <a:endParaRPr lang="en-US" noProof="0"/>
          </a:p>
        </p:txBody>
      </p:sp>
      <p:pic>
        <p:nvPicPr>
          <p:cNvPr id="43" name="Grafik 1" descr="Ein Bild, das stationär, Design enthält.&#10;&#10;Automatisch generierte Beschreibung">
            <a:extLst>
              <a:ext uri="{FF2B5EF4-FFF2-40B4-BE49-F238E27FC236}">
                <a16:creationId xmlns:a16="http://schemas.microsoft.com/office/drawing/2014/main" id="{176DB7D8-B444-AC7F-F3A6-FAB73E5569B8}"/>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968" b="98861" l="1276" r="97616">
                        <a14:foregroundMark x1="22062" y1="10535" x2="14238" y2="68081"/>
                        <a14:foregroundMark x1="35191" y1="6036" x2="48321" y2="8628"/>
                        <a14:foregroundMark x1="94963" y1="23092" x2="91874" y2="54356"/>
                        <a14:foregroundMark x1="91874" y1="54356" x2="91874" y2="54356"/>
                        <a14:foregroundMark x1="86870" y1="87044" x2="61988" y2="89180"/>
                        <a14:foregroundMark x1="61988" y1="89180" x2="61988" y2="89180"/>
                        <a14:foregroundMark x1="39389" y1="94618" x2="66454" y2="93907"/>
                        <a14:foregroundMark x1="66454" y1="93907" x2="66454" y2="93907"/>
                        <a14:foregroundMark x1="22599" y1="91287" x2="18133" y2="52449"/>
                        <a14:foregroundMark x1="18133" y1="52449" x2="18133" y2="52449"/>
                        <a14:foregroundMark x1="10611" y1="13610" x2="30725" y2="31378"/>
                        <a14:foregroundMark x1="30725" y1="31378" x2="30725" y2="31378"/>
                        <a14:foregroundMark x1="29584" y1="40604" x2="30725" y2="58144"/>
                        <a14:foregroundMark x1="27367" y1="91543" x2="30725" y2="71640"/>
                        <a14:foregroundMark x1="93015" y1="87984" x2="95803" y2="20245"/>
                        <a14:foregroundMark x1="8361" y1="12899" x2="6145" y2="88183"/>
                        <a14:foregroundMark x1="6145" y1="88183" x2="24177" y2="96213"/>
                        <a14:foregroundMark x1="24177" y1="96213" x2="39322" y2="43935"/>
                        <a14:foregroundMark x1="39322" y1="43935" x2="40934" y2="24117"/>
                        <a14:foregroundMark x1="40934" y1="24117" x2="37542" y2="12044"/>
                        <a14:foregroundMark x1="37542" y1="12044" x2="24077" y2="4983"/>
                        <a14:foregroundMark x1="24077" y1="4983" x2="8026" y2="5211"/>
                        <a14:foregroundMark x1="8026" y1="5211" x2="6985" y2="15490"/>
                        <a14:foregroundMark x1="26259" y1="19533" x2="33378" y2="33257"/>
                        <a14:foregroundMark x1="33378" y1="33257" x2="33244" y2="33741"/>
                        <a14:foregroundMark x1="38549" y1="4841" x2="10376" y2="2477"/>
                        <a14:foregroundMark x1="10376" y1="2477" x2="2821" y2="17397"/>
                        <a14:foregroundMark x1="2821" y1="17397" x2="2485" y2="97409"/>
                        <a14:foregroundMark x1="2485" y1="97409" x2="26259" y2="96270"/>
                        <a14:foregroundMark x1="26259" y1="96270" x2="30994" y2="86076"/>
                        <a14:foregroundMark x1="23170" y1="33514" x2="23439" y2="58599"/>
                        <a14:foregroundMark x1="33244" y1="33969" x2="31263" y2="40604"/>
                        <a14:foregroundMark x1="29584" y1="14550" x2="29886" y2="20957"/>
                        <a14:foregroundMark x1="30994" y1="10763" x2="33512" y2="15746"/>
                        <a14:foregroundMark x1="25420" y1="12899" x2="24849" y2="19761"/>
                        <a14:foregroundMark x1="13969" y1="21669" x2="13398" y2="29015"/>
                        <a14:foregroundMark x1="11451" y1="53872" x2="12559" y2="64522"/>
                        <a14:foregroundMark x1="14238" y1="34226" x2="13130" y2="40860"/>
                        <a14:foregroundMark x1="4735" y1="26167" x2="5843" y2="36333"/>
                        <a14:foregroundMark x1="5003" y1="4841" x2="31833" y2="3417"/>
                        <a14:foregroundMark x1="31833" y1="3417" x2="31833" y2="3417"/>
                        <a14:foregroundMark x1="10611" y1="11247" x2="27905" y2="12415"/>
                        <a14:foregroundMark x1="13130" y1="33030" x2="11719" y2="40376"/>
                        <a14:foregroundMark x1="14775" y1="74715" x2="14775" y2="89180"/>
                        <a14:foregroundMark x1="18435" y1="88696" x2="15917" y2="88212"/>
                        <a14:foregroundMark x1="33781" y1="67853" x2="34352" y2="77335"/>
                        <a14:foregroundMark x1="10309" y1="41315" x2="10309" y2="49858"/>
                        <a14:foregroundMark x1="21491" y1="49374" x2="21491" y2="54100"/>
                        <a14:foregroundMark x1="15917" y1="10763" x2="28744" y2="10763"/>
                        <a14:foregroundMark x1="15077" y1="15490" x2="17293" y2="15262"/>
                        <a14:foregroundMark x1="11988" y1="19761" x2="14238" y2="19761"/>
                        <a14:foregroundMark x1="33512" y1="12415" x2="32606" y2="51879"/>
                        <a14:foregroundMark x1="32606" y1="51879" x2="34050" y2="56492"/>
                        <a14:foregroundMark x1="33512" y1="2477" x2="33512" y2="2477"/>
                        <a14:foregroundMark x1="34352" y1="12187" x2="34352" y2="21412"/>
                        <a14:foregroundMark x1="12827" y1="31378" x2="15917" y2="31122"/>
                        <a14:foregroundMark x1="15346" y1="14550" x2="20383" y2="15490"/>
                        <a14:foregroundMark x1="20651" y1="29015" x2="22599" y2="29015"/>
                        <a14:foregroundMark x1="12827" y1="19049" x2="15077" y2="19049"/>
                        <a14:foregroundMark x1="33781" y1="2477" x2="33781" y2="2477"/>
                        <a14:foregroundMark x1="33781" y1="1595" x2="33781" y2="1595"/>
                        <a14:foregroundMark x1="96642" y1="18252" x2="96642" y2="18252"/>
                        <a14:foregroundMark x1="97649" y1="18593" x2="97649" y2="18593"/>
                        <a14:foregroundMark x1="33983" y1="1281" x2="33983" y2="1281"/>
                        <a14:foregroundMark x1="32102" y1="1054" x2="32102" y2="1054"/>
                        <a14:foregroundMark x1="31263" y1="968" x2="27837" y2="968"/>
                        <a14:foregroundMark x1="26998" y1="968" x2="12156" y2="1452"/>
                        <a14:foregroundMark x1="12156" y1="1452" x2="1780" y2="9852"/>
                        <a14:foregroundMark x1="2216" y1="1765" x2="1410" y2="7517"/>
                        <a14:foregroundMark x1="1813" y1="66259" x2="1645" y2="96042"/>
                        <a14:foregroundMark x1="4399" y1="98833" x2="19140" y2="98776"/>
                        <a14:foregroundMark x1="19140" y1="98776" x2="34990" y2="98890"/>
                        <a14:foregroundMark x1="34990" y1="98890" x2="46004" y2="97978"/>
                        <a14:backgroundMark x1="1041" y1="40205" x2="1041" y2="40205"/>
                        <a14:backgroundMark x1="1242" y1="40319" x2="1242" y2="40319"/>
                        <a14:backgroundMark x1="1310" y1="46355" x2="1310" y2="46355"/>
                        <a14:backgroundMark x1="336" y1="44049" x2="907" y2="48491"/>
                        <a14:backgroundMark x1="1242" y1="7688" x2="1108" y2="6748"/>
                        <a14:backgroundMark x1="1242" y1="7802" x2="907" y2="33144"/>
                        <a14:backgroundMark x1="1108" y1="5438" x2="1310" y2="7973"/>
                        <a14:backgroundMark x1="1444" y1="5609" x2="1444" y2="8343"/>
                      </a14:backgroundRemoval>
                    </a14:imgEffect>
                  </a14:imgLayer>
                </a14:imgProps>
              </a:ext>
              <a:ext uri="{28A0092B-C50C-407E-A947-70E740481C1C}">
                <a14:useLocalDpi xmlns:a14="http://schemas.microsoft.com/office/drawing/2010/main"/>
              </a:ext>
            </a:extLst>
          </a:blip>
          <a:srcRect/>
          <a:stretch/>
        </p:blipFill>
        <p:spPr>
          <a:xfrm>
            <a:off x="2293377" y="2542178"/>
            <a:ext cx="1845677" cy="2176574"/>
          </a:xfrm>
          <a:prstGeom prst="rect">
            <a:avLst/>
          </a:prstGeom>
        </p:spPr>
      </p:pic>
      <p:pic>
        <p:nvPicPr>
          <p:cNvPr id="18" name="Grafik 5">
            <a:extLst>
              <a:ext uri="{FF2B5EF4-FFF2-40B4-BE49-F238E27FC236}">
                <a16:creationId xmlns:a16="http://schemas.microsoft.com/office/drawing/2014/main" id="{917195F6-E62F-21B1-7B94-C18850CC6B23}"/>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1382272" y="568006"/>
            <a:ext cx="397765" cy="347473"/>
          </a:xfrm>
          <a:prstGeom prst="rect">
            <a:avLst/>
          </a:prstGeom>
        </p:spPr>
      </p:pic>
      <p:sp>
        <p:nvSpPr>
          <p:cNvPr id="47" name="Arc 46">
            <a:extLst>
              <a:ext uri="{FF2B5EF4-FFF2-40B4-BE49-F238E27FC236}">
                <a16:creationId xmlns:a16="http://schemas.microsoft.com/office/drawing/2014/main" id="{39CD62DF-88A4-F9F4-1968-0E2B5A0D4EBB}"/>
              </a:ext>
            </a:extLst>
          </p:cNvPr>
          <p:cNvSpPr>
            <a:spLocks noChangeAspect="1"/>
          </p:cNvSpPr>
          <p:nvPr/>
        </p:nvSpPr>
        <p:spPr>
          <a:xfrm>
            <a:off x="1547929" y="1957565"/>
            <a:ext cx="3363651" cy="3363652"/>
          </a:xfrm>
          <a:prstGeom prst="arc">
            <a:avLst>
              <a:gd name="adj1" fmla="val 19194284"/>
              <a:gd name="adj2" fmla="val 3017012"/>
            </a:avLst>
          </a:prstGeom>
          <a:ln w="57150">
            <a:solidFill>
              <a:srgbClr val="00BE8C"/>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E8C"/>
              </a:solidFill>
              <a:effectLst/>
              <a:uLnTx/>
              <a:uFillTx/>
              <a:latin typeface="Antarctica Light"/>
              <a:ea typeface="+mn-ea"/>
              <a:cs typeface="+mn-cs"/>
            </a:endParaRPr>
          </a:p>
        </p:txBody>
      </p:sp>
      <p:sp>
        <p:nvSpPr>
          <p:cNvPr id="46" name="Arc 45">
            <a:extLst>
              <a:ext uri="{FF2B5EF4-FFF2-40B4-BE49-F238E27FC236}">
                <a16:creationId xmlns:a16="http://schemas.microsoft.com/office/drawing/2014/main" id="{665DEB69-1CA5-9ECF-C8C0-DF6363D916FF}"/>
              </a:ext>
            </a:extLst>
          </p:cNvPr>
          <p:cNvSpPr>
            <a:spLocks noChangeAspect="1"/>
          </p:cNvSpPr>
          <p:nvPr/>
        </p:nvSpPr>
        <p:spPr>
          <a:xfrm>
            <a:off x="1547929" y="1957565"/>
            <a:ext cx="3363651" cy="3363652"/>
          </a:xfrm>
          <a:prstGeom prst="arc">
            <a:avLst>
              <a:gd name="adj1" fmla="val 12876320"/>
              <a:gd name="adj2" fmla="val 19476790"/>
            </a:avLst>
          </a:prstGeom>
          <a:ln w="57150">
            <a:solidFill>
              <a:srgbClr val="98B4FD"/>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48" name="Arc 47">
            <a:extLst>
              <a:ext uri="{FF2B5EF4-FFF2-40B4-BE49-F238E27FC236}">
                <a16:creationId xmlns:a16="http://schemas.microsoft.com/office/drawing/2014/main" id="{2FF9C7F7-868F-6C14-01E9-A268A568B124}"/>
              </a:ext>
            </a:extLst>
          </p:cNvPr>
          <p:cNvSpPr>
            <a:spLocks noChangeAspect="1"/>
          </p:cNvSpPr>
          <p:nvPr/>
        </p:nvSpPr>
        <p:spPr>
          <a:xfrm flipH="1" flipV="1">
            <a:off x="1547929" y="1957565"/>
            <a:ext cx="3363651" cy="3363652"/>
          </a:xfrm>
          <a:prstGeom prst="arc">
            <a:avLst>
              <a:gd name="adj1" fmla="val 18505553"/>
              <a:gd name="adj2" fmla="val 2471785"/>
            </a:avLst>
          </a:prstGeom>
          <a:ln w="57150">
            <a:solidFill>
              <a:schemeClr val="bg2"/>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ntarctica Light"/>
              <a:ea typeface="+mn-ea"/>
              <a:cs typeface="+mn-cs"/>
            </a:endParaRPr>
          </a:p>
        </p:txBody>
      </p:sp>
      <p:sp>
        <p:nvSpPr>
          <p:cNvPr id="51" name="TextBox 50">
            <a:extLst>
              <a:ext uri="{FF2B5EF4-FFF2-40B4-BE49-F238E27FC236}">
                <a16:creationId xmlns:a16="http://schemas.microsoft.com/office/drawing/2014/main" id="{C389219A-EAF3-8518-1AC5-C304384D5D4C}"/>
              </a:ext>
            </a:extLst>
          </p:cNvPr>
          <p:cNvSpPr txBox="1">
            <a:spLocks/>
          </p:cNvSpPr>
          <p:nvPr/>
        </p:nvSpPr>
        <p:spPr>
          <a:xfrm>
            <a:off x="2423444" y="1220066"/>
            <a:ext cx="1612621" cy="697692"/>
          </a:xfrm>
          <a:prstGeom prst="rect">
            <a:avLst/>
          </a:prstGeom>
        </p:spPr>
        <p:txBody>
          <a:bodyPr vert="horz" wrap="none" lIns="0" tIns="0" rIns="0" bIns="0" rtlCol="0" anchor="t" anchorCtr="0">
            <a:spAutoFit/>
          </a:bodyPr>
          <a:lstStyle>
            <a:lvl1pPr lvl="0" indent="0">
              <a:lnSpc>
                <a:spcPct val="110000"/>
              </a:lnSpc>
              <a:spcBef>
                <a:spcPts val="0"/>
              </a:spcBef>
              <a:spcAft>
                <a:spcPts val="450"/>
              </a:spcAft>
              <a:buFontTx/>
              <a:buNone/>
              <a:defRPr sz="1600" b="0"/>
            </a:lvl1pPr>
            <a:lvl2pPr marL="169200" lvl="1" indent="-169200">
              <a:lnSpc>
                <a:spcPct val="110000"/>
              </a:lnSpc>
              <a:spcBef>
                <a:spcPts val="0"/>
              </a:spcBef>
              <a:spcAft>
                <a:spcPts val="450"/>
              </a:spcAft>
              <a:buFont typeface="Symbol" panose="05050102010706020507" pitchFamily="18" charset="2"/>
              <a:buChar char="-"/>
              <a:defRPr sz="1600" baseline="0"/>
            </a:lvl2pPr>
            <a:lvl3pPr marL="338400" lvl="2" indent="-169200">
              <a:lnSpc>
                <a:spcPct val="110000"/>
              </a:lnSpc>
              <a:spcBef>
                <a:spcPts val="0"/>
              </a:spcBef>
              <a:spcAft>
                <a:spcPts val="450"/>
              </a:spcAft>
              <a:buFont typeface="Symbol" panose="05050102010706020507" pitchFamily="18" charset="2"/>
              <a:buChar char="-"/>
              <a:defRPr sz="1600"/>
            </a:lvl3pPr>
            <a:lvl4pPr marL="0" indent="0">
              <a:lnSpc>
                <a:spcPct val="110000"/>
              </a:lnSpc>
              <a:spcBef>
                <a:spcPts val="0"/>
              </a:spcBef>
              <a:spcAft>
                <a:spcPts val="450"/>
              </a:spcAft>
              <a:buFontTx/>
              <a:buNone/>
              <a:defRPr sz="1600" b="1">
                <a:latin typeface="+mj-lt"/>
              </a:defRPr>
            </a:lvl4pPr>
            <a:lvl5pPr marL="0" indent="0">
              <a:lnSpc>
                <a:spcPct val="110000"/>
              </a:lnSpc>
              <a:spcBef>
                <a:spcPts val="0"/>
              </a:spcBef>
              <a:spcAft>
                <a:spcPts val="450"/>
              </a:spcAft>
              <a:buFontTx/>
              <a:buNone/>
              <a:defRPr sz="1400"/>
            </a:lvl5pPr>
            <a:lvl6pPr marL="169200" indent="-169200">
              <a:lnSpc>
                <a:spcPct val="110000"/>
              </a:lnSpc>
              <a:spcBef>
                <a:spcPts val="0"/>
              </a:spcBef>
              <a:spcAft>
                <a:spcPts val="450"/>
              </a:spcAft>
              <a:buFont typeface="Symbol" panose="05050102010706020507" pitchFamily="18" charset="2"/>
              <a:buChar char="-"/>
              <a:defRPr sz="1400"/>
            </a:lvl6pPr>
            <a:lvl7pPr marL="338400" indent="-169200">
              <a:lnSpc>
                <a:spcPct val="110000"/>
              </a:lnSpc>
              <a:spcBef>
                <a:spcPts val="0"/>
              </a:spcBef>
              <a:spcAft>
                <a:spcPts val="450"/>
              </a:spcAft>
              <a:buFont typeface="Symbol" panose="05050102010706020507" pitchFamily="18" charset="2"/>
              <a:buChar char="-"/>
              <a:defRPr sz="1400"/>
            </a:lvl7pPr>
            <a:lvl8pPr marL="0" indent="0">
              <a:lnSpc>
                <a:spcPct val="110000"/>
              </a:lnSpc>
              <a:spcBef>
                <a:spcPts val="0"/>
              </a:spcBef>
              <a:spcAft>
                <a:spcPts val="450"/>
              </a:spcAft>
              <a:buFontTx/>
              <a:buNone/>
              <a:defRPr sz="1400" b="1">
                <a:latin typeface="+mj-lt"/>
              </a:defRP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400" b="1" i="0" u="none" strike="noStrike" kern="1200" cap="none" spc="0" normalizeH="0" baseline="0" noProof="0">
                <a:ln>
                  <a:noFill/>
                </a:ln>
                <a:solidFill>
                  <a:srgbClr val="98B4FD"/>
                </a:solidFill>
                <a:effectLst/>
                <a:uLnTx/>
                <a:uFillTx/>
                <a:latin typeface="Antarctica Medium" pitchFamily="2" charset="0"/>
                <a:ea typeface="+mn-ea"/>
                <a:cs typeface="Arial" panose="020B0604020202020204" pitchFamily="34" charset="0"/>
              </a:rPr>
              <a:t>NMC</a:t>
            </a:r>
            <a:br>
              <a:rPr kumimoji="0" lang="en-US" sz="1400" b="0" i="0" u="none" strike="noStrike" kern="1200" cap="none" spc="0" normalizeH="0" baseline="0" noProof="0">
                <a:ln>
                  <a:noFill/>
                </a:ln>
                <a:solidFill>
                  <a:srgbClr val="98B4FD"/>
                </a:solidFill>
                <a:effectLst/>
                <a:uLnTx/>
                <a:uFillTx/>
                <a:latin typeface="Antarctica Medium" pitchFamily="2" charset="0"/>
                <a:ea typeface="+mn-ea"/>
                <a:cs typeface="Arial" panose="020B0604020202020204" pitchFamily="34" charset="0"/>
              </a:rPr>
            </a:br>
            <a:r>
              <a:rPr kumimoji="0" lang="en-US" sz="1400" b="0" i="0" u="none" strike="noStrike" kern="1200" cap="none" spc="0" normalizeH="0" baseline="0" noProof="0">
                <a:ln>
                  <a:noFill/>
                </a:ln>
                <a:solidFill>
                  <a:srgbClr val="98B4FD"/>
                </a:solidFill>
                <a:effectLst/>
                <a:uLnTx/>
                <a:uFillTx/>
                <a:latin typeface="Antarctica Medium" pitchFamily="2" charset="0"/>
                <a:ea typeface="+mn-ea"/>
                <a:cs typeface="Arial" panose="020B0604020202020204" pitchFamily="34" charset="0"/>
              </a:rPr>
              <a:t>Nickel manganese</a:t>
            </a:r>
            <a:br>
              <a:rPr kumimoji="0" lang="en-US" sz="1400" b="0" i="0" u="none" strike="noStrike" kern="1200" cap="none" spc="0" normalizeH="0" baseline="0" noProof="0">
                <a:ln>
                  <a:noFill/>
                </a:ln>
                <a:solidFill>
                  <a:srgbClr val="98B4FD"/>
                </a:solidFill>
                <a:effectLst/>
                <a:uLnTx/>
                <a:uFillTx/>
                <a:latin typeface="Antarctica Medium" pitchFamily="2" charset="0"/>
                <a:ea typeface="+mn-ea"/>
                <a:cs typeface="Arial" panose="020B0604020202020204" pitchFamily="34" charset="0"/>
              </a:rPr>
            </a:br>
            <a:r>
              <a:rPr kumimoji="0" lang="en-US" sz="1400" b="0" i="0" u="none" strike="noStrike" kern="1200" cap="none" spc="0" normalizeH="0" baseline="0" noProof="0">
                <a:ln>
                  <a:noFill/>
                </a:ln>
                <a:solidFill>
                  <a:srgbClr val="98B4FD"/>
                </a:solidFill>
                <a:effectLst/>
                <a:uLnTx/>
                <a:uFillTx/>
                <a:latin typeface="Antarctica Medium" pitchFamily="2" charset="0"/>
                <a:ea typeface="+mn-ea"/>
                <a:cs typeface="Arial" panose="020B0604020202020204" pitchFamily="34" charset="0"/>
              </a:rPr>
              <a:t>cobalt oxide</a:t>
            </a:r>
          </a:p>
        </p:txBody>
      </p:sp>
      <p:sp>
        <p:nvSpPr>
          <p:cNvPr id="57" name="TextBox 56">
            <a:extLst>
              <a:ext uri="{FF2B5EF4-FFF2-40B4-BE49-F238E27FC236}">
                <a16:creationId xmlns:a16="http://schemas.microsoft.com/office/drawing/2014/main" id="{38CA0C8E-17EF-4B72-31D9-9799B5EEBC3C}"/>
              </a:ext>
            </a:extLst>
          </p:cNvPr>
          <p:cNvSpPr txBox="1">
            <a:spLocks/>
          </p:cNvSpPr>
          <p:nvPr/>
        </p:nvSpPr>
        <p:spPr>
          <a:xfrm>
            <a:off x="3021363" y="2080696"/>
            <a:ext cx="416781" cy="191719"/>
          </a:xfrm>
          <a:prstGeom prst="rect">
            <a:avLst/>
          </a:prstGeom>
        </p:spPr>
        <p:txBody>
          <a:bodyPr vert="horz" wrap="none" lIns="0" tIns="0" rIns="0" bIns="0" rtlCol="0" anchor="t" anchorCtr="0">
            <a:spAutoFit/>
          </a:bodyPr>
          <a:lstStyle>
            <a:lvl1pPr lvl="0" indent="0">
              <a:lnSpc>
                <a:spcPct val="110000"/>
              </a:lnSpc>
              <a:spcBef>
                <a:spcPts val="0"/>
              </a:spcBef>
              <a:spcAft>
                <a:spcPts val="450"/>
              </a:spcAft>
              <a:buFontTx/>
              <a:buNone/>
              <a:defRPr sz="1600" b="0"/>
            </a:lvl1pPr>
            <a:lvl2pPr marL="169200" lvl="1" indent="-169200">
              <a:lnSpc>
                <a:spcPct val="110000"/>
              </a:lnSpc>
              <a:spcBef>
                <a:spcPts val="0"/>
              </a:spcBef>
              <a:spcAft>
                <a:spcPts val="450"/>
              </a:spcAft>
              <a:buFont typeface="Symbol" panose="05050102010706020507" pitchFamily="18" charset="2"/>
              <a:buChar char="-"/>
              <a:defRPr sz="1600" baseline="0"/>
            </a:lvl2pPr>
            <a:lvl3pPr marL="338400" lvl="2" indent="-169200">
              <a:lnSpc>
                <a:spcPct val="110000"/>
              </a:lnSpc>
              <a:spcBef>
                <a:spcPts val="0"/>
              </a:spcBef>
              <a:spcAft>
                <a:spcPts val="450"/>
              </a:spcAft>
              <a:buFont typeface="Symbol" panose="05050102010706020507" pitchFamily="18" charset="2"/>
              <a:buChar char="-"/>
              <a:defRPr sz="1600"/>
            </a:lvl3pPr>
            <a:lvl4pPr marL="0" indent="0">
              <a:lnSpc>
                <a:spcPct val="110000"/>
              </a:lnSpc>
              <a:spcBef>
                <a:spcPts val="0"/>
              </a:spcBef>
              <a:spcAft>
                <a:spcPts val="450"/>
              </a:spcAft>
              <a:buFontTx/>
              <a:buNone/>
              <a:defRPr sz="1600" b="1">
                <a:latin typeface="+mj-lt"/>
              </a:defRPr>
            </a:lvl4pPr>
            <a:lvl5pPr marL="0" indent="0">
              <a:lnSpc>
                <a:spcPct val="110000"/>
              </a:lnSpc>
              <a:spcBef>
                <a:spcPts val="0"/>
              </a:spcBef>
              <a:spcAft>
                <a:spcPts val="450"/>
              </a:spcAft>
              <a:buFontTx/>
              <a:buNone/>
              <a:defRPr sz="1400"/>
            </a:lvl5pPr>
            <a:lvl6pPr marL="169200" indent="-169200">
              <a:lnSpc>
                <a:spcPct val="110000"/>
              </a:lnSpc>
              <a:spcBef>
                <a:spcPts val="0"/>
              </a:spcBef>
              <a:spcAft>
                <a:spcPts val="450"/>
              </a:spcAft>
              <a:buFont typeface="Symbol" panose="05050102010706020507" pitchFamily="18" charset="2"/>
              <a:buChar char="-"/>
              <a:defRPr sz="1400"/>
            </a:lvl6pPr>
            <a:lvl7pPr marL="338400" indent="-169200">
              <a:lnSpc>
                <a:spcPct val="110000"/>
              </a:lnSpc>
              <a:spcBef>
                <a:spcPts val="0"/>
              </a:spcBef>
              <a:spcAft>
                <a:spcPts val="450"/>
              </a:spcAft>
              <a:buFont typeface="Symbol" panose="05050102010706020507" pitchFamily="18" charset="2"/>
              <a:buChar char="-"/>
              <a:defRPr sz="1400"/>
            </a:lvl7pPr>
            <a:lvl8pPr marL="0" indent="0">
              <a:lnSpc>
                <a:spcPct val="110000"/>
              </a:lnSpc>
              <a:spcBef>
                <a:spcPts val="0"/>
              </a:spcBef>
              <a:spcAft>
                <a:spcPts val="450"/>
              </a:spcAft>
              <a:buFontTx/>
              <a:buNone/>
              <a:defRPr sz="1400" b="1">
                <a:latin typeface="+mj-lt"/>
              </a:defRP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200" b="0" i="0" u="none" strike="noStrike" kern="1200" cap="none" spc="0" normalizeH="0" baseline="0" noProof="0">
                <a:ln>
                  <a:noFill/>
                </a:ln>
                <a:solidFill>
                  <a:srgbClr val="98B4FD"/>
                </a:solidFill>
                <a:effectLst/>
                <a:uLnTx/>
                <a:uFillTx/>
                <a:latin typeface="Antarctica Medium" pitchFamily="2" charset="0"/>
                <a:ea typeface="+mn-ea"/>
                <a:cs typeface="Arial" panose="020B0604020202020204" pitchFamily="34" charset="0"/>
              </a:rPr>
              <a:t>MAIN</a:t>
            </a:r>
          </a:p>
        </p:txBody>
      </p:sp>
      <p:sp>
        <p:nvSpPr>
          <p:cNvPr id="60" name="TextBox 59">
            <a:extLst>
              <a:ext uri="{FF2B5EF4-FFF2-40B4-BE49-F238E27FC236}">
                <a16:creationId xmlns:a16="http://schemas.microsoft.com/office/drawing/2014/main" id="{E45CDADC-E29E-A799-55E2-3CED750BBFDC}"/>
              </a:ext>
            </a:extLst>
          </p:cNvPr>
          <p:cNvSpPr txBox="1">
            <a:spLocks/>
          </p:cNvSpPr>
          <p:nvPr/>
        </p:nvSpPr>
        <p:spPr>
          <a:xfrm>
            <a:off x="4865549" y="1863036"/>
            <a:ext cx="1503866" cy="1171667"/>
          </a:xfrm>
          <a:prstGeom prst="rect">
            <a:avLst/>
          </a:prstGeom>
        </p:spPr>
        <p:txBody>
          <a:bodyPr vert="horz" wrap="square" lIns="0" tIns="0" rIns="0" bIns="0" rtlCol="0" anchor="t" anchorCtr="0">
            <a:spAutoFit/>
          </a:bodyPr>
          <a:lstStyle>
            <a:lvl1pPr lvl="0" indent="0">
              <a:lnSpc>
                <a:spcPct val="110000"/>
              </a:lnSpc>
              <a:spcBef>
                <a:spcPts val="0"/>
              </a:spcBef>
              <a:spcAft>
                <a:spcPts val="450"/>
              </a:spcAft>
              <a:buFontTx/>
              <a:buNone/>
              <a:defRPr sz="1600" b="0"/>
            </a:lvl1pPr>
            <a:lvl2pPr marL="169200" lvl="1" indent="-169200">
              <a:lnSpc>
                <a:spcPct val="110000"/>
              </a:lnSpc>
              <a:spcBef>
                <a:spcPts val="0"/>
              </a:spcBef>
              <a:spcAft>
                <a:spcPts val="450"/>
              </a:spcAft>
              <a:buFont typeface="Symbol" panose="05050102010706020507" pitchFamily="18" charset="2"/>
              <a:buChar char="-"/>
              <a:defRPr sz="1600" baseline="0"/>
            </a:lvl2pPr>
            <a:lvl3pPr marL="338400" lvl="2" indent="-169200">
              <a:lnSpc>
                <a:spcPct val="110000"/>
              </a:lnSpc>
              <a:spcBef>
                <a:spcPts val="0"/>
              </a:spcBef>
              <a:spcAft>
                <a:spcPts val="450"/>
              </a:spcAft>
              <a:buFont typeface="Symbol" panose="05050102010706020507" pitchFamily="18" charset="2"/>
              <a:buChar char="-"/>
              <a:defRPr sz="1600"/>
            </a:lvl3pPr>
            <a:lvl4pPr marL="0" indent="0">
              <a:lnSpc>
                <a:spcPct val="110000"/>
              </a:lnSpc>
              <a:spcBef>
                <a:spcPts val="0"/>
              </a:spcBef>
              <a:spcAft>
                <a:spcPts val="450"/>
              </a:spcAft>
              <a:buFontTx/>
              <a:buNone/>
              <a:defRPr sz="1600" b="1">
                <a:latin typeface="+mj-lt"/>
              </a:defRPr>
            </a:lvl4pPr>
            <a:lvl5pPr marL="0" indent="0">
              <a:lnSpc>
                <a:spcPct val="110000"/>
              </a:lnSpc>
              <a:spcBef>
                <a:spcPts val="0"/>
              </a:spcBef>
              <a:spcAft>
                <a:spcPts val="450"/>
              </a:spcAft>
              <a:buFontTx/>
              <a:buNone/>
              <a:defRPr sz="1400"/>
            </a:lvl5pPr>
            <a:lvl6pPr marL="169200" indent="-169200">
              <a:lnSpc>
                <a:spcPct val="110000"/>
              </a:lnSpc>
              <a:spcBef>
                <a:spcPts val="0"/>
              </a:spcBef>
              <a:spcAft>
                <a:spcPts val="450"/>
              </a:spcAft>
              <a:buFont typeface="Symbol" panose="05050102010706020507" pitchFamily="18" charset="2"/>
              <a:buChar char="-"/>
              <a:defRPr sz="1400"/>
            </a:lvl6pPr>
            <a:lvl7pPr marL="338400" indent="-169200">
              <a:lnSpc>
                <a:spcPct val="110000"/>
              </a:lnSpc>
              <a:spcBef>
                <a:spcPts val="0"/>
              </a:spcBef>
              <a:spcAft>
                <a:spcPts val="450"/>
              </a:spcAft>
              <a:buFont typeface="Symbol" panose="05050102010706020507" pitchFamily="18" charset="2"/>
              <a:buChar char="-"/>
              <a:defRPr sz="1400"/>
            </a:lvl7pPr>
            <a:lvl8pPr marL="0" indent="0">
              <a:lnSpc>
                <a:spcPct val="110000"/>
              </a:lnSpc>
              <a:spcBef>
                <a:spcPts val="0"/>
              </a:spcBef>
              <a:spcAft>
                <a:spcPts val="450"/>
              </a:spcAft>
              <a:buFontTx/>
              <a:buNone/>
              <a:defRPr sz="1400" b="1">
                <a:latin typeface="+mj-lt"/>
              </a:defRP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400" b="1" i="0" u="none" strike="noStrike" kern="1200" cap="none" spc="0" normalizeH="0" baseline="0" noProof="0">
                <a:ln>
                  <a:noFill/>
                </a:ln>
                <a:solidFill>
                  <a:srgbClr val="00BE8C"/>
                </a:solidFill>
                <a:effectLst/>
                <a:uLnTx/>
                <a:uFillTx/>
                <a:latin typeface="Antarctica Medium" pitchFamily="2" charset="0"/>
                <a:ea typeface="+mn-ea"/>
                <a:cs typeface="Arial" panose="020B0604020202020204" pitchFamily="34" charset="0"/>
              </a:rPr>
              <a:t>NMC-Si Anode</a:t>
            </a:r>
            <a:br>
              <a:rPr kumimoji="0" lang="en-US" sz="1400" b="0" i="0" u="none" strike="noStrike" kern="1200" cap="none" spc="0" normalizeH="0" baseline="0" noProof="0">
                <a:ln>
                  <a:noFill/>
                </a:ln>
                <a:solidFill>
                  <a:srgbClr val="00BE8C"/>
                </a:solidFill>
                <a:effectLst/>
                <a:uLnTx/>
                <a:uFillTx/>
                <a:latin typeface="Antarctica Medium" pitchFamily="2" charset="0"/>
                <a:ea typeface="+mn-ea"/>
                <a:cs typeface="Arial" panose="020B0604020202020204" pitchFamily="34" charset="0"/>
              </a:rPr>
            </a:br>
            <a:r>
              <a:rPr kumimoji="0" lang="en-US" sz="1400" b="0" i="0" u="none" strike="noStrike" kern="1200" cap="none" spc="0" normalizeH="0" baseline="0" noProof="0">
                <a:ln>
                  <a:noFill/>
                </a:ln>
                <a:solidFill>
                  <a:srgbClr val="00BE8C"/>
                </a:solidFill>
                <a:effectLst/>
                <a:uLnTx/>
                <a:uFillTx/>
                <a:latin typeface="Antarctica Medium" pitchFamily="2" charset="0"/>
                <a:ea typeface="+mn-ea"/>
                <a:cs typeface="Arial" panose="020B0604020202020204" pitchFamily="34" charset="0"/>
              </a:rPr>
              <a:t>Nickel manganese</a:t>
            </a:r>
            <a:br>
              <a:rPr kumimoji="0" lang="en-US" sz="1400" b="0" i="0" u="none" strike="noStrike" kern="1200" cap="none" spc="0" normalizeH="0" baseline="0" noProof="0">
                <a:ln>
                  <a:noFill/>
                </a:ln>
                <a:solidFill>
                  <a:srgbClr val="00BE8C"/>
                </a:solidFill>
                <a:effectLst/>
                <a:uLnTx/>
                <a:uFillTx/>
                <a:latin typeface="Antarctica Medium" pitchFamily="2" charset="0"/>
                <a:ea typeface="+mn-ea"/>
                <a:cs typeface="Arial" panose="020B0604020202020204" pitchFamily="34" charset="0"/>
              </a:rPr>
            </a:br>
            <a:r>
              <a:rPr kumimoji="0" lang="en-US" sz="1400" b="0" i="0" u="none" strike="noStrike" kern="1200" cap="none" spc="0" normalizeH="0" baseline="0" noProof="0">
                <a:ln>
                  <a:noFill/>
                </a:ln>
                <a:solidFill>
                  <a:srgbClr val="00BE8C"/>
                </a:solidFill>
                <a:effectLst/>
                <a:uLnTx/>
                <a:uFillTx/>
                <a:latin typeface="Antarctica Medium" pitchFamily="2" charset="0"/>
                <a:ea typeface="+mn-ea"/>
                <a:cs typeface="Arial" panose="020B0604020202020204" pitchFamily="34" charset="0"/>
              </a:rPr>
              <a:t>cobalt oxide with silicon anode</a:t>
            </a:r>
          </a:p>
        </p:txBody>
      </p:sp>
      <p:sp>
        <p:nvSpPr>
          <p:cNvPr id="62" name="TextBox 61">
            <a:extLst>
              <a:ext uri="{FF2B5EF4-FFF2-40B4-BE49-F238E27FC236}">
                <a16:creationId xmlns:a16="http://schemas.microsoft.com/office/drawing/2014/main" id="{FE7357CE-D2AF-9A69-0FFF-82BD7974EBAB}"/>
              </a:ext>
            </a:extLst>
          </p:cNvPr>
          <p:cNvSpPr txBox="1">
            <a:spLocks/>
          </p:cNvSpPr>
          <p:nvPr/>
        </p:nvSpPr>
        <p:spPr>
          <a:xfrm>
            <a:off x="4865549" y="4369906"/>
            <a:ext cx="1503866" cy="697692"/>
          </a:xfrm>
          <a:prstGeom prst="rect">
            <a:avLst/>
          </a:prstGeom>
        </p:spPr>
        <p:txBody>
          <a:bodyPr vert="horz" wrap="square" lIns="0" tIns="0" rIns="0" bIns="0" rtlCol="0" anchor="t" anchorCtr="0">
            <a:spAutoFit/>
          </a:bodyPr>
          <a:lstStyle>
            <a:lvl1pPr lvl="0" indent="0">
              <a:lnSpc>
                <a:spcPct val="110000"/>
              </a:lnSpc>
              <a:spcBef>
                <a:spcPts val="0"/>
              </a:spcBef>
              <a:spcAft>
                <a:spcPts val="450"/>
              </a:spcAft>
              <a:buFontTx/>
              <a:buNone/>
              <a:defRPr sz="1600" b="0"/>
            </a:lvl1pPr>
            <a:lvl2pPr marL="169200" lvl="1" indent="-169200">
              <a:lnSpc>
                <a:spcPct val="110000"/>
              </a:lnSpc>
              <a:spcBef>
                <a:spcPts val="0"/>
              </a:spcBef>
              <a:spcAft>
                <a:spcPts val="450"/>
              </a:spcAft>
              <a:buFont typeface="Symbol" panose="05050102010706020507" pitchFamily="18" charset="2"/>
              <a:buChar char="-"/>
              <a:defRPr sz="1600" baseline="0"/>
            </a:lvl2pPr>
            <a:lvl3pPr marL="338400" lvl="2" indent="-169200">
              <a:lnSpc>
                <a:spcPct val="110000"/>
              </a:lnSpc>
              <a:spcBef>
                <a:spcPts val="0"/>
              </a:spcBef>
              <a:spcAft>
                <a:spcPts val="450"/>
              </a:spcAft>
              <a:buFont typeface="Symbol" panose="05050102010706020507" pitchFamily="18" charset="2"/>
              <a:buChar char="-"/>
              <a:defRPr sz="1600"/>
            </a:lvl3pPr>
            <a:lvl4pPr marL="0" indent="0">
              <a:lnSpc>
                <a:spcPct val="110000"/>
              </a:lnSpc>
              <a:spcBef>
                <a:spcPts val="0"/>
              </a:spcBef>
              <a:spcAft>
                <a:spcPts val="450"/>
              </a:spcAft>
              <a:buFontTx/>
              <a:buNone/>
              <a:defRPr sz="1600" b="1">
                <a:latin typeface="+mj-lt"/>
              </a:defRPr>
            </a:lvl4pPr>
            <a:lvl5pPr marL="0" indent="0">
              <a:lnSpc>
                <a:spcPct val="110000"/>
              </a:lnSpc>
              <a:spcBef>
                <a:spcPts val="0"/>
              </a:spcBef>
              <a:spcAft>
                <a:spcPts val="450"/>
              </a:spcAft>
              <a:buFontTx/>
              <a:buNone/>
              <a:defRPr sz="1400"/>
            </a:lvl5pPr>
            <a:lvl6pPr marL="169200" indent="-169200">
              <a:lnSpc>
                <a:spcPct val="110000"/>
              </a:lnSpc>
              <a:spcBef>
                <a:spcPts val="0"/>
              </a:spcBef>
              <a:spcAft>
                <a:spcPts val="450"/>
              </a:spcAft>
              <a:buFont typeface="Symbol" panose="05050102010706020507" pitchFamily="18" charset="2"/>
              <a:buChar char="-"/>
              <a:defRPr sz="1400"/>
            </a:lvl6pPr>
            <a:lvl7pPr marL="338400" indent="-169200">
              <a:lnSpc>
                <a:spcPct val="110000"/>
              </a:lnSpc>
              <a:spcBef>
                <a:spcPts val="0"/>
              </a:spcBef>
              <a:spcAft>
                <a:spcPts val="450"/>
              </a:spcAft>
              <a:buFont typeface="Symbol" panose="05050102010706020507" pitchFamily="18" charset="2"/>
              <a:buChar char="-"/>
              <a:defRPr sz="1400"/>
            </a:lvl7pPr>
            <a:lvl8pPr marL="0" indent="0">
              <a:lnSpc>
                <a:spcPct val="110000"/>
              </a:lnSpc>
              <a:spcBef>
                <a:spcPts val="0"/>
              </a:spcBef>
              <a:spcAft>
                <a:spcPts val="450"/>
              </a:spcAft>
              <a:buFontTx/>
              <a:buNone/>
              <a:defRPr sz="1400" b="1">
                <a:latin typeface="+mj-lt"/>
              </a:defRP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400" b="1" i="0" u="none" strike="noStrike" kern="1200" cap="none" spc="0" normalizeH="0" baseline="0" noProof="0">
                <a:ln>
                  <a:noFill/>
                </a:ln>
                <a:solidFill>
                  <a:srgbClr val="00BE8C"/>
                </a:solidFill>
                <a:effectLst/>
                <a:uLnTx/>
                <a:uFillTx/>
                <a:latin typeface="Antarctica Medium" pitchFamily="2" charset="0"/>
                <a:ea typeface="+mn-ea"/>
                <a:cs typeface="Arial" panose="020B0604020202020204" pitchFamily="34" charset="0"/>
              </a:rPr>
              <a:t>SSB/ASSB</a:t>
            </a:r>
            <a:br>
              <a:rPr kumimoji="0" lang="en-US" sz="1400" b="0" i="0" u="none" strike="noStrike" kern="1200" cap="none" spc="0" normalizeH="0" baseline="0" noProof="0">
                <a:ln>
                  <a:noFill/>
                </a:ln>
                <a:solidFill>
                  <a:srgbClr val="00BE8C"/>
                </a:solidFill>
                <a:effectLst/>
                <a:uLnTx/>
                <a:uFillTx/>
                <a:latin typeface="Antarctica Medium" pitchFamily="2" charset="0"/>
                <a:ea typeface="+mn-ea"/>
                <a:cs typeface="Arial" panose="020B0604020202020204" pitchFamily="34" charset="0"/>
              </a:rPr>
            </a:br>
            <a:r>
              <a:rPr kumimoji="0" lang="en-US" sz="1400" b="0" i="0" u="none" strike="noStrike" kern="1200" cap="none" spc="0" normalizeH="0" baseline="0" noProof="0">
                <a:ln>
                  <a:noFill/>
                </a:ln>
                <a:solidFill>
                  <a:srgbClr val="00BE8C"/>
                </a:solidFill>
                <a:effectLst/>
                <a:uLnTx/>
                <a:uFillTx/>
                <a:latin typeface="Antarctica Medium" pitchFamily="2" charset="0"/>
                <a:ea typeface="+mn-ea"/>
                <a:cs typeface="Arial" panose="020B0604020202020204" pitchFamily="34" charset="0"/>
              </a:rPr>
              <a:t>Solid-state battery</a:t>
            </a:r>
          </a:p>
        </p:txBody>
      </p:sp>
      <p:sp>
        <p:nvSpPr>
          <p:cNvPr id="63" name="TextBox 62">
            <a:extLst>
              <a:ext uri="{FF2B5EF4-FFF2-40B4-BE49-F238E27FC236}">
                <a16:creationId xmlns:a16="http://schemas.microsoft.com/office/drawing/2014/main" id="{B515B5E7-DDBF-07C5-F4AF-44251688DBC0}"/>
              </a:ext>
            </a:extLst>
          </p:cNvPr>
          <p:cNvSpPr txBox="1">
            <a:spLocks/>
          </p:cNvSpPr>
          <p:nvPr/>
        </p:nvSpPr>
        <p:spPr>
          <a:xfrm>
            <a:off x="715093" y="4643113"/>
            <a:ext cx="1027161" cy="460704"/>
          </a:xfrm>
          <a:prstGeom prst="rect">
            <a:avLst/>
          </a:prstGeom>
        </p:spPr>
        <p:txBody>
          <a:bodyPr vert="horz" wrap="square" lIns="0" tIns="0" rIns="0" bIns="0" rtlCol="0" anchor="t" anchorCtr="0">
            <a:spAutoFit/>
          </a:bodyPr>
          <a:lstStyle>
            <a:lvl1pPr lvl="0" indent="0">
              <a:lnSpc>
                <a:spcPct val="110000"/>
              </a:lnSpc>
              <a:spcBef>
                <a:spcPts val="0"/>
              </a:spcBef>
              <a:spcAft>
                <a:spcPts val="450"/>
              </a:spcAft>
              <a:buFontTx/>
              <a:buNone/>
              <a:defRPr sz="1600" b="0"/>
            </a:lvl1pPr>
            <a:lvl2pPr marL="169200" lvl="1" indent="-169200">
              <a:lnSpc>
                <a:spcPct val="110000"/>
              </a:lnSpc>
              <a:spcBef>
                <a:spcPts val="0"/>
              </a:spcBef>
              <a:spcAft>
                <a:spcPts val="450"/>
              </a:spcAft>
              <a:buFont typeface="Symbol" panose="05050102010706020507" pitchFamily="18" charset="2"/>
              <a:buChar char="-"/>
              <a:defRPr sz="1600" baseline="0"/>
            </a:lvl2pPr>
            <a:lvl3pPr marL="338400" lvl="2" indent="-169200">
              <a:lnSpc>
                <a:spcPct val="110000"/>
              </a:lnSpc>
              <a:spcBef>
                <a:spcPts val="0"/>
              </a:spcBef>
              <a:spcAft>
                <a:spcPts val="450"/>
              </a:spcAft>
              <a:buFont typeface="Symbol" panose="05050102010706020507" pitchFamily="18" charset="2"/>
              <a:buChar char="-"/>
              <a:defRPr sz="1600"/>
            </a:lvl3pPr>
            <a:lvl4pPr marL="0" indent="0">
              <a:lnSpc>
                <a:spcPct val="110000"/>
              </a:lnSpc>
              <a:spcBef>
                <a:spcPts val="0"/>
              </a:spcBef>
              <a:spcAft>
                <a:spcPts val="450"/>
              </a:spcAft>
              <a:buFontTx/>
              <a:buNone/>
              <a:defRPr sz="1600" b="1">
                <a:latin typeface="+mj-lt"/>
              </a:defRPr>
            </a:lvl4pPr>
            <a:lvl5pPr marL="0" indent="0">
              <a:lnSpc>
                <a:spcPct val="110000"/>
              </a:lnSpc>
              <a:spcBef>
                <a:spcPts val="0"/>
              </a:spcBef>
              <a:spcAft>
                <a:spcPts val="450"/>
              </a:spcAft>
              <a:buFontTx/>
              <a:buNone/>
              <a:defRPr sz="1400"/>
            </a:lvl5pPr>
            <a:lvl6pPr marL="169200" indent="-169200">
              <a:lnSpc>
                <a:spcPct val="110000"/>
              </a:lnSpc>
              <a:spcBef>
                <a:spcPts val="0"/>
              </a:spcBef>
              <a:spcAft>
                <a:spcPts val="450"/>
              </a:spcAft>
              <a:buFont typeface="Symbol" panose="05050102010706020507" pitchFamily="18" charset="2"/>
              <a:buChar char="-"/>
              <a:defRPr sz="1400"/>
            </a:lvl6pPr>
            <a:lvl7pPr marL="338400" indent="-169200">
              <a:lnSpc>
                <a:spcPct val="110000"/>
              </a:lnSpc>
              <a:spcBef>
                <a:spcPts val="0"/>
              </a:spcBef>
              <a:spcAft>
                <a:spcPts val="450"/>
              </a:spcAft>
              <a:buFont typeface="Symbol" panose="05050102010706020507" pitchFamily="18" charset="2"/>
              <a:buChar char="-"/>
              <a:defRPr sz="1400"/>
            </a:lvl7pPr>
            <a:lvl8pPr marL="0" indent="0">
              <a:lnSpc>
                <a:spcPct val="110000"/>
              </a:lnSpc>
              <a:spcBef>
                <a:spcPts val="0"/>
              </a:spcBef>
              <a:spcAft>
                <a:spcPts val="450"/>
              </a:spcAft>
              <a:buFontTx/>
              <a:buNone/>
              <a:defRPr sz="1400" b="1">
                <a:latin typeface="+mj-lt"/>
              </a:defRP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400" b="1" i="0" u="none" strike="noStrike" kern="1200" cap="none" spc="0" normalizeH="0" baseline="0" noProof="0">
                <a:ln>
                  <a:noFill/>
                </a:ln>
                <a:solidFill>
                  <a:srgbClr val="F8956E"/>
                </a:solidFill>
                <a:effectLst/>
                <a:uLnTx/>
                <a:uFillTx/>
                <a:latin typeface="Antarctica Medium" pitchFamily="2" charset="0"/>
                <a:ea typeface="+mn-ea"/>
                <a:cs typeface="Arial" panose="020B0604020202020204" pitchFamily="34" charset="0"/>
              </a:rPr>
              <a:t>SIB</a:t>
            </a:r>
            <a:br>
              <a:rPr kumimoji="0" lang="en-US" sz="1400" b="0" i="0" u="none" strike="noStrike" kern="1200" cap="none" spc="0" normalizeH="0" baseline="0" noProof="0">
                <a:ln>
                  <a:noFill/>
                </a:ln>
                <a:solidFill>
                  <a:srgbClr val="F8956E"/>
                </a:solidFill>
                <a:effectLst/>
                <a:uLnTx/>
                <a:uFillTx/>
                <a:latin typeface="Antarctica Medium" pitchFamily="2" charset="0"/>
                <a:ea typeface="+mn-ea"/>
                <a:cs typeface="Arial" panose="020B0604020202020204" pitchFamily="34" charset="0"/>
              </a:rPr>
            </a:br>
            <a:r>
              <a:rPr kumimoji="0" lang="en-US" sz="1400" b="0" i="0" u="none" strike="noStrike" kern="1200" cap="none" spc="0" normalizeH="0" baseline="0" noProof="0">
                <a:ln>
                  <a:noFill/>
                </a:ln>
                <a:solidFill>
                  <a:srgbClr val="F8956E"/>
                </a:solidFill>
                <a:effectLst/>
                <a:uLnTx/>
                <a:uFillTx/>
                <a:latin typeface="Antarctica Medium" pitchFamily="2" charset="0"/>
                <a:ea typeface="+mn-ea"/>
                <a:cs typeface="Arial" panose="020B0604020202020204" pitchFamily="34" charset="0"/>
              </a:rPr>
              <a:t>Sodium Ion</a:t>
            </a:r>
          </a:p>
        </p:txBody>
      </p:sp>
      <p:sp>
        <p:nvSpPr>
          <p:cNvPr id="64" name="TextBox 63">
            <a:extLst>
              <a:ext uri="{FF2B5EF4-FFF2-40B4-BE49-F238E27FC236}">
                <a16:creationId xmlns:a16="http://schemas.microsoft.com/office/drawing/2014/main" id="{AF39273D-C83F-0633-A235-FD14B40150AE}"/>
              </a:ext>
            </a:extLst>
          </p:cNvPr>
          <p:cNvSpPr txBox="1">
            <a:spLocks/>
          </p:cNvSpPr>
          <p:nvPr/>
        </p:nvSpPr>
        <p:spPr>
          <a:xfrm>
            <a:off x="389712" y="3424395"/>
            <a:ext cx="948373" cy="934679"/>
          </a:xfrm>
          <a:prstGeom prst="rect">
            <a:avLst/>
          </a:prstGeom>
        </p:spPr>
        <p:txBody>
          <a:bodyPr vert="horz" wrap="square" lIns="0" tIns="0" rIns="0" bIns="0" rtlCol="0" anchor="t" anchorCtr="0">
            <a:spAutoFit/>
          </a:bodyPr>
          <a:lstStyle>
            <a:lvl1pPr lvl="0" indent="0">
              <a:lnSpc>
                <a:spcPct val="110000"/>
              </a:lnSpc>
              <a:spcBef>
                <a:spcPts val="0"/>
              </a:spcBef>
              <a:spcAft>
                <a:spcPts val="450"/>
              </a:spcAft>
              <a:buFontTx/>
              <a:buNone/>
              <a:defRPr sz="1600" b="0"/>
            </a:lvl1pPr>
            <a:lvl2pPr marL="169200" lvl="1" indent="-169200">
              <a:lnSpc>
                <a:spcPct val="110000"/>
              </a:lnSpc>
              <a:spcBef>
                <a:spcPts val="0"/>
              </a:spcBef>
              <a:spcAft>
                <a:spcPts val="450"/>
              </a:spcAft>
              <a:buFont typeface="Symbol" panose="05050102010706020507" pitchFamily="18" charset="2"/>
              <a:buChar char="-"/>
              <a:defRPr sz="1600" baseline="0"/>
            </a:lvl2pPr>
            <a:lvl3pPr marL="338400" lvl="2" indent="-169200">
              <a:lnSpc>
                <a:spcPct val="110000"/>
              </a:lnSpc>
              <a:spcBef>
                <a:spcPts val="0"/>
              </a:spcBef>
              <a:spcAft>
                <a:spcPts val="450"/>
              </a:spcAft>
              <a:buFont typeface="Symbol" panose="05050102010706020507" pitchFamily="18" charset="2"/>
              <a:buChar char="-"/>
              <a:defRPr sz="1600"/>
            </a:lvl3pPr>
            <a:lvl4pPr marL="0" indent="0">
              <a:lnSpc>
                <a:spcPct val="110000"/>
              </a:lnSpc>
              <a:spcBef>
                <a:spcPts val="0"/>
              </a:spcBef>
              <a:spcAft>
                <a:spcPts val="450"/>
              </a:spcAft>
              <a:buFontTx/>
              <a:buNone/>
              <a:defRPr sz="1600" b="1">
                <a:latin typeface="+mj-lt"/>
              </a:defRPr>
            </a:lvl4pPr>
            <a:lvl5pPr marL="0" indent="0">
              <a:lnSpc>
                <a:spcPct val="110000"/>
              </a:lnSpc>
              <a:spcBef>
                <a:spcPts val="0"/>
              </a:spcBef>
              <a:spcAft>
                <a:spcPts val="450"/>
              </a:spcAft>
              <a:buFontTx/>
              <a:buNone/>
              <a:defRPr sz="1400"/>
            </a:lvl5pPr>
            <a:lvl6pPr marL="169200" indent="-169200">
              <a:lnSpc>
                <a:spcPct val="110000"/>
              </a:lnSpc>
              <a:spcBef>
                <a:spcPts val="0"/>
              </a:spcBef>
              <a:spcAft>
                <a:spcPts val="450"/>
              </a:spcAft>
              <a:buFont typeface="Symbol" panose="05050102010706020507" pitchFamily="18" charset="2"/>
              <a:buChar char="-"/>
              <a:defRPr sz="1400"/>
            </a:lvl6pPr>
            <a:lvl7pPr marL="338400" indent="-169200">
              <a:lnSpc>
                <a:spcPct val="110000"/>
              </a:lnSpc>
              <a:spcBef>
                <a:spcPts val="0"/>
              </a:spcBef>
              <a:spcAft>
                <a:spcPts val="450"/>
              </a:spcAft>
              <a:buFont typeface="Symbol" panose="05050102010706020507" pitchFamily="18" charset="2"/>
              <a:buChar char="-"/>
              <a:defRPr sz="1400"/>
            </a:lvl7pPr>
            <a:lvl8pPr marL="0" indent="0">
              <a:lnSpc>
                <a:spcPct val="110000"/>
              </a:lnSpc>
              <a:spcBef>
                <a:spcPts val="0"/>
              </a:spcBef>
              <a:spcAft>
                <a:spcPts val="450"/>
              </a:spcAft>
              <a:buFontTx/>
              <a:buNone/>
              <a:defRPr sz="1400" b="1">
                <a:latin typeface="+mj-lt"/>
              </a:defRP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400" b="1" i="0" u="none" strike="noStrike" kern="1200" cap="none" spc="0" normalizeH="0" baseline="0" noProof="0">
                <a:ln>
                  <a:noFill/>
                </a:ln>
                <a:solidFill>
                  <a:srgbClr val="F8956E"/>
                </a:solidFill>
                <a:effectLst/>
                <a:uLnTx/>
                <a:uFillTx/>
                <a:latin typeface="Antarctica Medium" pitchFamily="2" charset="0"/>
                <a:ea typeface="+mn-ea"/>
                <a:cs typeface="Arial" panose="020B0604020202020204" pitchFamily="34" charset="0"/>
              </a:rPr>
              <a:t>LFP</a:t>
            </a:r>
            <a:br>
              <a:rPr kumimoji="0" lang="en-US" sz="1400" b="0" i="0" u="none" strike="noStrike" kern="1200" cap="none" spc="0" normalizeH="0" baseline="0" noProof="0">
                <a:ln>
                  <a:noFill/>
                </a:ln>
                <a:solidFill>
                  <a:srgbClr val="F8956E"/>
                </a:solidFill>
                <a:effectLst/>
                <a:uLnTx/>
                <a:uFillTx/>
                <a:latin typeface="Antarctica Medium" pitchFamily="2" charset="0"/>
                <a:ea typeface="+mn-ea"/>
                <a:cs typeface="Arial" panose="020B0604020202020204" pitchFamily="34" charset="0"/>
              </a:rPr>
            </a:br>
            <a:r>
              <a:rPr kumimoji="0" lang="en-US" sz="1400" b="0" i="0" u="none" strike="noStrike" kern="1200" cap="none" spc="0" normalizeH="0" baseline="0" noProof="0">
                <a:ln>
                  <a:noFill/>
                </a:ln>
                <a:solidFill>
                  <a:srgbClr val="F8956E"/>
                </a:solidFill>
                <a:effectLst/>
                <a:uLnTx/>
                <a:uFillTx/>
                <a:latin typeface="Antarctica Medium" pitchFamily="2" charset="0"/>
                <a:ea typeface="+mn-ea"/>
                <a:cs typeface="Arial" panose="020B0604020202020204" pitchFamily="34" charset="0"/>
              </a:rPr>
              <a:t>Lithium iron phosphate</a:t>
            </a:r>
          </a:p>
        </p:txBody>
      </p:sp>
      <p:sp>
        <p:nvSpPr>
          <p:cNvPr id="65" name="TextBox 64">
            <a:extLst>
              <a:ext uri="{FF2B5EF4-FFF2-40B4-BE49-F238E27FC236}">
                <a16:creationId xmlns:a16="http://schemas.microsoft.com/office/drawing/2014/main" id="{F9AC40C0-62AB-E167-75B8-19C2701405C2}"/>
              </a:ext>
            </a:extLst>
          </p:cNvPr>
          <p:cNvSpPr txBox="1">
            <a:spLocks/>
          </p:cNvSpPr>
          <p:nvPr/>
        </p:nvSpPr>
        <p:spPr>
          <a:xfrm>
            <a:off x="566797" y="1723977"/>
            <a:ext cx="1027161" cy="1171667"/>
          </a:xfrm>
          <a:prstGeom prst="rect">
            <a:avLst/>
          </a:prstGeom>
        </p:spPr>
        <p:txBody>
          <a:bodyPr vert="horz" wrap="square" lIns="0" tIns="0" rIns="0" bIns="0" rtlCol="0" anchor="t" anchorCtr="0">
            <a:spAutoFit/>
          </a:bodyPr>
          <a:lstStyle>
            <a:lvl1pPr lvl="0" indent="0">
              <a:lnSpc>
                <a:spcPct val="110000"/>
              </a:lnSpc>
              <a:spcBef>
                <a:spcPts val="0"/>
              </a:spcBef>
              <a:spcAft>
                <a:spcPts val="450"/>
              </a:spcAft>
              <a:buFontTx/>
              <a:buNone/>
              <a:defRPr sz="1600" b="0"/>
            </a:lvl1pPr>
            <a:lvl2pPr marL="169200" lvl="1" indent="-169200">
              <a:lnSpc>
                <a:spcPct val="110000"/>
              </a:lnSpc>
              <a:spcBef>
                <a:spcPts val="0"/>
              </a:spcBef>
              <a:spcAft>
                <a:spcPts val="450"/>
              </a:spcAft>
              <a:buFont typeface="Symbol" panose="05050102010706020507" pitchFamily="18" charset="2"/>
              <a:buChar char="-"/>
              <a:defRPr sz="1600" baseline="0"/>
            </a:lvl2pPr>
            <a:lvl3pPr marL="338400" lvl="2" indent="-169200">
              <a:lnSpc>
                <a:spcPct val="110000"/>
              </a:lnSpc>
              <a:spcBef>
                <a:spcPts val="0"/>
              </a:spcBef>
              <a:spcAft>
                <a:spcPts val="450"/>
              </a:spcAft>
              <a:buFont typeface="Symbol" panose="05050102010706020507" pitchFamily="18" charset="2"/>
              <a:buChar char="-"/>
              <a:defRPr sz="1600"/>
            </a:lvl3pPr>
            <a:lvl4pPr marL="0" indent="0">
              <a:lnSpc>
                <a:spcPct val="110000"/>
              </a:lnSpc>
              <a:spcBef>
                <a:spcPts val="0"/>
              </a:spcBef>
              <a:spcAft>
                <a:spcPts val="450"/>
              </a:spcAft>
              <a:buFontTx/>
              <a:buNone/>
              <a:defRPr sz="1600" b="1">
                <a:latin typeface="+mj-lt"/>
              </a:defRPr>
            </a:lvl4pPr>
            <a:lvl5pPr marL="0" indent="0">
              <a:lnSpc>
                <a:spcPct val="110000"/>
              </a:lnSpc>
              <a:spcBef>
                <a:spcPts val="0"/>
              </a:spcBef>
              <a:spcAft>
                <a:spcPts val="450"/>
              </a:spcAft>
              <a:buFontTx/>
              <a:buNone/>
              <a:defRPr sz="1400"/>
            </a:lvl5pPr>
            <a:lvl6pPr marL="169200" indent="-169200">
              <a:lnSpc>
                <a:spcPct val="110000"/>
              </a:lnSpc>
              <a:spcBef>
                <a:spcPts val="0"/>
              </a:spcBef>
              <a:spcAft>
                <a:spcPts val="450"/>
              </a:spcAft>
              <a:buFont typeface="Symbol" panose="05050102010706020507" pitchFamily="18" charset="2"/>
              <a:buChar char="-"/>
              <a:defRPr sz="1400"/>
            </a:lvl6pPr>
            <a:lvl7pPr marL="338400" indent="-169200">
              <a:lnSpc>
                <a:spcPct val="110000"/>
              </a:lnSpc>
              <a:spcBef>
                <a:spcPts val="0"/>
              </a:spcBef>
              <a:spcAft>
                <a:spcPts val="450"/>
              </a:spcAft>
              <a:buFont typeface="Symbol" panose="05050102010706020507" pitchFamily="18" charset="2"/>
              <a:buChar char="-"/>
              <a:defRPr sz="1400"/>
            </a:lvl7pPr>
            <a:lvl8pPr marL="0" indent="0">
              <a:lnSpc>
                <a:spcPct val="110000"/>
              </a:lnSpc>
              <a:spcBef>
                <a:spcPts val="0"/>
              </a:spcBef>
              <a:spcAft>
                <a:spcPts val="450"/>
              </a:spcAft>
              <a:buFontTx/>
              <a:buNone/>
              <a:defRPr sz="1400" b="1">
                <a:latin typeface="+mj-lt"/>
              </a:defRP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400" b="1" i="0" u="none" strike="noStrike" kern="1200" cap="none" spc="0" normalizeH="0" baseline="0" noProof="0">
                <a:ln>
                  <a:noFill/>
                </a:ln>
                <a:solidFill>
                  <a:srgbClr val="F8956E"/>
                </a:solidFill>
                <a:effectLst/>
                <a:uLnTx/>
                <a:uFillTx/>
                <a:latin typeface="Antarctica Medium" pitchFamily="2" charset="0"/>
                <a:ea typeface="+mn-ea"/>
                <a:cs typeface="Arial" panose="020B0604020202020204" pitchFamily="34" charset="0"/>
              </a:rPr>
              <a:t>LMFP</a:t>
            </a:r>
            <a:br>
              <a:rPr kumimoji="0" lang="en-US" sz="1400" b="0" i="0" u="none" strike="noStrike" kern="1200" cap="none" spc="0" normalizeH="0" baseline="0" noProof="0">
                <a:ln>
                  <a:noFill/>
                </a:ln>
                <a:solidFill>
                  <a:srgbClr val="F8956E"/>
                </a:solidFill>
                <a:effectLst/>
                <a:uLnTx/>
                <a:uFillTx/>
                <a:latin typeface="Antarctica Medium" pitchFamily="2" charset="0"/>
                <a:ea typeface="+mn-ea"/>
                <a:cs typeface="Arial" panose="020B0604020202020204" pitchFamily="34" charset="0"/>
              </a:rPr>
            </a:br>
            <a:r>
              <a:rPr kumimoji="0" lang="en-US" sz="1400" b="0" i="0" u="none" strike="noStrike" kern="1200" cap="none" spc="0" normalizeH="0" baseline="0" noProof="0">
                <a:ln>
                  <a:noFill/>
                </a:ln>
                <a:solidFill>
                  <a:srgbClr val="F8956E"/>
                </a:solidFill>
                <a:effectLst/>
                <a:uLnTx/>
                <a:uFillTx/>
                <a:latin typeface="Antarctica Medium" pitchFamily="2" charset="0"/>
                <a:ea typeface="+mn-ea"/>
                <a:cs typeface="Arial" panose="020B0604020202020204" pitchFamily="34" charset="0"/>
              </a:rPr>
              <a:t>Lithium manganese iron  phosphate</a:t>
            </a:r>
          </a:p>
        </p:txBody>
      </p:sp>
      <p:sp>
        <p:nvSpPr>
          <p:cNvPr id="66" name="TextBox 65">
            <a:extLst>
              <a:ext uri="{FF2B5EF4-FFF2-40B4-BE49-F238E27FC236}">
                <a16:creationId xmlns:a16="http://schemas.microsoft.com/office/drawing/2014/main" id="{E8104F37-19DF-B20A-2F31-4A52218C37F4}"/>
              </a:ext>
            </a:extLst>
          </p:cNvPr>
          <p:cNvSpPr txBox="1">
            <a:spLocks/>
          </p:cNvSpPr>
          <p:nvPr/>
        </p:nvSpPr>
        <p:spPr>
          <a:xfrm>
            <a:off x="4187945" y="3409039"/>
            <a:ext cx="594715" cy="394852"/>
          </a:xfrm>
          <a:prstGeom prst="rect">
            <a:avLst/>
          </a:prstGeom>
        </p:spPr>
        <p:txBody>
          <a:bodyPr vert="horz" wrap="none" lIns="0" tIns="0" rIns="0" bIns="0" rtlCol="0" anchor="t" anchorCtr="0">
            <a:spAutoFit/>
          </a:bodyPr>
          <a:lstStyle>
            <a:lvl1pPr lvl="0" indent="0">
              <a:lnSpc>
                <a:spcPct val="110000"/>
              </a:lnSpc>
              <a:spcBef>
                <a:spcPts val="0"/>
              </a:spcBef>
              <a:spcAft>
                <a:spcPts val="450"/>
              </a:spcAft>
              <a:buFontTx/>
              <a:buNone/>
              <a:defRPr sz="1600" b="0"/>
            </a:lvl1pPr>
            <a:lvl2pPr marL="169200" lvl="1" indent="-169200">
              <a:lnSpc>
                <a:spcPct val="110000"/>
              </a:lnSpc>
              <a:spcBef>
                <a:spcPts val="0"/>
              </a:spcBef>
              <a:spcAft>
                <a:spcPts val="450"/>
              </a:spcAft>
              <a:buFont typeface="Symbol" panose="05050102010706020507" pitchFamily="18" charset="2"/>
              <a:buChar char="-"/>
              <a:defRPr sz="1600" baseline="0"/>
            </a:lvl2pPr>
            <a:lvl3pPr marL="338400" lvl="2" indent="-169200">
              <a:lnSpc>
                <a:spcPct val="110000"/>
              </a:lnSpc>
              <a:spcBef>
                <a:spcPts val="0"/>
              </a:spcBef>
              <a:spcAft>
                <a:spcPts val="450"/>
              </a:spcAft>
              <a:buFont typeface="Symbol" panose="05050102010706020507" pitchFamily="18" charset="2"/>
              <a:buChar char="-"/>
              <a:defRPr sz="1600"/>
            </a:lvl3pPr>
            <a:lvl4pPr marL="0" indent="0">
              <a:lnSpc>
                <a:spcPct val="110000"/>
              </a:lnSpc>
              <a:spcBef>
                <a:spcPts val="0"/>
              </a:spcBef>
              <a:spcAft>
                <a:spcPts val="450"/>
              </a:spcAft>
              <a:buFontTx/>
              <a:buNone/>
              <a:defRPr sz="1600" b="1">
                <a:latin typeface="+mj-lt"/>
              </a:defRPr>
            </a:lvl4pPr>
            <a:lvl5pPr marL="0" indent="0">
              <a:lnSpc>
                <a:spcPct val="110000"/>
              </a:lnSpc>
              <a:spcBef>
                <a:spcPts val="0"/>
              </a:spcBef>
              <a:spcAft>
                <a:spcPts val="450"/>
              </a:spcAft>
              <a:buFontTx/>
              <a:buNone/>
              <a:defRPr sz="1400"/>
            </a:lvl5pPr>
            <a:lvl6pPr marL="169200" indent="-169200">
              <a:lnSpc>
                <a:spcPct val="110000"/>
              </a:lnSpc>
              <a:spcBef>
                <a:spcPts val="0"/>
              </a:spcBef>
              <a:spcAft>
                <a:spcPts val="450"/>
              </a:spcAft>
              <a:buFont typeface="Symbol" panose="05050102010706020507" pitchFamily="18" charset="2"/>
              <a:buChar char="-"/>
              <a:defRPr sz="1400"/>
            </a:lvl6pPr>
            <a:lvl7pPr marL="338400" indent="-169200">
              <a:lnSpc>
                <a:spcPct val="110000"/>
              </a:lnSpc>
              <a:spcBef>
                <a:spcPts val="0"/>
              </a:spcBef>
              <a:spcAft>
                <a:spcPts val="450"/>
              </a:spcAft>
              <a:buFont typeface="Symbol" panose="05050102010706020507" pitchFamily="18" charset="2"/>
              <a:buChar char="-"/>
              <a:defRPr sz="1400"/>
            </a:lvl7pPr>
            <a:lvl8pPr marL="0" indent="0">
              <a:lnSpc>
                <a:spcPct val="110000"/>
              </a:lnSpc>
              <a:spcBef>
                <a:spcPts val="0"/>
              </a:spcBef>
              <a:spcAft>
                <a:spcPts val="450"/>
              </a:spcAft>
              <a:buFontTx/>
              <a:buNone/>
              <a:defRPr sz="1400" b="1">
                <a:latin typeface="+mj-lt"/>
              </a:defRP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200" b="0" i="0" u="none" strike="noStrike" kern="1200" cap="none" spc="0" normalizeH="0" baseline="0" noProof="0">
                <a:ln>
                  <a:noFill/>
                </a:ln>
                <a:solidFill>
                  <a:srgbClr val="00BE8C"/>
                </a:solidFill>
                <a:effectLst/>
                <a:uLnTx/>
                <a:uFillTx/>
                <a:latin typeface="Antarctica Medium" pitchFamily="2" charset="0"/>
                <a:ea typeface="+mn-ea"/>
                <a:cs typeface="Arial" panose="020B0604020202020204" pitchFamily="34" charset="0"/>
              </a:rPr>
              <a:t>BEST IN</a:t>
            </a:r>
            <a:br>
              <a:rPr kumimoji="0" lang="en-US" sz="1200" b="0" i="0" u="none" strike="noStrike" kern="1200" cap="none" spc="0" normalizeH="0" baseline="0" noProof="0">
                <a:ln>
                  <a:noFill/>
                </a:ln>
                <a:solidFill>
                  <a:srgbClr val="00BE8C"/>
                </a:solidFill>
                <a:effectLst/>
                <a:uLnTx/>
                <a:uFillTx/>
                <a:latin typeface="Antarctica Medium" pitchFamily="2" charset="0"/>
                <a:ea typeface="+mn-ea"/>
                <a:cs typeface="Arial" panose="020B0604020202020204" pitchFamily="34" charset="0"/>
              </a:rPr>
            </a:br>
            <a:r>
              <a:rPr kumimoji="0" lang="en-US" sz="1200" b="0" i="0" u="none" strike="noStrike" kern="1200" cap="none" spc="0" normalizeH="0" baseline="0" noProof="0">
                <a:ln>
                  <a:noFill/>
                </a:ln>
                <a:solidFill>
                  <a:srgbClr val="00BE8C"/>
                </a:solidFill>
                <a:effectLst/>
                <a:uLnTx/>
                <a:uFillTx/>
                <a:latin typeface="Antarctica Medium" pitchFamily="2" charset="0"/>
                <a:ea typeface="+mn-ea"/>
                <a:cs typeface="Arial" panose="020B0604020202020204" pitchFamily="34" charset="0"/>
              </a:rPr>
              <a:t>CLASS</a:t>
            </a:r>
          </a:p>
        </p:txBody>
      </p:sp>
      <p:sp>
        <p:nvSpPr>
          <p:cNvPr id="67" name="TextBox 66">
            <a:extLst>
              <a:ext uri="{FF2B5EF4-FFF2-40B4-BE49-F238E27FC236}">
                <a16:creationId xmlns:a16="http://schemas.microsoft.com/office/drawing/2014/main" id="{7AD0B883-76D9-9B34-4C11-38C4AB14384C}"/>
              </a:ext>
            </a:extLst>
          </p:cNvPr>
          <p:cNvSpPr txBox="1">
            <a:spLocks/>
          </p:cNvSpPr>
          <p:nvPr/>
        </p:nvSpPr>
        <p:spPr>
          <a:xfrm>
            <a:off x="1693873" y="3527533"/>
            <a:ext cx="394339" cy="191719"/>
          </a:xfrm>
          <a:prstGeom prst="rect">
            <a:avLst/>
          </a:prstGeom>
        </p:spPr>
        <p:txBody>
          <a:bodyPr vert="horz" wrap="none" lIns="0" tIns="0" rIns="0" bIns="0" rtlCol="0" anchor="t" anchorCtr="0">
            <a:spAutoFit/>
          </a:bodyPr>
          <a:lstStyle>
            <a:lvl1pPr lvl="0" indent="0">
              <a:lnSpc>
                <a:spcPct val="110000"/>
              </a:lnSpc>
              <a:spcBef>
                <a:spcPts val="0"/>
              </a:spcBef>
              <a:spcAft>
                <a:spcPts val="450"/>
              </a:spcAft>
              <a:buFontTx/>
              <a:buNone/>
              <a:defRPr sz="1600" b="0"/>
            </a:lvl1pPr>
            <a:lvl2pPr marL="169200" lvl="1" indent="-169200">
              <a:lnSpc>
                <a:spcPct val="110000"/>
              </a:lnSpc>
              <a:spcBef>
                <a:spcPts val="0"/>
              </a:spcBef>
              <a:spcAft>
                <a:spcPts val="450"/>
              </a:spcAft>
              <a:buFont typeface="Symbol" panose="05050102010706020507" pitchFamily="18" charset="2"/>
              <a:buChar char="-"/>
              <a:defRPr sz="1600" baseline="0"/>
            </a:lvl2pPr>
            <a:lvl3pPr marL="338400" lvl="2" indent="-169200">
              <a:lnSpc>
                <a:spcPct val="110000"/>
              </a:lnSpc>
              <a:spcBef>
                <a:spcPts val="0"/>
              </a:spcBef>
              <a:spcAft>
                <a:spcPts val="450"/>
              </a:spcAft>
              <a:buFont typeface="Symbol" panose="05050102010706020507" pitchFamily="18" charset="2"/>
              <a:buChar char="-"/>
              <a:defRPr sz="1600"/>
            </a:lvl3pPr>
            <a:lvl4pPr marL="0" indent="0">
              <a:lnSpc>
                <a:spcPct val="110000"/>
              </a:lnSpc>
              <a:spcBef>
                <a:spcPts val="0"/>
              </a:spcBef>
              <a:spcAft>
                <a:spcPts val="450"/>
              </a:spcAft>
              <a:buFontTx/>
              <a:buNone/>
              <a:defRPr sz="1600" b="1">
                <a:latin typeface="+mj-lt"/>
              </a:defRPr>
            </a:lvl4pPr>
            <a:lvl5pPr marL="0" indent="0">
              <a:lnSpc>
                <a:spcPct val="110000"/>
              </a:lnSpc>
              <a:spcBef>
                <a:spcPts val="0"/>
              </a:spcBef>
              <a:spcAft>
                <a:spcPts val="450"/>
              </a:spcAft>
              <a:buFontTx/>
              <a:buNone/>
              <a:defRPr sz="1400"/>
            </a:lvl5pPr>
            <a:lvl6pPr marL="169200" indent="-169200">
              <a:lnSpc>
                <a:spcPct val="110000"/>
              </a:lnSpc>
              <a:spcBef>
                <a:spcPts val="0"/>
              </a:spcBef>
              <a:spcAft>
                <a:spcPts val="450"/>
              </a:spcAft>
              <a:buFont typeface="Symbol" panose="05050102010706020507" pitchFamily="18" charset="2"/>
              <a:buChar char="-"/>
              <a:defRPr sz="1400"/>
            </a:lvl6pPr>
            <a:lvl7pPr marL="338400" indent="-169200">
              <a:lnSpc>
                <a:spcPct val="110000"/>
              </a:lnSpc>
              <a:spcBef>
                <a:spcPts val="0"/>
              </a:spcBef>
              <a:spcAft>
                <a:spcPts val="450"/>
              </a:spcAft>
              <a:buFont typeface="Symbol" panose="05050102010706020507" pitchFamily="18" charset="2"/>
              <a:buChar char="-"/>
              <a:defRPr sz="1400"/>
            </a:lvl7pPr>
            <a:lvl8pPr marL="0" indent="0">
              <a:lnSpc>
                <a:spcPct val="110000"/>
              </a:lnSpc>
              <a:spcBef>
                <a:spcPts val="0"/>
              </a:spcBef>
              <a:spcAft>
                <a:spcPts val="450"/>
              </a:spcAft>
              <a:buFontTx/>
              <a:buNone/>
              <a:defRPr sz="1400" b="1">
                <a:latin typeface="+mj-lt"/>
              </a:defRP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1200" b="0" i="0" u="none" strike="noStrike" kern="1200" cap="none" spc="0" normalizeH="0" baseline="0" noProof="0">
                <a:ln>
                  <a:noFill/>
                </a:ln>
                <a:solidFill>
                  <a:srgbClr val="F8956E"/>
                </a:solidFill>
                <a:effectLst/>
                <a:uLnTx/>
                <a:uFillTx/>
                <a:latin typeface="Antarctica Medium" pitchFamily="2" charset="0"/>
                <a:ea typeface="+mn-ea"/>
                <a:cs typeface="Arial" panose="020B0604020202020204" pitchFamily="34" charset="0"/>
              </a:rPr>
              <a:t>Entry</a:t>
            </a:r>
          </a:p>
        </p:txBody>
      </p:sp>
      <p:sp>
        <p:nvSpPr>
          <p:cNvPr id="68" name="TextBox 67">
            <a:extLst>
              <a:ext uri="{FF2B5EF4-FFF2-40B4-BE49-F238E27FC236}">
                <a16:creationId xmlns:a16="http://schemas.microsoft.com/office/drawing/2014/main" id="{B26D8878-71A0-FAD1-C7D1-B6B6C6DC65BB}"/>
              </a:ext>
            </a:extLst>
          </p:cNvPr>
          <p:cNvSpPr txBox="1">
            <a:spLocks/>
          </p:cNvSpPr>
          <p:nvPr/>
        </p:nvSpPr>
        <p:spPr>
          <a:xfrm>
            <a:off x="2296005" y="4970729"/>
            <a:ext cx="1867499" cy="789768"/>
          </a:xfrm>
          <a:prstGeom prst="rect">
            <a:avLst/>
          </a:prstGeom>
        </p:spPr>
        <p:txBody>
          <a:bodyPr vert="horz" wrap="none" lIns="0" tIns="0" rIns="0" bIns="0" rtlCol="0" anchor="t" anchorCtr="0">
            <a:spAutoFit/>
          </a:bodyPr>
          <a:lstStyle>
            <a:lvl1pPr lvl="0" indent="0">
              <a:lnSpc>
                <a:spcPct val="110000"/>
              </a:lnSpc>
              <a:spcBef>
                <a:spcPts val="0"/>
              </a:spcBef>
              <a:spcAft>
                <a:spcPts val="450"/>
              </a:spcAft>
              <a:buFontTx/>
              <a:buNone/>
              <a:defRPr sz="1600" b="0"/>
            </a:lvl1pPr>
            <a:lvl2pPr marL="169200" lvl="1" indent="-169200">
              <a:lnSpc>
                <a:spcPct val="110000"/>
              </a:lnSpc>
              <a:spcBef>
                <a:spcPts val="0"/>
              </a:spcBef>
              <a:spcAft>
                <a:spcPts val="450"/>
              </a:spcAft>
              <a:buFont typeface="Symbol" panose="05050102010706020507" pitchFamily="18" charset="2"/>
              <a:buChar char="-"/>
              <a:defRPr sz="1600" baseline="0"/>
            </a:lvl2pPr>
            <a:lvl3pPr marL="338400" lvl="2" indent="-169200">
              <a:lnSpc>
                <a:spcPct val="110000"/>
              </a:lnSpc>
              <a:spcBef>
                <a:spcPts val="0"/>
              </a:spcBef>
              <a:spcAft>
                <a:spcPts val="450"/>
              </a:spcAft>
              <a:buFont typeface="Symbol" panose="05050102010706020507" pitchFamily="18" charset="2"/>
              <a:buChar char="-"/>
              <a:defRPr sz="1600"/>
            </a:lvl3pPr>
            <a:lvl4pPr marL="0" indent="0">
              <a:lnSpc>
                <a:spcPct val="110000"/>
              </a:lnSpc>
              <a:spcBef>
                <a:spcPts val="0"/>
              </a:spcBef>
              <a:spcAft>
                <a:spcPts val="450"/>
              </a:spcAft>
              <a:buFontTx/>
              <a:buNone/>
              <a:defRPr sz="1600" b="1">
                <a:latin typeface="+mj-lt"/>
              </a:defRPr>
            </a:lvl4pPr>
            <a:lvl5pPr marL="0" indent="0">
              <a:lnSpc>
                <a:spcPct val="110000"/>
              </a:lnSpc>
              <a:spcBef>
                <a:spcPts val="0"/>
              </a:spcBef>
              <a:spcAft>
                <a:spcPts val="450"/>
              </a:spcAft>
              <a:buFontTx/>
              <a:buNone/>
              <a:defRPr sz="1400"/>
            </a:lvl5pPr>
            <a:lvl6pPr marL="169200" indent="-169200">
              <a:lnSpc>
                <a:spcPct val="110000"/>
              </a:lnSpc>
              <a:spcBef>
                <a:spcPts val="0"/>
              </a:spcBef>
              <a:spcAft>
                <a:spcPts val="450"/>
              </a:spcAft>
              <a:buFont typeface="Symbol" panose="05050102010706020507" pitchFamily="18" charset="2"/>
              <a:buChar char="-"/>
              <a:defRPr sz="1400"/>
            </a:lvl6pPr>
            <a:lvl7pPr marL="338400" indent="-169200">
              <a:lnSpc>
                <a:spcPct val="110000"/>
              </a:lnSpc>
              <a:spcBef>
                <a:spcPts val="0"/>
              </a:spcBef>
              <a:spcAft>
                <a:spcPts val="450"/>
              </a:spcAft>
              <a:buFont typeface="Symbol" panose="05050102010706020507" pitchFamily="18" charset="2"/>
              <a:buChar char="-"/>
              <a:defRPr sz="1400"/>
            </a:lvl7pPr>
            <a:lvl8pPr marL="0" indent="0">
              <a:lnSpc>
                <a:spcPct val="110000"/>
              </a:lnSpc>
              <a:spcBef>
                <a:spcPts val="0"/>
              </a:spcBef>
              <a:spcAft>
                <a:spcPts val="450"/>
              </a:spcAft>
              <a:buFontTx/>
              <a:buNone/>
              <a:defRPr sz="1400" b="1">
                <a:latin typeface="+mj-lt"/>
              </a:defRP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10000"/>
              </a:lnSpc>
              <a:spcBef>
                <a:spcPts val="0"/>
              </a:spcBef>
              <a:spcAft>
                <a:spcPts val="450"/>
              </a:spcAft>
              <a:buClrTx/>
              <a:buSzTx/>
              <a:buFontTx/>
              <a:buNone/>
              <a:tabLst/>
              <a:defRPr/>
            </a:pPr>
            <a:r>
              <a:rPr kumimoji="0" lang="en-US" sz="2400" b="0" i="0" u="none" strike="noStrike" kern="1200" cap="none" spc="0" normalizeH="0" baseline="0" noProof="0">
                <a:ln>
                  <a:noFill/>
                </a:ln>
                <a:solidFill>
                  <a:srgbClr val="00BE8C"/>
                </a:solidFill>
                <a:effectLst/>
                <a:uLnTx/>
                <a:uFillTx/>
                <a:latin typeface="Antarctica Medium" pitchFamily="2" charset="0"/>
                <a:ea typeface="+mn-ea"/>
                <a:cs typeface="Arial" panose="020B0604020202020204" pitchFamily="34" charset="0"/>
              </a:rPr>
              <a:t>CHEMISTRY</a:t>
            </a:r>
            <a:br>
              <a:rPr kumimoji="0" lang="en-US" sz="2400" b="0" i="0" u="none" strike="noStrike" kern="1200" cap="none" spc="0" normalizeH="0" baseline="0" noProof="0">
                <a:ln>
                  <a:noFill/>
                </a:ln>
                <a:solidFill>
                  <a:srgbClr val="00BE8C"/>
                </a:solidFill>
                <a:effectLst/>
                <a:uLnTx/>
                <a:uFillTx/>
                <a:latin typeface="Antarctica Medium" pitchFamily="2" charset="0"/>
                <a:ea typeface="+mn-ea"/>
                <a:cs typeface="Arial" panose="020B0604020202020204" pitchFamily="34" charset="0"/>
              </a:rPr>
            </a:br>
            <a:r>
              <a:rPr kumimoji="0" lang="en-US" sz="2400" b="0" i="0" u="none" strike="noStrike" kern="1200" cap="none" spc="0" normalizeH="0" baseline="0" noProof="0">
                <a:ln>
                  <a:noFill/>
                </a:ln>
                <a:solidFill>
                  <a:srgbClr val="00BE8C"/>
                </a:solidFill>
                <a:effectLst/>
                <a:uLnTx/>
                <a:uFillTx/>
                <a:latin typeface="Antarctica Medium" pitchFamily="2" charset="0"/>
                <a:ea typeface="+mn-ea"/>
                <a:cs typeface="Arial" panose="020B0604020202020204" pitchFamily="34" charset="0"/>
              </a:rPr>
              <a:t>FLEXIBILITY</a:t>
            </a:r>
          </a:p>
        </p:txBody>
      </p:sp>
      <p:cxnSp>
        <p:nvCxnSpPr>
          <p:cNvPr id="3" name="Gerader Verbinder 114">
            <a:extLst>
              <a:ext uri="{FF2B5EF4-FFF2-40B4-BE49-F238E27FC236}">
                <a16:creationId xmlns:a16="http://schemas.microsoft.com/office/drawing/2014/main" id="{B3F608FF-634D-8553-B292-1B24A2F98B1B}"/>
              </a:ext>
            </a:extLst>
          </p:cNvPr>
          <p:cNvCxnSpPr>
            <a:cxnSpLocks/>
          </p:cNvCxnSpPr>
          <p:nvPr/>
        </p:nvCxnSpPr>
        <p:spPr bwMode="auto">
          <a:xfrm>
            <a:off x="7908065" y="1674057"/>
            <a:ext cx="0" cy="4259667"/>
          </a:xfrm>
          <a:prstGeom prst="line">
            <a:avLst/>
          </a:prstGeom>
          <a:noFill/>
          <a:ln w="254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 name="Gruppieren 162">
            <a:extLst>
              <a:ext uri="{FF2B5EF4-FFF2-40B4-BE49-F238E27FC236}">
                <a16:creationId xmlns:a16="http://schemas.microsoft.com/office/drawing/2014/main" id="{54DD3502-822F-F3AE-208A-082F4920555B}"/>
              </a:ext>
            </a:extLst>
          </p:cNvPr>
          <p:cNvGrpSpPr/>
          <p:nvPr/>
        </p:nvGrpSpPr>
        <p:grpSpPr>
          <a:xfrm flipH="1">
            <a:off x="9339156" y="2451703"/>
            <a:ext cx="965688" cy="414834"/>
            <a:chOff x="3961156" y="3112016"/>
            <a:chExt cx="5157788" cy="1968500"/>
          </a:xfrm>
          <a:noFill/>
        </p:grpSpPr>
        <p:sp>
          <p:nvSpPr>
            <p:cNvPr id="4" name="Oval 27">
              <a:extLst>
                <a:ext uri="{FF2B5EF4-FFF2-40B4-BE49-F238E27FC236}">
                  <a16:creationId xmlns:a16="http://schemas.microsoft.com/office/drawing/2014/main" id="{07719C3D-30B2-596A-D76F-E1A17F6FE4B2}"/>
                </a:ext>
              </a:extLst>
            </p:cNvPr>
            <p:cNvSpPr>
              <a:spLocks noChangeArrowheads="1"/>
            </p:cNvSpPr>
            <p:nvPr/>
          </p:nvSpPr>
          <p:spPr bwMode="auto">
            <a:xfrm>
              <a:off x="7828306" y="4189928"/>
              <a:ext cx="879475" cy="877888"/>
            </a:xfrm>
            <a:prstGeom prst="ellipse">
              <a:avLst/>
            </a:prstGeom>
            <a:grpFill/>
            <a:ln w="19050">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Bai Jamjuree Light"/>
                <a:ea typeface="+mn-ea"/>
                <a:cs typeface="+mn-cs"/>
              </a:endParaRPr>
            </a:p>
          </p:txBody>
        </p:sp>
        <p:sp>
          <p:nvSpPr>
            <p:cNvPr id="5" name="Oval 28">
              <a:extLst>
                <a:ext uri="{FF2B5EF4-FFF2-40B4-BE49-F238E27FC236}">
                  <a16:creationId xmlns:a16="http://schemas.microsoft.com/office/drawing/2014/main" id="{2B251F5B-7F38-6B96-96AA-B7E04B37E5C2}"/>
                </a:ext>
              </a:extLst>
            </p:cNvPr>
            <p:cNvSpPr>
              <a:spLocks noChangeArrowheads="1"/>
            </p:cNvSpPr>
            <p:nvPr/>
          </p:nvSpPr>
          <p:spPr bwMode="auto">
            <a:xfrm>
              <a:off x="4342156" y="4208978"/>
              <a:ext cx="871538" cy="871538"/>
            </a:xfrm>
            <a:prstGeom prst="ellipse">
              <a:avLst/>
            </a:prstGeom>
            <a:grpFill/>
            <a:ln w="19050">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Bai Jamjuree Light"/>
                <a:ea typeface="+mn-ea"/>
                <a:cs typeface="+mn-cs"/>
              </a:endParaRPr>
            </a:p>
          </p:txBody>
        </p:sp>
        <p:sp>
          <p:nvSpPr>
            <p:cNvPr id="7" name="Freeform 29">
              <a:extLst>
                <a:ext uri="{FF2B5EF4-FFF2-40B4-BE49-F238E27FC236}">
                  <a16:creationId xmlns:a16="http://schemas.microsoft.com/office/drawing/2014/main" id="{123E3F37-DF92-DEC2-AFD7-466ACF274ED6}"/>
                </a:ext>
              </a:extLst>
            </p:cNvPr>
            <p:cNvSpPr>
              <a:spLocks/>
            </p:cNvSpPr>
            <p:nvPr/>
          </p:nvSpPr>
          <p:spPr bwMode="auto">
            <a:xfrm>
              <a:off x="3961156" y="3112016"/>
              <a:ext cx="5157788" cy="1719263"/>
            </a:xfrm>
            <a:custGeom>
              <a:avLst/>
              <a:gdLst>
                <a:gd name="T0" fmla="*/ 1344 w 5284"/>
                <a:gd name="T1" fmla="*/ 1762 h 1762"/>
                <a:gd name="T2" fmla="*/ 828 w 5284"/>
                <a:gd name="T3" fmla="*/ 1026 h 1762"/>
                <a:gd name="T4" fmla="*/ 324 w 5284"/>
                <a:gd name="T5" fmla="*/ 1762 h 1762"/>
                <a:gd name="T6" fmla="*/ 56 w 5284"/>
                <a:gd name="T7" fmla="*/ 1746 h 1762"/>
                <a:gd name="T8" fmla="*/ 4 w 5284"/>
                <a:gd name="T9" fmla="*/ 1686 h 1762"/>
                <a:gd name="T10" fmla="*/ 30 w 5284"/>
                <a:gd name="T11" fmla="*/ 1528 h 1762"/>
                <a:gd name="T12" fmla="*/ 4 w 5284"/>
                <a:gd name="T13" fmla="*/ 1192 h 1762"/>
                <a:gd name="T14" fmla="*/ 126 w 5284"/>
                <a:gd name="T15" fmla="*/ 994 h 1762"/>
                <a:gd name="T16" fmla="*/ 628 w 5284"/>
                <a:gd name="T17" fmla="*/ 752 h 1762"/>
                <a:gd name="T18" fmla="*/ 1134 w 5284"/>
                <a:gd name="T19" fmla="*/ 626 h 1762"/>
                <a:gd name="T20" fmla="*/ 2264 w 5284"/>
                <a:gd name="T21" fmla="*/ 118 h 1762"/>
                <a:gd name="T22" fmla="*/ 3160 w 5284"/>
                <a:gd name="T23" fmla="*/ 28 h 1762"/>
                <a:gd name="T24" fmla="*/ 3992 w 5284"/>
                <a:gd name="T25" fmla="*/ 66 h 1762"/>
                <a:gd name="T26" fmla="*/ 4076 w 5284"/>
                <a:gd name="T27" fmla="*/ 36 h 1762"/>
                <a:gd name="T28" fmla="*/ 4190 w 5284"/>
                <a:gd name="T29" fmla="*/ 6 h 1762"/>
                <a:gd name="T30" fmla="*/ 4190 w 5284"/>
                <a:gd name="T31" fmla="*/ 86 h 1762"/>
                <a:gd name="T32" fmla="*/ 4764 w 5284"/>
                <a:gd name="T33" fmla="*/ 174 h 1762"/>
                <a:gd name="T34" fmla="*/ 4926 w 5284"/>
                <a:gd name="T35" fmla="*/ 258 h 1762"/>
                <a:gd name="T36" fmla="*/ 4866 w 5284"/>
                <a:gd name="T37" fmla="*/ 324 h 1762"/>
                <a:gd name="T38" fmla="*/ 5004 w 5284"/>
                <a:gd name="T39" fmla="*/ 520 h 1762"/>
                <a:gd name="T40" fmla="*/ 5062 w 5284"/>
                <a:gd name="T41" fmla="*/ 538 h 1762"/>
                <a:gd name="T42" fmla="*/ 5174 w 5284"/>
                <a:gd name="T43" fmla="*/ 680 h 1762"/>
                <a:gd name="T44" fmla="*/ 5174 w 5284"/>
                <a:gd name="T45" fmla="*/ 934 h 1762"/>
                <a:gd name="T46" fmla="*/ 5254 w 5284"/>
                <a:gd name="T47" fmla="*/ 1030 h 1762"/>
                <a:gd name="T48" fmla="*/ 5270 w 5284"/>
                <a:gd name="T49" fmla="*/ 1140 h 1762"/>
                <a:gd name="T50" fmla="*/ 5232 w 5284"/>
                <a:gd name="T51" fmla="*/ 1240 h 1762"/>
                <a:gd name="T52" fmla="*/ 5256 w 5284"/>
                <a:gd name="T53" fmla="*/ 1326 h 1762"/>
                <a:gd name="T54" fmla="*/ 5284 w 5284"/>
                <a:gd name="T55" fmla="*/ 1426 h 1762"/>
                <a:gd name="T56" fmla="*/ 5260 w 5284"/>
                <a:gd name="T57" fmla="*/ 1508 h 1762"/>
                <a:gd name="T58" fmla="*/ 5214 w 5284"/>
                <a:gd name="T59" fmla="*/ 1594 h 1762"/>
                <a:gd name="T60" fmla="*/ 5108 w 5284"/>
                <a:gd name="T61" fmla="*/ 1672 h 1762"/>
                <a:gd name="T62" fmla="*/ 4946 w 5284"/>
                <a:gd name="T63" fmla="*/ 1506 h 1762"/>
                <a:gd name="T64" fmla="*/ 4164 w 5284"/>
                <a:gd name="T65" fmla="*/ 1068 h 1762"/>
                <a:gd name="T66" fmla="*/ 3864 w 5284"/>
                <a:gd name="T67" fmla="*/ 1572 h 1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84" h="1762">
                  <a:moveTo>
                    <a:pt x="3892" y="1734"/>
                  </a:moveTo>
                  <a:cubicBezTo>
                    <a:pt x="1344" y="1762"/>
                    <a:pt x="1344" y="1762"/>
                    <a:pt x="1344" y="1762"/>
                  </a:cubicBezTo>
                  <a:cubicBezTo>
                    <a:pt x="1344" y="1762"/>
                    <a:pt x="1389" y="1636"/>
                    <a:pt x="1370" y="1489"/>
                  </a:cubicBezTo>
                  <a:cubicBezTo>
                    <a:pt x="1342" y="1277"/>
                    <a:pt x="1206" y="1020"/>
                    <a:pt x="828" y="1026"/>
                  </a:cubicBezTo>
                  <a:cubicBezTo>
                    <a:pt x="490" y="1031"/>
                    <a:pt x="353" y="1242"/>
                    <a:pt x="314" y="1436"/>
                  </a:cubicBezTo>
                  <a:cubicBezTo>
                    <a:pt x="280" y="1605"/>
                    <a:pt x="324" y="1762"/>
                    <a:pt x="324" y="1762"/>
                  </a:cubicBezTo>
                  <a:cubicBezTo>
                    <a:pt x="138" y="1762"/>
                    <a:pt x="138" y="1762"/>
                    <a:pt x="138" y="1762"/>
                  </a:cubicBezTo>
                  <a:cubicBezTo>
                    <a:pt x="138" y="1762"/>
                    <a:pt x="84" y="1754"/>
                    <a:pt x="56" y="1746"/>
                  </a:cubicBezTo>
                  <a:cubicBezTo>
                    <a:pt x="28" y="1738"/>
                    <a:pt x="4" y="1714"/>
                    <a:pt x="4" y="1714"/>
                  </a:cubicBezTo>
                  <a:cubicBezTo>
                    <a:pt x="4" y="1686"/>
                    <a:pt x="4" y="1686"/>
                    <a:pt x="4" y="1686"/>
                  </a:cubicBezTo>
                  <a:cubicBezTo>
                    <a:pt x="4" y="1686"/>
                    <a:pt x="4" y="1670"/>
                    <a:pt x="20" y="1664"/>
                  </a:cubicBezTo>
                  <a:cubicBezTo>
                    <a:pt x="36" y="1658"/>
                    <a:pt x="30" y="1528"/>
                    <a:pt x="30" y="1528"/>
                  </a:cubicBezTo>
                  <a:cubicBezTo>
                    <a:pt x="30" y="1528"/>
                    <a:pt x="8" y="1518"/>
                    <a:pt x="4" y="1492"/>
                  </a:cubicBezTo>
                  <a:cubicBezTo>
                    <a:pt x="0" y="1466"/>
                    <a:pt x="4" y="1192"/>
                    <a:pt x="4" y="1192"/>
                  </a:cubicBezTo>
                  <a:cubicBezTo>
                    <a:pt x="4" y="1192"/>
                    <a:pt x="70" y="1054"/>
                    <a:pt x="90" y="1042"/>
                  </a:cubicBezTo>
                  <a:cubicBezTo>
                    <a:pt x="110" y="1030"/>
                    <a:pt x="110" y="1014"/>
                    <a:pt x="126" y="994"/>
                  </a:cubicBezTo>
                  <a:cubicBezTo>
                    <a:pt x="142" y="974"/>
                    <a:pt x="296" y="844"/>
                    <a:pt x="378" y="820"/>
                  </a:cubicBezTo>
                  <a:cubicBezTo>
                    <a:pt x="460" y="796"/>
                    <a:pt x="628" y="752"/>
                    <a:pt x="628" y="752"/>
                  </a:cubicBezTo>
                  <a:cubicBezTo>
                    <a:pt x="628" y="752"/>
                    <a:pt x="696" y="702"/>
                    <a:pt x="836" y="672"/>
                  </a:cubicBezTo>
                  <a:cubicBezTo>
                    <a:pt x="976" y="642"/>
                    <a:pt x="1134" y="626"/>
                    <a:pt x="1134" y="626"/>
                  </a:cubicBezTo>
                  <a:cubicBezTo>
                    <a:pt x="1134" y="626"/>
                    <a:pt x="1478" y="442"/>
                    <a:pt x="1644" y="370"/>
                  </a:cubicBezTo>
                  <a:cubicBezTo>
                    <a:pt x="1810" y="298"/>
                    <a:pt x="2182" y="138"/>
                    <a:pt x="2264" y="118"/>
                  </a:cubicBezTo>
                  <a:cubicBezTo>
                    <a:pt x="2346" y="98"/>
                    <a:pt x="2588" y="52"/>
                    <a:pt x="2664" y="50"/>
                  </a:cubicBezTo>
                  <a:cubicBezTo>
                    <a:pt x="2740" y="48"/>
                    <a:pt x="3160" y="28"/>
                    <a:pt x="3160" y="28"/>
                  </a:cubicBezTo>
                  <a:cubicBezTo>
                    <a:pt x="3160" y="28"/>
                    <a:pt x="3442" y="22"/>
                    <a:pt x="3526" y="28"/>
                  </a:cubicBezTo>
                  <a:cubicBezTo>
                    <a:pt x="3610" y="34"/>
                    <a:pt x="3992" y="66"/>
                    <a:pt x="3992" y="66"/>
                  </a:cubicBezTo>
                  <a:cubicBezTo>
                    <a:pt x="3992" y="66"/>
                    <a:pt x="3996" y="52"/>
                    <a:pt x="4020" y="46"/>
                  </a:cubicBezTo>
                  <a:cubicBezTo>
                    <a:pt x="4044" y="40"/>
                    <a:pt x="4076" y="36"/>
                    <a:pt x="4076" y="36"/>
                  </a:cubicBezTo>
                  <a:cubicBezTo>
                    <a:pt x="4076" y="36"/>
                    <a:pt x="4110" y="12"/>
                    <a:pt x="4140" y="6"/>
                  </a:cubicBezTo>
                  <a:cubicBezTo>
                    <a:pt x="4170" y="0"/>
                    <a:pt x="4190" y="6"/>
                    <a:pt x="4190" y="6"/>
                  </a:cubicBezTo>
                  <a:cubicBezTo>
                    <a:pt x="4190" y="6"/>
                    <a:pt x="4170" y="32"/>
                    <a:pt x="4174" y="48"/>
                  </a:cubicBezTo>
                  <a:cubicBezTo>
                    <a:pt x="4178" y="64"/>
                    <a:pt x="4190" y="86"/>
                    <a:pt x="4190" y="86"/>
                  </a:cubicBezTo>
                  <a:cubicBezTo>
                    <a:pt x="4190" y="86"/>
                    <a:pt x="4326" y="102"/>
                    <a:pt x="4388" y="110"/>
                  </a:cubicBezTo>
                  <a:cubicBezTo>
                    <a:pt x="4450" y="118"/>
                    <a:pt x="4688" y="160"/>
                    <a:pt x="4764" y="174"/>
                  </a:cubicBezTo>
                  <a:cubicBezTo>
                    <a:pt x="4840" y="188"/>
                    <a:pt x="4956" y="224"/>
                    <a:pt x="4956" y="224"/>
                  </a:cubicBezTo>
                  <a:cubicBezTo>
                    <a:pt x="4956" y="224"/>
                    <a:pt x="4948" y="246"/>
                    <a:pt x="4926" y="258"/>
                  </a:cubicBezTo>
                  <a:cubicBezTo>
                    <a:pt x="4876" y="268"/>
                    <a:pt x="4876" y="268"/>
                    <a:pt x="4876" y="268"/>
                  </a:cubicBezTo>
                  <a:cubicBezTo>
                    <a:pt x="4876" y="268"/>
                    <a:pt x="4866" y="306"/>
                    <a:pt x="4866" y="324"/>
                  </a:cubicBezTo>
                  <a:cubicBezTo>
                    <a:pt x="4866" y="342"/>
                    <a:pt x="4860" y="374"/>
                    <a:pt x="4876" y="392"/>
                  </a:cubicBezTo>
                  <a:cubicBezTo>
                    <a:pt x="4892" y="410"/>
                    <a:pt x="5004" y="520"/>
                    <a:pt x="5004" y="520"/>
                  </a:cubicBezTo>
                  <a:cubicBezTo>
                    <a:pt x="5004" y="520"/>
                    <a:pt x="5008" y="508"/>
                    <a:pt x="5032" y="514"/>
                  </a:cubicBezTo>
                  <a:cubicBezTo>
                    <a:pt x="5056" y="520"/>
                    <a:pt x="5062" y="538"/>
                    <a:pt x="5062" y="538"/>
                  </a:cubicBezTo>
                  <a:cubicBezTo>
                    <a:pt x="5050" y="556"/>
                    <a:pt x="5050" y="556"/>
                    <a:pt x="5050" y="556"/>
                  </a:cubicBezTo>
                  <a:cubicBezTo>
                    <a:pt x="5174" y="680"/>
                    <a:pt x="5174" y="680"/>
                    <a:pt x="5174" y="680"/>
                  </a:cubicBezTo>
                  <a:cubicBezTo>
                    <a:pt x="5174" y="862"/>
                    <a:pt x="5174" y="862"/>
                    <a:pt x="5174" y="862"/>
                  </a:cubicBezTo>
                  <a:cubicBezTo>
                    <a:pt x="5174" y="862"/>
                    <a:pt x="5152" y="910"/>
                    <a:pt x="5174" y="934"/>
                  </a:cubicBezTo>
                  <a:cubicBezTo>
                    <a:pt x="5196" y="958"/>
                    <a:pt x="5204" y="1000"/>
                    <a:pt x="5204" y="1000"/>
                  </a:cubicBezTo>
                  <a:cubicBezTo>
                    <a:pt x="5254" y="1030"/>
                    <a:pt x="5254" y="1030"/>
                    <a:pt x="5254" y="1030"/>
                  </a:cubicBezTo>
                  <a:cubicBezTo>
                    <a:pt x="5254" y="1030"/>
                    <a:pt x="5264" y="1044"/>
                    <a:pt x="5270" y="1070"/>
                  </a:cubicBezTo>
                  <a:cubicBezTo>
                    <a:pt x="5276" y="1096"/>
                    <a:pt x="5270" y="1140"/>
                    <a:pt x="5270" y="1140"/>
                  </a:cubicBezTo>
                  <a:cubicBezTo>
                    <a:pt x="5270" y="1140"/>
                    <a:pt x="5264" y="1182"/>
                    <a:pt x="5254" y="1200"/>
                  </a:cubicBezTo>
                  <a:cubicBezTo>
                    <a:pt x="5244" y="1218"/>
                    <a:pt x="5232" y="1240"/>
                    <a:pt x="5232" y="1240"/>
                  </a:cubicBezTo>
                  <a:cubicBezTo>
                    <a:pt x="5256" y="1294"/>
                    <a:pt x="5256" y="1294"/>
                    <a:pt x="5256" y="1294"/>
                  </a:cubicBezTo>
                  <a:cubicBezTo>
                    <a:pt x="5256" y="1326"/>
                    <a:pt x="5256" y="1326"/>
                    <a:pt x="5256" y="1326"/>
                  </a:cubicBezTo>
                  <a:cubicBezTo>
                    <a:pt x="5273" y="1392"/>
                    <a:pt x="5273" y="1392"/>
                    <a:pt x="5273" y="1392"/>
                  </a:cubicBezTo>
                  <a:cubicBezTo>
                    <a:pt x="5284" y="1426"/>
                    <a:pt x="5284" y="1426"/>
                    <a:pt x="5284" y="1426"/>
                  </a:cubicBezTo>
                  <a:cubicBezTo>
                    <a:pt x="5252" y="1450"/>
                    <a:pt x="5252" y="1450"/>
                    <a:pt x="5252" y="1450"/>
                  </a:cubicBezTo>
                  <a:cubicBezTo>
                    <a:pt x="5260" y="1508"/>
                    <a:pt x="5260" y="1508"/>
                    <a:pt x="5260" y="1508"/>
                  </a:cubicBezTo>
                  <a:cubicBezTo>
                    <a:pt x="5260" y="1508"/>
                    <a:pt x="5226" y="1530"/>
                    <a:pt x="5222" y="1554"/>
                  </a:cubicBezTo>
                  <a:cubicBezTo>
                    <a:pt x="5218" y="1578"/>
                    <a:pt x="5208" y="1582"/>
                    <a:pt x="5214" y="1594"/>
                  </a:cubicBezTo>
                  <a:cubicBezTo>
                    <a:pt x="5220" y="1606"/>
                    <a:pt x="5218" y="1638"/>
                    <a:pt x="5218" y="1638"/>
                  </a:cubicBezTo>
                  <a:cubicBezTo>
                    <a:pt x="5218" y="1638"/>
                    <a:pt x="5198" y="1660"/>
                    <a:pt x="5108" y="1672"/>
                  </a:cubicBezTo>
                  <a:cubicBezTo>
                    <a:pt x="5018" y="1684"/>
                    <a:pt x="4930" y="1694"/>
                    <a:pt x="4930" y="1694"/>
                  </a:cubicBezTo>
                  <a:cubicBezTo>
                    <a:pt x="4930" y="1694"/>
                    <a:pt x="4958" y="1586"/>
                    <a:pt x="4946" y="1506"/>
                  </a:cubicBezTo>
                  <a:cubicBezTo>
                    <a:pt x="4934" y="1426"/>
                    <a:pt x="4888" y="1202"/>
                    <a:pt x="4726" y="1104"/>
                  </a:cubicBezTo>
                  <a:cubicBezTo>
                    <a:pt x="4564" y="1006"/>
                    <a:pt x="4312" y="970"/>
                    <a:pt x="4164" y="1068"/>
                  </a:cubicBezTo>
                  <a:cubicBezTo>
                    <a:pt x="4164" y="1068"/>
                    <a:pt x="4000" y="1154"/>
                    <a:pt x="3946" y="1274"/>
                  </a:cubicBezTo>
                  <a:cubicBezTo>
                    <a:pt x="3892" y="1394"/>
                    <a:pt x="3852" y="1488"/>
                    <a:pt x="3864" y="1572"/>
                  </a:cubicBezTo>
                  <a:cubicBezTo>
                    <a:pt x="3876" y="1656"/>
                    <a:pt x="3892" y="1734"/>
                    <a:pt x="3892" y="1734"/>
                  </a:cubicBezTo>
                  <a:close/>
                </a:path>
              </a:pathLst>
            </a:custGeom>
            <a:grpFill/>
            <a:ln w="19050">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Bai Jamjuree Light"/>
                <a:ea typeface="+mn-ea"/>
                <a:cs typeface="+mn-cs"/>
              </a:endParaRPr>
            </a:p>
          </p:txBody>
        </p:sp>
      </p:grpSp>
      <p:sp>
        <p:nvSpPr>
          <p:cNvPr id="8" name="Titel 2">
            <a:extLst>
              <a:ext uri="{FF2B5EF4-FFF2-40B4-BE49-F238E27FC236}">
                <a16:creationId xmlns:a16="http://schemas.microsoft.com/office/drawing/2014/main" id="{E8E351F3-2C1B-002C-8B93-C2D6FD988119}"/>
              </a:ext>
            </a:extLst>
          </p:cNvPr>
          <p:cNvSpPr txBox="1">
            <a:spLocks/>
          </p:cNvSpPr>
          <p:nvPr/>
        </p:nvSpPr>
        <p:spPr>
          <a:xfrm>
            <a:off x="8690629" y="2906823"/>
            <a:ext cx="2262546" cy="246221"/>
          </a:xfrm>
          <a:prstGeom prst="rect">
            <a:avLst/>
          </a:prstGeom>
        </p:spPr>
        <p:txBody>
          <a:bodyPr vert="horz" wrap="square" lIns="0" tIns="0" rIns="0" bIns="0" rtlCol="0" anchor="t" anchorCtr="0">
            <a:spAutoFit/>
          </a:bodyPr>
          <a:lstStyle>
            <a:lvl1pPr algn="l" defTabSz="914377" rtl="0" eaLnBrk="1" latinLnBrk="0" hangingPunct="1">
              <a:lnSpc>
                <a:spcPct val="100000"/>
              </a:lnSpc>
              <a:spcBef>
                <a:spcPct val="0"/>
              </a:spcBef>
              <a:buNone/>
              <a:defRPr sz="2200" b="1" kern="1200">
                <a:solidFill>
                  <a:srgbClr val="00FFCE"/>
                </a:solidFill>
                <a:latin typeface="Supply" pitchFamily="2" charset="77"/>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1600" i="0" strike="noStrike" kern="1200" cap="none" spc="0" normalizeH="0" baseline="0" noProof="0">
                <a:ln>
                  <a:noFill/>
                </a:ln>
                <a:solidFill>
                  <a:schemeClr val="tx1"/>
                </a:solidFill>
                <a:effectLst/>
                <a:uLnTx/>
                <a:uFillTx/>
                <a:latin typeface="+mj-lt"/>
                <a:ea typeface="+mj-ea"/>
                <a:cs typeface="+mj-cs"/>
              </a:rPr>
              <a:t>Passenger Cars</a:t>
            </a:r>
          </a:p>
        </p:txBody>
      </p:sp>
      <p:grpSp>
        <p:nvGrpSpPr>
          <p:cNvPr id="9" name="Group 55">
            <a:extLst>
              <a:ext uri="{FF2B5EF4-FFF2-40B4-BE49-F238E27FC236}">
                <a16:creationId xmlns:a16="http://schemas.microsoft.com/office/drawing/2014/main" id="{C642A6E9-CB20-D812-9CF3-75831513598B}"/>
              </a:ext>
            </a:extLst>
          </p:cNvPr>
          <p:cNvGrpSpPr/>
          <p:nvPr/>
        </p:nvGrpSpPr>
        <p:grpSpPr>
          <a:xfrm>
            <a:off x="10980564" y="3235313"/>
            <a:ext cx="757738" cy="455646"/>
            <a:chOff x="10823060" y="3018439"/>
            <a:chExt cx="757738" cy="455646"/>
          </a:xfrm>
        </p:grpSpPr>
        <p:sp>
          <p:nvSpPr>
            <p:cNvPr id="10" name="Rechteck 5">
              <a:extLst>
                <a:ext uri="{FF2B5EF4-FFF2-40B4-BE49-F238E27FC236}">
                  <a16:creationId xmlns:a16="http://schemas.microsoft.com/office/drawing/2014/main" id="{19B2D427-157C-9926-9CFC-6F26E3030CB4}"/>
                </a:ext>
              </a:extLst>
            </p:cNvPr>
            <p:cNvSpPr/>
            <p:nvPr/>
          </p:nvSpPr>
          <p:spPr>
            <a:xfrm>
              <a:off x="10823060" y="3018439"/>
              <a:ext cx="252579" cy="455646"/>
            </a:xfrm>
            <a:prstGeom prst="rect">
              <a:avLst/>
            </a:prstGeom>
            <a:noFill/>
            <a:ln w="190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hteck 54">
              <a:extLst>
                <a:ext uri="{FF2B5EF4-FFF2-40B4-BE49-F238E27FC236}">
                  <a16:creationId xmlns:a16="http://schemas.microsoft.com/office/drawing/2014/main" id="{DC4BF97F-BBAF-57C8-424D-16B97D78B1D2}"/>
                </a:ext>
              </a:extLst>
            </p:cNvPr>
            <p:cNvSpPr/>
            <p:nvPr/>
          </p:nvSpPr>
          <p:spPr>
            <a:xfrm>
              <a:off x="11075639" y="3018439"/>
              <a:ext cx="252579" cy="455646"/>
            </a:xfrm>
            <a:prstGeom prst="rect">
              <a:avLst/>
            </a:prstGeom>
            <a:noFill/>
            <a:ln w="190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hteck 55">
              <a:extLst>
                <a:ext uri="{FF2B5EF4-FFF2-40B4-BE49-F238E27FC236}">
                  <a16:creationId xmlns:a16="http://schemas.microsoft.com/office/drawing/2014/main" id="{636E55B6-8172-52B7-6DD6-10A9EE9E0C38}"/>
                </a:ext>
              </a:extLst>
            </p:cNvPr>
            <p:cNvSpPr/>
            <p:nvPr/>
          </p:nvSpPr>
          <p:spPr>
            <a:xfrm>
              <a:off x="11328219" y="3018439"/>
              <a:ext cx="252579" cy="455646"/>
            </a:xfrm>
            <a:prstGeom prst="rect">
              <a:avLst/>
            </a:prstGeom>
            <a:noFill/>
            <a:ln w="190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9" name="Gerader Verbinder 12">
              <a:extLst>
                <a:ext uri="{FF2B5EF4-FFF2-40B4-BE49-F238E27FC236}">
                  <a16:creationId xmlns:a16="http://schemas.microsoft.com/office/drawing/2014/main" id="{EA1DF0AE-804F-23A5-A4AD-B2761340FD9E}"/>
                </a:ext>
              </a:extLst>
            </p:cNvPr>
            <p:cNvCxnSpPr>
              <a:cxnSpLocks/>
            </p:cNvCxnSpPr>
            <p:nvPr/>
          </p:nvCxnSpPr>
          <p:spPr>
            <a:xfrm>
              <a:off x="10823060" y="3158710"/>
              <a:ext cx="757738" cy="0"/>
            </a:xfrm>
            <a:prstGeom prst="line">
              <a:avLst/>
            </a:prstGeom>
            <a:ln w="1905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0" name="Titel 2">
            <a:extLst>
              <a:ext uri="{FF2B5EF4-FFF2-40B4-BE49-F238E27FC236}">
                <a16:creationId xmlns:a16="http://schemas.microsoft.com/office/drawing/2014/main" id="{E4B018C3-862D-044E-15CF-D83A705327AC}"/>
              </a:ext>
            </a:extLst>
          </p:cNvPr>
          <p:cNvSpPr txBox="1">
            <a:spLocks/>
          </p:cNvSpPr>
          <p:nvPr/>
        </p:nvSpPr>
        <p:spPr>
          <a:xfrm>
            <a:off x="10008938" y="3765798"/>
            <a:ext cx="2614928" cy="492443"/>
          </a:xfrm>
          <a:prstGeom prst="rect">
            <a:avLst/>
          </a:prstGeom>
        </p:spPr>
        <p:txBody>
          <a:bodyPr vert="horz" wrap="square" lIns="0" tIns="0" rIns="0" bIns="0" rtlCol="0" anchor="t" anchorCtr="0">
            <a:spAutoFit/>
          </a:bodyPr>
          <a:lstStyle>
            <a:lvl1pPr algn="l" defTabSz="914377" rtl="0" eaLnBrk="1" latinLnBrk="0" hangingPunct="1">
              <a:lnSpc>
                <a:spcPct val="100000"/>
              </a:lnSpc>
              <a:spcBef>
                <a:spcPct val="0"/>
              </a:spcBef>
              <a:buNone/>
              <a:defRPr sz="2200" b="1" kern="1200">
                <a:solidFill>
                  <a:srgbClr val="00FFCE"/>
                </a:solidFill>
                <a:latin typeface="Supply" pitchFamily="2" charset="77"/>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1600" i="0" strike="noStrike" kern="1200" cap="none" spc="0" normalizeH="0" baseline="0" noProof="0">
                <a:ln>
                  <a:noFill/>
                </a:ln>
                <a:solidFill>
                  <a:schemeClr val="tx1"/>
                </a:solidFill>
                <a:effectLst/>
                <a:uLnTx/>
                <a:uFillTx/>
                <a:latin typeface="+mj-lt"/>
                <a:ea typeface="+mj-ea"/>
                <a:cs typeface="+mj-cs"/>
              </a:rPr>
              <a:t>Energy Storage</a:t>
            </a:r>
            <a:br>
              <a:rPr kumimoji="0" lang="en-US" sz="1600" i="0" strike="noStrike" kern="1200" cap="none" spc="0" normalizeH="0" baseline="0" noProof="0">
                <a:ln>
                  <a:noFill/>
                </a:ln>
                <a:solidFill>
                  <a:schemeClr val="tx1"/>
                </a:solidFill>
                <a:effectLst/>
                <a:uLnTx/>
                <a:uFillTx/>
                <a:latin typeface="+mj-lt"/>
                <a:ea typeface="+mj-ea"/>
                <a:cs typeface="+mj-cs"/>
              </a:rPr>
            </a:br>
            <a:r>
              <a:rPr kumimoji="0" lang="en-US" sz="1600" i="0" strike="noStrike" kern="1200" cap="none" spc="0" normalizeH="0" baseline="0" noProof="0">
                <a:ln>
                  <a:noFill/>
                </a:ln>
                <a:solidFill>
                  <a:schemeClr val="tx1"/>
                </a:solidFill>
                <a:effectLst/>
                <a:uLnTx/>
                <a:uFillTx/>
                <a:latin typeface="+mj-lt"/>
                <a:ea typeface="+mj-ea"/>
                <a:cs typeface="+mj-cs"/>
              </a:rPr>
              <a:t>Systems</a:t>
            </a:r>
          </a:p>
        </p:txBody>
      </p:sp>
      <p:grpSp>
        <p:nvGrpSpPr>
          <p:cNvPr id="31" name="Group 61">
            <a:extLst>
              <a:ext uri="{FF2B5EF4-FFF2-40B4-BE49-F238E27FC236}">
                <a16:creationId xmlns:a16="http://schemas.microsoft.com/office/drawing/2014/main" id="{BF3C4D04-196C-D676-CEBF-1AC45CE8341E}"/>
              </a:ext>
            </a:extLst>
          </p:cNvPr>
          <p:cNvGrpSpPr/>
          <p:nvPr/>
        </p:nvGrpSpPr>
        <p:grpSpPr>
          <a:xfrm>
            <a:off x="9029016" y="3696975"/>
            <a:ext cx="1581465" cy="979224"/>
            <a:chOff x="8871512" y="3494448"/>
            <a:chExt cx="1581465" cy="979224"/>
          </a:xfrm>
        </p:grpSpPr>
        <p:pic>
          <p:nvPicPr>
            <p:cNvPr id="32" name="Grafik 154" descr="Bus Silhouette">
              <a:extLst>
                <a:ext uri="{FF2B5EF4-FFF2-40B4-BE49-F238E27FC236}">
                  <a16:creationId xmlns:a16="http://schemas.microsoft.com/office/drawing/2014/main" id="{712D80E2-F27C-A1BE-6A36-41EDDEEC4BBA}"/>
                </a:ext>
              </a:extLst>
            </p:cNvPr>
            <p:cNvPicPr>
              <a:picLocks noChangeAspect="1"/>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205044" y="3494448"/>
              <a:ext cx="914400" cy="914400"/>
            </a:xfrm>
            <a:prstGeom prst="rect">
              <a:avLst/>
            </a:prstGeom>
          </p:spPr>
        </p:pic>
        <p:sp>
          <p:nvSpPr>
            <p:cNvPr id="33" name="Titel 2">
              <a:extLst>
                <a:ext uri="{FF2B5EF4-FFF2-40B4-BE49-F238E27FC236}">
                  <a16:creationId xmlns:a16="http://schemas.microsoft.com/office/drawing/2014/main" id="{BC76E318-888B-08FD-7EBB-DDC7ABCCBE25}"/>
                </a:ext>
              </a:extLst>
            </p:cNvPr>
            <p:cNvSpPr txBox="1">
              <a:spLocks/>
            </p:cNvSpPr>
            <p:nvPr/>
          </p:nvSpPr>
          <p:spPr>
            <a:xfrm>
              <a:off x="8871512" y="4227451"/>
              <a:ext cx="1581465" cy="246221"/>
            </a:xfrm>
            <a:prstGeom prst="rect">
              <a:avLst/>
            </a:prstGeom>
          </p:spPr>
          <p:txBody>
            <a:bodyPr vert="horz" wrap="square" lIns="0" tIns="0" rIns="0" bIns="0" rtlCol="0" anchor="t" anchorCtr="0">
              <a:spAutoFit/>
            </a:bodyPr>
            <a:lstStyle>
              <a:lvl1pPr algn="l" defTabSz="914377" rtl="0" eaLnBrk="1" latinLnBrk="0" hangingPunct="1">
                <a:lnSpc>
                  <a:spcPct val="100000"/>
                </a:lnSpc>
                <a:spcBef>
                  <a:spcPct val="0"/>
                </a:spcBef>
                <a:buNone/>
                <a:defRPr sz="2200" b="1" kern="1200">
                  <a:solidFill>
                    <a:srgbClr val="00FFCE"/>
                  </a:solidFill>
                  <a:latin typeface="Supply" pitchFamily="2" charset="77"/>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1600" i="0" strike="noStrike" kern="1200" cap="none" spc="0" normalizeH="0" baseline="0" noProof="0">
                  <a:ln>
                    <a:noFill/>
                  </a:ln>
                  <a:solidFill>
                    <a:schemeClr val="tx1"/>
                  </a:solidFill>
                  <a:effectLst/>
                  <a:uLnTx/>
                  <a:uFillTx/>
                  <a:latin typeface="+mj-lt"/>
                  <a:ea typeface="+mj-ea"/>
                  <a:cs typeface="+mj-cs"/>
                </a:rPr>
                <a:t>Busses</a:t>
              </a:r>
            </a:p>
          </p:txBody>
        </p:sp>
      </p:grpSp>
      <p:pic>
        <p:nvPicPr>
          <p:cNvPr id="35" name="Grafik 153" descr="LKW Silhouette">
            <a:extLst>
              <a:ext uri="{FF2B5EF4-FFF2-40B4-BE49-F238E27FC236}">
                <a16:creationId xmlns:a16="http://schemas.microsoft.com/office/drawing/2014/main" id="{26DA0A4E-0530-07DA-6B9F-D1F38AB1685F}"/>
              </a:ext>
            </a:extLst>
          </p:cNvPr>
          <p:cNvPicPr>
            <a:picLocks noChangeAspect="1"/>
          </p:cNvPicPr>
          <p:nvPr/>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047116" y="3032795"/>
            <a:ext cx="914400" cy="914400"/>
          </a:xfrm>
          <a:prstGeom prst="rect">
            <a:avLst/>
          </a:prstGeom>
        </p:spPr>
      </p:pic>
      <p:sp>
        <p:nvSpPr>
          <p:cNvPr id="36" name="Rechteck 6">
            <a:extLst>
              <a:ext uri="{FF2B5EF4-FFF2-40B4-BE49-F238E27FC236}">
                <a16:creationId xmlns:a16="http://schemas.microsoft.com/office/drawing/2014/main" id="{CBC29002-FFA5-B8BE-D530-44E25D7600FE}"/>
              </a:ext>
            </a:extLst>
          </p:cNvPr>
          <p:cNvSpPr>
            <a:spLocks/>
          </p:cNvSpPr>
          <p:nvPr/>
        </p:nvSpPr>
        <p:spPr>
          <a:xfrm>
            <a:off x="-1" y="5998831"/>
            <a:ext cx="12192001" cy="905879"/>
          </a:xfrm>
          <a:prstGeom prst="rect">
            <a:avLst/>
          </a:prstGeom>
          <a:solidFill>
            <a:schemeClr val="bg1">
              <a:alpha val="54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noProof="0">
              <a:solidFill>
                <a:schemeClr val="bg1"/>
              </a:solidFill>
            </a:endParaRPr>
          </a:p>
        </p:txBody>
      </p:sp>
      <p:cxnSp>
        <p:nvCxnSpPr>
          <p:cNvPr id="37" name="Gerader Verbinder 114">
            <a:extLst>
              <a:ext uri="{FF2B5EF4-FFF2-40B4-BE49-F238E27FC236}">
                <a16:creationId xmlns:a16="http://schemas.microsoft.com/office/drawing/2014/main" id="{C7884F2D-73B2-374E-2564-8D49BDC79D53}"/>
              </a:ext>
            </a:extLst>
          </p:cNvPr>
          <p:cNvCxnSpPr>
            <a:cxnSpLocks/>
          </p:cNvCxnSpPr>
          <p:nvPr/>
        </p:nvCxnSpPr>
        <p:spPr bwMode="auto">
          <a:xfrm>
            <a:off x="4320764" y="6672826"/>
            <a:ext cx="3114293" cy="0"/>
          </a:xfrm>
          <a:prstGeom prst="line">
            <a:avLst/>
          </a:prstGeom>
          <a:noFill/>
          <a:ln w="25400" cap="flat" cmpd="sng" algn="ctr">
            <a:gradFill>
              <a:gsLst>
                <a:gs pos="66000">
                  <a:srgbClr val="00BE8C"/>
                </a:gs>
                <a:gs pos="100000">
                  <a:srgbClr val="00BE8C">
                    <a:alpha val="0"/>
                  </a:srgbClr>
                </a:gs>
                <a:gs pos="0">
                  <a:srgbClr val="00BE8C">
                    <a:alpha val="0"/>
                  </a:srgbClr>
                </a:gs>
                <a:gs pos="33000">
                  <a:srgbClr val="00BE8C"/>
                </a:gs>
              </a:gsLst>
              <a:lin ang="6000000" scaled="0"/>
            </a:gra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oup 42">
            <a:extLst>
              <a:ext uri="{FF2B5EF4-FFF2-40B4-BE49-F238E27FC236}">
                <a16:creationId xmlns:a16="http://schemas.microsoft.com/office/drawing/2014/main" id="{107C9EC8-2F5B-E74B-F117-87794D4BCF8C}"/>
              </a:ext>
            </a:extLst>
          </p:cNvPr>
          <p:cNvGrpSpPr/>
          <p:nvPr/>
        </p:nvGrpSpPr>
        <p:grpSpPr>
          <a:xfrm>
            <a:off x="566797" y="5684887"/>
            <a:ext cx="3435374" cy="965952"/>
            <a:chOff x="585072" y="5960650"/>
            <a:chExt cx="3435374" cy="965952"/>
          </a:xfrm>
        </p:grpSpPr>
        <p:cxnSp>
          <p:nvCxnSpPr>
            <p:cNvPr id="39" name="Gerader Verbinder 114">
              <a:extLst>
                <a:ext uri="{FF2B5EF4-FFF2-40B4-BE49-F238E27FC236}">
                  <a16:creationId xmlns:a16="http://schemas.microsoft.com/office/drawing/2014/main" id="{990791BB-D27C-C406-5671-5EB4706251CD}"/>
                </a:ext>
              </a:extLst>
            </p:cNvPr>
            <p:cNvCxnSpPr>
              <a:cxnSpLocks/>
            </p:cNvCxnSpPr>
            <p:nvPr/>
          </p:nvCxnSpPr>
          <p:spPr bwMode="auto">
            <a:xfrm>
              <a:off x="585072" y="6926602"/>
              <a:ext cx="3114293" cy="0"/>
            </a:xfrm>
            <a:prstGeom prst="line">
              <a:avLst/>
            </a:prstGeom>
            <a:noFill/>
            <a:ln w="25400" cap="flat" cmpd="sng" algn="ctr">
              <a:gradFill>
                <a:gsLst>
                  <a:gs pos="100000">
                    <a:srgbClr val="00BE8C"/>
                  </a:gs>
                  <a:gs pos="100000">
                    <a:srgbClr val="00BE8C">
                      <a:alpha val="0"/>
                    </a:srgbClr>
                  </a:gs>
                  <a:gs pos="0">
                    <a:srgbClr val="00BE8C">
                      <a:alpha val="0"/>
                    </a:srgbClr>
                  </a:gs>
                  <a:gs pos="33000">
                    <a:srgbClr val="00BE8C"/>
                  </a:gs>
                </a:gsLst>
                <a:lin ang="6000000" scaled="0"/>
              </a:gra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44">
              <a:extLst>
                <a:ext uri="{FF2B5EF4-FFF2-40B4-BE49-F238E27FC236}">
                  <a16:creationId xmlns:a16="http://schemas.microsoft.com/office/drawing/2014/main" id="{7F473FE1-782A-EC1A-B948-3DAE3DD3B0C4}"/>
                </a:ext>
              </a:extLst>
            </p:cNvPr>
            <p:cNvSpPr txBox="1"/>
            <p:nvPr/>
          </p:nvSpPr>
          <p:spPr>
            <a:xfrm>
              <a:off x="585072" y="5960650"/>
              <a:ext cx="3435374" cy="81560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endParaRPr lang="en-US" b="1" noProof="0">
                <a:solidFill>
                  <a:schemeClr val="accent2"/>
                </a:solidFill>
                <a:cs typeface="+mn-cs"/>
              </a:endParaRPr>
            </a:p>
            <a:p>
              <a:r>
                <a:rPr lang="en-US" b="1" noProof="0">
                  <a:solidFill>
                    <a:schemeClr val="accent2"/>
                  </a:solidFill>
                  <a:cs typeface="+mn-cs"/>
                </a:rPr>
                <a:t>Adaptable </a:t>
              </a:r>
              <a:r>
                <a:rPr lang="en-US" noProof="0">
                  <a:cs typeface="+mn-cs"/>
                </a:rPr>
                <a:t>to all leading chemistries, </a:t>
              </a:r>
              <a:r>
                <a:rPr lang="en-US" b="1" noProof="0">
                  <a:solidFill>
                    <a:schemeClr val="accent2"/>
                  </a:solidFill>
                  <a:cs typeface="+mn-cs"/>
                </a:rPr>
                <a:t>tailored </a:t>
              </a:r>
              <a:r>
                <a:rPr lang="en-US" noProof="0">
                  <a:cs typeface="+mn-cs"/>
                </a:rPr>
                <a:t>to automotive segments</a:t>
              </a:r>
            </a:p>
          </p:txBody>
        </p:sp>
      </p:grpSp>
      <p:cxnSp>
        <p:nvCxnSpPr>
          <p:cNvPr id="41" name="Gerader Verbinder 114">
            <a:extLst>
              <a:ext uri="{FF2B5EF4-FFF2-40B4-BE49-F238E27FC236}">
                <a16:creationId xmlns:a16="http://schemas.microsoft.com/office/drawing/2014/main" id="{40D12C94-26B8-3503-336B-F997B27FCAB4}"/>
              </a:ext>
            </a:extLst>
          </p:cNvPr>
          <p:cNvCxnSpPr>
            <a:cxnSpLocks/>
          </p:cNvCxnSpPr>
          <p:nvPr/>
        </p:nvCxnSpPr>
        <p:spPr bwMode="auto">
          <a:xfrm>
            <a:off x="8528795" y="6650839"/>
            <a:ext cx="3114293" cy="0"/>
          </a:xfrm>
          <a:prstGeom prst="line">
            <a:avLst/>
          </a:prstGeom>
          <a:noFill/>
          <a:ln w="25400" cap="flat" cmpd="sng" algn="ctr">
            <a:gradFill>
              <a:gsLst>
                <a:gs pos="66000">
                  <a:srgbClr val="00BE8C"/>
                </a:gs>
                <a:gs pos="100000">
                  <a:srgbClr val="00BE8C">
                    <a:alpha val="0"/>
                  </a:srgbClr>
                </a:gs>
                <a:gs pos="0">
                  <a:srgbClr val="00BE8C">
                    <a:alpha val="0"/>
                  </a:srgbClr>
                </a:gs>
                <a:gs pos="0">
                  <a:srgbClr val="00BE8C"/>
                </a:gs>
              </a:gsLst>
              <a:lin ang="6000000" scaled="0"/>
            </a:gra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Box 46">
            <a:extLst>
              <a:ext uri="{FF2B5EF4-FFF2-40B4-BE49-F238E27FC236}">
                <a16:creationId xmlns:a16="http://schemas.microsoft.com/office/drawing/2014/main" id="{45DD1F0C-29C5-8854-4D77-6CBD7B51A2A8}"/>
              </a:ext>
            </a:extLst>
          </p:cNvPr>
          <p:cNvSpPr txBox="1">
            <a:spLocks/>
          </p:cNvSpPr>
          <p:nvPr/>
        </p:nvSpPr>
        <p:spPr>
          <a:xfrm>
            <a:off x="4440832" y="5680919"/>
            <a:ext cx="3303640" cy="923330"/>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None/>
            </a:pPr>
            <a:endParaRPr lang="en-US" b="1" noProof="0">
              <a:solidFill>
                <a:schemeClr val="accent2"/>
              </a:solidFill>
              <a:cs typeface="+mn-cs"/>
            </a:endParaRPr>
          </a:p>
          <a:p>
            <a:pPr algn="ctr">
              <a:buNone/>
            </a:pPr>
            <a:r>
              <a:rPr lang="en-US" b="1">
                <a:solidFill>
                  <a:schemeClr val="accent2"/>
                </a:solidFill>
                <a:cs typeface="+mn-cs"/>
              </a:rPr>
              <a:t>E</a:t>
            </a:r>
            <a:r>
              <a:rPr lang="en-US" b="1" noProof="0" err="1">
                <a:solidFill>
                  <a:schemeClr val="accent2"/>
                </a:solidFill>
                <a:cs typeface="+mn-cs"/>
              </a:rPr>
              <a:t>conomies</a:t>
            </a:r>
            <a:r>
              <a:rPr lang="en-US" b="1" noProof="0">
                <a:solidFill>
                  <a:schemeClr val="accent2"/>
                </a:solidFill>
                <a:cs typeface="+mn-cs"/>
              </a:rPr>
              <a:t> of scale </a:t>
            </a:r>
            <a:r>
              <a:rPr lang="en-US" noProof="0">
                <a:cs typeface="+mn-cs"/>
              </a:rPr>
              <a:t>unlocking </a:t>
            </a:r>
            <a:br>
              <a:rPr lang="en-US" noProof="0">
                <a:cs typeface="+mn-cs"/>
              </a:rPr>
            </a:br>
            <a:r>
              <a:rPr lang="en-US" noProof="0">
                <a:cs typeface="+mn-cs"/>
              </a:rPr>
              <a:t>cost advantages</a:t>
            </a:r>
          </a:p>
        </p:txBody>
      </p:sp>
      <p:sp>
        <p:nvSpPr>
          <p:cNvPr id="44" name="TextBox 47">
            <a:extLst>
              <a:ext uri="{FF2B5EF4-FFF2-40B4-BE49-F238E27FC236}">
                <a16:creationId xmlns:a16="http://schemas.microsoft.com/office/drawing/2014/main" id="{37DB2334-4407-6249-EE44-65EABB1C0CF6}"/>
              </a:ext>
            </a:extLst>
          </p:cNvPr>
          <p:cNvSpPr txBox="1">
            <a:spLocks/>
          </p:cNvSpPr>
          <p:nvPr/>
        </p:nvSpPr>
        <p:spPr>
          <a:xfrm>
            <a:off x="8297731" y="6033099"/>
            <a:ext cx="3708378" cy="498573"/>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182880" lvl="1"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2pPr>
            <a:lvl3pPr marL="365760" lvl="2"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3pPr>
            <a:lvl4pPr marL="548640" lvl="3"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4pPr>
            <a:lvl5pPr marL="731520" lvl="4" indent="-182880">
              <a:lnSpc>
                <a:spcPct val="100000"/>
              </a:lnSpc>
              <a:spcBef>
                <a:spcPts val="0"/>
              </a:spcBef>
              <a:spcAft>
                <a:spcPts val="300"/>
              </a:spcAft>
              <a:buClrTx/>
              <a:buSzPct val="100000"/>
              <a:buFont typeface="Symbol" panose="05050102010706020507" pitchFamily="18" charset="2"/>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None/>
            </a:pPr>
            <a:r>
              <a:rPr lang="en-US" b="1" noProof="0">
                <a:solidFill>
                  <a:schemeClr val="accent2"/>
                </a:solidFill>
                <a:cs typeface="+mn-cs"/>
              </a:rPr>
              <a:t>Unique customer focus</a:t>
            </a:r>
            <a:br>
              <a:rPr lang="en-US" b="1" noProof="0">
                <a:solidFill>
                  <a:schemeClr val="accent2"/>
                </a:solidFill>
                <a:cs typeface="+mn-cs"/>
              </a:rPr>
            </a:br>
            <a:r>
              <a:rPr lang="en-US" b="1" noProof="0">
                <a:solidFill>
                  <a:schemeClr val="accent2"/>
                </a:solidFill>
                <a:cs typeface="+mn-cs"/>
              </a:rPr>
              <a:t> </a:t>
            </a:r>
            <a:r>
              <a:rPr lang="en-US" noProof="0">
                <a:cs typeface="+mn-cs"/>
              </a:rPr>
              <a:t>resulting in shorter </a:t>
            </a:r>
            <a:r>
              <a:rPr lang="en-US" noProof="0" dirty="0">
                <a:cs typeface="+mn-cs"/>
              </a:rPr>
              <a:t> </a:t>
            </a:r>
            <a:r>
              <a:rPr lang="en-US" noProof="0">
                <a:cs typeface="+mn-cs"/>
              </a:rPr>
              <a:t>time-to-market</a:t>
            </a:r>
            <a:endParaRPr lang="en-US" noProof="0" dirty="0">
              <a:cs typeface="+mn-cs"/>
            </a:endParaRPr>
          </a:p>
        </p:txBody>
      </p:sp>
      <p:sp>
        <p:nvSpPr>
          <p:cNvPr id="49" name="Titel 2">
            <a:extLst>
              <a:ext uri="{FF2B5EF4-FFF2-40B4-BE49-F238E27FC236}">
                <a16:creationId xmlns:a16="http://schemas.microsoft.com/office/drawing/2014/main" id="{5862C818-D873-74BC-140D-DB61117B8837}"/>
              </a:ext>
            </a:extLst>
          </p:cNvPr>
          <p:cNvSpPr txBox="1">
            <a:spLocks/>
          </p:cNvSpPr>
          <p:nvPr/>
        </p:nvSpPr>
        <p:spPr>
          <a:xfrm>
            <a:off x="7685664" y="3762936"/>
            <a:ext cx="1581465" cy="246221"/>
          </a:xfrm>
          <a:prstGeom prst="rect">
            <a:avLst/>
          </a:prstGeom>
        </p:spPr>
        <p:txBody>
          <a:bodyPr vert="horz" wrap="square" lIns="0" tIns="0" rIns="0" bIns="0" rtlCol="0" anchor="t" anchorCtr="0">
            <a:spAutoFit/>
          </a:bodyPr>
          <a:lstStyle>
            <a:lvl1pPr algn="l" defTabSz="914377" rtl="0" eaLnBrk="1" latinLnBrk="0" hangingPunct="1">
              <a:lnSpc>
                <a:spcPct val="100000"/>
              </a:lnSpc>
              <a:spcBef>
                <a:spcPct val="0"/>
              </a:spcBef>
              <a:buNone/>
              <a:defRPr sz="2200" b="1" kern="1200">
                <a:solidFill>
                  <a:srgbClr val="00FFCE"/>
                </a:solidFill>
                <a:latin typeface="Supply" pitchFamily="2" charset="77"/>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1600" i="0" strike="noStrike" kern="1200" cap="none" spc="0" normalizeH="0" baseline="0" noProof="0">
                <a:ln>
                  <a:noFill/>
                </a:ln>
                <a:solidFill>
                  <a:schemeClr val="tx1"/>
                </a:solidFill>
                <a:effectLst/>
                <a:uLnTx/>
                <a:uFillTx/>
                <a:latin typeface="+mj-lt"/>
                <a:ea typeface="+mj-ea"/>
                <a:cs typeface="+mj-cs"/>
              </a:rPr>
              <a:t>Trucks</a:t>
            </a:r>
          </a:p>
        </p:txBody>
      </p:sp>
    </p:spTree>
    <p:custDataLst>
      <p:tags r:id="rId1"/>
    </p:custDataLst>
    <p:extLst>
      <p:ext uri="{BB962C8B-B14F-4D97-AF65-F5344CB8AC3E}">
        <p14:creationId xmlns:p14="http://schemas.microsoft.com/office/powerpoint/2010/main" val="645891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3AB08F4-314A-469F-B31F-FB5A22225B96}"/>
              </a:ext>
            </a:extLst>
          </p:cNvPr>
          <p:cNvGraphicFramePr>
            <a:graphicFrameLocks noChangeAspect="1"/>
          </p:cNvGraphicFramePr>
          <p:nvPr>
            <p:custDataLst>
              <p:tags r:id="rId1"/>
            </p:custDataLst>
          </p:nvPr>
        </p:nvGraphicFramePr>
        <p:xfrm>
          <a:off x="1678" y="1639"/>
          <a:ext cx="1588" cy="1588"/>
        </p:xfrm>
        <a:graphic>
          <a:graphicData uri="http://schemas.openxmlformats.org/presentationml/2006/ole">
            <mc:AlternateContent xmlns:mc="http://schemas.openxmlformats.org/markup-compatibility/2006">
              <mc:Choice xmlns:v="urn:schemas-microsoft-com:vml" Requires="v">
                <p:oleObj name="think-cell Folie" r:id="rId11" imgW="493" imgH="493" progId="TCLayout.ActiveDocument.1">
                  <p:embed/>
                </p:oleObj>
              </mc:Choice>
              <mc:Fallback>
                <p:oleObj name="think-cell Folie" r:id="rId11" imgW="493" imgH="493" progId="TCLayout.ActiveDocument.1">
                  <p:embed/>
                  <p:pic>
                    <p:nvPicPr>
                      <p:cNvPr id="5" name="Object 4" hidden="1">
                        <a:extLst>
                          <a:ext uri="{FF2B5EF4-FFF2-40B4-BE49-F238E27FC236}">
                            <a16:creationId xmlns:a16="http://schemas.microsoft.com/office/drawing/2014/main" id="{53AB08F4-314A-469F-B31F-FB5A22225B96}"/>
                          </a:ext>
                        </a:extLst>
                      </p:cNvPr>
                      <p:cNvPicPr/>
                      <p:nvPr/>
                    </p:nvPicPr>
                    <p:blipFill>
                      <a:blip r:embed="rId12"/>
                      <a:stretch>
                        <a:fillRect/>
                      </a:stretch>
                    </p:blipFill>
                    <p:spPr>
                      <a:xfrm>
                        <a:off x="1678" y="1639"/>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42DC2869-7860-46C1-85A6-118AF1774CAF}"/>
              </a:ext>
            </a:extLst>
          </p:cNvPr>
          <p:cNvSpPr/>
          <p:nvPr>
            <p:custDataLst>
              <p:tags r:id="rId2"/>
            </p:custDataLst>
          </p:nvPr>
        </p:nvSpPr>
        <p:spPr>
          <a:xfrm>
            <a:off x="91" y="51"/>
            <a:ext cx="158747" cy="158747"/>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1"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44" name="2. Slide Title">
            <a:extLst>
              <a:ext uri="{FF2B5EF4-FFF2-40B4-BE49-F238E27FC236}">
                <a16:creationId xmlns:a16="http://schemas.microsoft.com/office/drawing/2014/main" id="{99685489-8861-F619-7F7E-D9A7777F731F}"/>
              </a:ext>
            </a:extLst>
          </p:cNvPr>
          <p:cNvSpPr txBox="1">
            <a:spLocks/>
          </p:cNvSpPr>
          <p:nvPr>
            <p:custDataLst>
              <p:tags r:id="rId3"/>
            </p:custDataLst>
          </p:nvPr>
        </p:nvSpPr>
        <p:spPr bwMode="gray">
          <a:xfrm>
            <a:off x="554737" y="519011"/>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a:ln w="6350" cap="flat">
                  <a:noFill/>
                  <a:miter lim="800000"/>
                </a:ln>
                <a:solidFill>
                  <a:srgbClr val="FFFFFF"/>
                </a:solidFill>
                <a:effectLst/>
                <a:uLnTx/>
                <a:uFillTx/>
                <a:latin typeface="Bai Jamjuree"/>
                <a:ea typeface="+mj-ea"/>
                <a:cs typeface="+mj-cs"/>
              </a:rPr>
              <a:t>…execution in full swing.</a:t>
            </a:r>
          </a:p>
        </p:txBody>
      </p:sp>
      <p:sp>
        <p:nvSpPr>
          <p:cNvPr id="2" name="Sticky">
            <a:extLst>
              <a:ext uri="{FF2B5EF4-FFF2-40B4-BE49-F238E27FC236}">
                <a16:creationId xmlns:a16="http://schemas.microsoft.com/office/drawing/2014/main" id="{71CA41D5-8728-07D2-531D-77BE220DDC35}"/>
              </a:ext>
            </a:extLst>
          </p:cNvPr>
          <p:cNvSpPr/>
          <p:nvPr>
            <p:custDataLst>
              <p:tags r:id="rId4"/>
            </p:custDataLst>
          </p:nvPr>
        </p:nvSpPr>
        <p:spPr>
          <a:xfrm>
            <a:off x="0" y="6446101"/>
            <a:ext cx="1905000" cy="411899"/>
          </a:xfrm>
          <a:prstGeom prst="foldedCorner">
            <a:avLst>
              <a:gd name="adj" fmla="val 0"/>
            </a:avLst>
          </a:prstGeom>
          <a:solidFill>
            <a:srgbClr val="FFFF6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500" tIns="64943" rIns="63500" bIns="635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err="1">
                <a:ln>
                  <a:noFill/>
                </a:ln>
                <a:solidFill>
                  <a:srgbClr val="000000"/>
                </a:solidFill>
                <a:effectLst/>
                <a:uLnTx/>
                <a:uFillTx/>
                <a:latin typeface="Bai Jamjuree Light"/>
                <a:ea typeface="+mn-ea"/>
                <a:cs typeface="+mn-cs"/>
              </a:rPr>
              <a:t>Einheitszelle</a:t>
            </a:r>
            <a:r>
              <a:rPr kumimoji="0" lang="en-US" sz="1400" b="0" i="0" u="none" strike="noStrike" kern="1200" cap="none" spc="0" normalizeH="0" baseline="0" noProof="0">
                <a:ln>
                  <a:noFill/>
                </a:ln>
                <a:solidFill>
                  <a:srgbClr val="000000"/>
                </a:solidFill>
                <a:effectLst/>
                <a:uLnTx/>
                <a:uFillTx/>
                <a:latin typeface="Bai Jamjuree Light"/>
                <a:ea typeface="+mn-ea"/>
                <a:cs typeface="+mn-cs"/>
              </a:rPr>
              <a:t> links</a:t>
            </a:r>
          </a:p>
        </p:txBody>
      </p:sp>
      <p:pic>
        <p:nvPicPr>
          <p:cNvPr id="7" name="Picture 6">
            <a:extLst>
              <a:ext uri="{FF2B5EF4-FFF2-40B4-BE49-F238E27FC236}">
                <a16:creationId xmlns:a16="http://schemas.microsoft.com/office/drawing/2014/main" id="{88FBB55F-FA2C-3C3D-55DE-ED96EDE2508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265" y="1363634"/>
            <a:ext cx="6130249" cy="5494366"/>
          </a:xfrm>
          <a:prstGeom prst="rect">
            <a:avLst/>
          </a:prstGeom>
        </p:spPr>
      </p:pic>
      <p:grpSp>
        <p:nvGrpSpPr>
          <p:cNvPr id="27" name="Group 26">
            <a:extLst>
              <a:ext uri="{FF2B5EF4-FFF2-40B4-BE49-F238E27FC236}">
                <a16:creationId xmlns:a16="http://schemas.microsoft.com/office/drawing/2014/main" id="{A68A8BB0-DA70-679F-3AC1-61FF9FEA3C40}"/>
              </a:ext>
            </a:extLst>
          </p:cNvPr>
          <p:cNvGrpSpPr/>
          <p:nvPr/>
        </p:nvGrpSpPr>
        <p:grpSpPr>
          <a:xfrm>
            <a:off x="9229522" y="1363633"/>
            <a:ext cx="2962478" cy="5494367"/>
            <a:chOff x="9186760" y="1363633"/>
            <a:chExt cx="2962478" cy="5494367"/>
          </a:xfrm>
        </p:grpSpPr>
        <p:pic>
          <p:nvPicPr>
            <p:cNvPr id="31" name="Bild 1">
              <a:extLst>
                <a:ext uri="{FF2B5EF4-FFF2-40B4-BE49-F238E27FC236}">
                  <a16:creationId xmlns:a16="http://schemas.microsoft.com/office/drawing/2014/main" id="{F71854CA-0D72-1687-B7E0-EBF58BF4E21F}"/>
                </a:ext>
              </a:extLst>
            </p:cNvPr>
            <p:cNvPicPr>
              <a:picLocks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9186760" y="1363633"/>
              <a:ext cx="2962478" cy="1831454"/>
            </a:xfrm>
            <a:prstGeom prst="rect">
              <a:avLst/>
            </a:prstGeom>
            <a:solidFill>
              <a:schemeClr val="bg1">
                <a:alpha val="50000"/>
              </a:schemeClr>
            </a:solidFill>
            <a:ln w="9525">
              <a:solidFill>
                <a:srgbClr val="000000"/>
              </a:solidFill>
              <a:miter lim="800000"/>
              <a:headEnd/>
              <a:tailEnd/>
            </a:ln>
          </p:spPr>
        </p:pic>
        <p:pic>
          <p:nvPicPr>
            <p:cNvPr id="40" name="Bild 1">
              <a:extLst>
                <a:ext uri="{FF2B5EF4-FFF2-40B4-BE49-F238E27FC236}">
                  <a16:creationId xmlns:a16="http://schemas.microsoft.com/office/drawing/2014/main" id="{81809D18-575C-6FAE-7C75-A3D5DF48385F}"/>
                </a:ext>
              </a:extLst>
            </p:cNvPr>
            <p:cNvPicPr>
              <a:picLocks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9186760" y="3195089"/>
              <a:ext cx="2962478" cy="1831454"/>
            </a:xfrm>
            <a:prstGeom prst="rect">
              <a:avLst/>
            </a:prstGeom>
            <a:solidFill>
              <a:schemeClr val="bg1">
                <a:alpha val="50000"/>
              </a:schemeClr>
            </a:solidFill>
            <a:ln w="9525">
              <a:solidFill>
                <a:srgbClr val="000000"/>
              </a:solidFill>
              <a:miter lim="800000"/>
              <a:headEnd/>
              <a:tailEnd/>
            </a:ln>
          </p:spPr>
        </p:pic>
        <p:pic>
          <p:nvPicPr>
            <p:cNvPr id="41" name="Bild 1">
              <a:extLst>
                <a:ext uri="{FF2B5EF4-FFF2-40B4-BE49-F238E27FC236}">
                  <a16:creationId xmlns:a16="http://schemas.microsoft.com/office/drawing/2014/main" id="{8E681902-A6AA-1E75-BEAD-7F8DE7CCD43A}"/>
                </a:ext>
              </a:extLst>
            </p:cNvPr>
            <p:cNvPicPr>
              <a:picLocks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9186760" y="5026546"/>
              <a:ext cx="2962478" cy="1831454"/>
            </a:xfrm>
            <a:prstGeom prst="rect">
              <a:avLst/>
            </a:prstGeom>
            <a:solidFill>
              <a:schemeClr val="bg1">
                <a:alpha val="50000"/>
              </a:schemeClr>
            </a:solidFill>
            <a:ln w="9525">
              <a:solidFill>
                <a:srgbClr val="000000"/>
              </a:solidFill>
              <a:miter lim="800000"/>
              <a:headEnd/>
              <a:tailEnd/>
            </a:ln>
          </p:spPr>
        </p:pic>
      </p:grpSp>
      <p:cxnSp>
        <p:nvCxnSpPr>
          <p:cNvPr id="25" name="LineBasicDefault 6">
            <a:extLst>
              <a:ext uri="{FF2B5EF4-FFF2-40B4-BE49-F238E27FC236}">
                <a16:creationId xmlns:a16="http://schemas.microsoft.com/office/drawing/2014/main" id="{A6A7DBBB-8AA5-59B3-A602-169E3B1EC549}"/>
              </a:ext>
            </a:extLst>
          </p:cNvPr>
          <p:cNvCxnSpPr>
            <a:cxnSpLocks/>
          </p:cNvCxnSpPr>
          <p:nvPr>
            <p:custDataLst>
              <p:tags r:id="rId5"/>
            </p:custDataLst>
          </p:nvPr>
        </p:nvCxnSpPr>
        <p:spPr>
          <a:xfrm flipV="1">
            <a:off x="9144000" y="1363634"/>
            <a:ext cx="0" cy="5494366"/>
          </a:xfrm>
          <a:prstGeom prst="straightConnector1">
            <a:avLst/>
          </a:prstGeom>
          <a:ln w="76200" cap="flat">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2CD6FD13-98CE-E5F0-C72F-5B83B3303A0D}"/>
              </a:ext>
            </a:extLst>
          </p:cNvPr>
          <p:cNvGrpSpPr>
            <a:grpSpLocks/>
          </p:cNvGrpSpPr>
          <p:nvPr/>
        </p:nvGrpSpPr>
        <p:grpSpPr>
          <a:xfrm>
            <a:off x="6096000" y="1363634"/>
            <a:ext cx="3050959" cy="5494366"/>
            <a:chOff x="6184481" y="1363634"/>
            <a:chExt cx="2962478" cy="5494366"/>
          </a:xfrm>
        </p:grpSpPr>
        <p:pic>
          <p:nvPicPr>
            <p:cNvPr id="29" name="Grafik 13">
              <a:extLst>
                <a:ext uri="{FF2B5EF4-FFF2-40B4-BE49-F238E27FC236}">
                  <a16:creationId xmlns:a16="http://schemas.microsoft.com/office/drawing/2014/main" id="{25563F53-08D0-5D54-C8E1-F1DEE262C562}"/>
                </a:ext>
              </a:extLst>
            </p:cNvPr>
            <p:cNvPicPr>
              <a:picLocks/>
            </p:cNvPicPr>
            <p:nvPr/>
          </p:nvPicPr>
          <p:blipFill rotWithShape="1">
            <a:blip r:embed="rId17" cstate="screen">
              <a:extLst>
                <a:ext uri="{28A0092B-C50C-407E-A947-70E740481C1C}">
                  <a14:useLocalDpi xmlns:a14="http://schemas.microsoft.com/office/drawing/2010/main"/>
                </a:ext>
              </a:extLst>
            </a:blip>
            <a:srcRect/>
            <a:stretch/>
          </p:blipFill>
          <p:spPr>
            <a:xfrm>
              <a:off x="6184481" y="1363634"/>
              <a:ext cx="2962478" cy="1831454"/>
            </a:xfrm>
            <a:prstGeom prst="rect">
              <a:avLst/>
            </a:prstGeom>
            <a:solidFill>
              <a:schemeClr val="bg1">
                <a:alpha val="50000"/>
              </a:schemeClr>
            </a:solidFill>
            <a:ln w="12700" cap="sq">
              <a:noFill/>
              <a:miter lim="800000"/>
            </a:ln>
          </p:spPr>
        </p:pic>
        <p:pic>
          <p:nvPicPr>
            <p:cNvPr id="28" name="Bild 1">
              <a:extLst>
                <a:ext uri="{FF2B5EF4-FFF2-40B4-BE49-F238E27FC236}">
                  <a16:creationId xmlns:a16="http://schemas.microsoft.com/office/drawing/2014/main" id="{5FD99B8F-E016-4204-7903-E772625B857E}"/>
                </a:ext>
              </a:extLst>
            </p:cNvPr>
            <p:cNvPicPr>
              <a:picLocks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6184481" y="3195090"/>
              <a:ext cx="2962478" cy="1831454"/>
            </a:xfrm>
            <a:prstGeom prst="rect">
              <a:avLst/>
            </a:prstGeom>
            <a:solidFill>
              <a:schemeClr val="bg1">
                <a:alpha val="50000"/>
              </a:schemeClr>
            </a:solidFill>
            <a:ln w="9525">
              <a:solidFill>
                <a:srgbClr val="000000"/>
              </a:solidFill>
              <a:miter lim="800000"/>
              <a:headEnd/>
              <a:tailEnd/>
            </a:ln>
          </p:spPr>
        </p:pic>
        <p:pic>
          <p:nvPicPr>
            <p:cNvPr id="30" name="Bild 1">
              <a:extLst>
                <a:ext uri="{FF2B5EF4-FFF2-40B4-BE49-F238E27FC236}">
                  <a16:creationId xmlns:a16="http://schemas.microsoft.com/office/drawing/2014/main" id="{650C6E5D-3067-A5F8-75A5-BC2249C2323B}"/>
                </a:ext>
              </a:extLst>
            </p:cNvPr>
            <p:cNvPicPr>
              <a:picLocks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6184481" y="5026546"/>
              <a:ext cx="2962478" cy="183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5" name="LineBasicDefault 6">
            <a:extLst>
              <a:ext uri="{FF2B5EF4-FFF2-40B4-BE49-F238E27FC236}">
                <a16:creationId xmlns:a16="http://schemas.microsoft.com/office/drawing/2014/main" id="{DE32B9D0-4872-2E7E-DF34-2DD17AC80441}"/>
              </a:ext>
            </a:extLst>
          </p:cNvPr>
          <p:cNvCxnSpPr>
            <a:cxnSpLocks/>
          </p:cNvCxnSpPr>
          <p:nvPr>
            <p:custDataLst>
              <p:tags r:id="rId6"/>
            </p:custDataLst>
          </p:nvPr>
        </p:nvCxnSpPr>
        <p:spPr>
          <a:xfrm>
            <a:off x="6096000" y="5026544"/>
            <a:ext cx="6096000" cy="0"/>
          </a:xfrm>
          <a:prstGeom prst="straightConnector1">
            <a:avLst/>
          </a:prstGeom>
          <a:ln w="76200" cap="flat">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 name="LineBasicDefault 6">
            <a:extLst>
              <a:ext uri="{FF2B5EF4-FFF2-40B4-BE49-F238E27FC236}">
                <a16:creationId xmlns:a16="http://schemas.microsoft.com/office/drawing/2014/main" id="{C6491A6B-75BD-E916-EB7B-3ABC99F69C43}"/>
              </a:ext>
            </a:extLst>
          </p:cNvPr>
          <p:cNvCxnSpPr>
            <a:cxnSpLocks/>
          </p:cNvCxnSpPr>
          <p:nvPr>
            <p:custDataLst>
              <p:tags r:id="rId7"/>
            </p:custDataLst>
          </p:nvPr>
        </p:nvCxnSpPr>
        <p:spPr>
          <a:xfrm flipV="1">
            <a:off x="6096000" y="1363634"/>
            <a:ext cx="0" cy="5494366"/>
          </a:xfrm>
          <a:prstGeom prst="straightConnector1">
            <a:avLst/>
          </a:prstGeom>
          <a:ln w="76200" cap="flat">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2" name="Rechteck 14">
            <a:extLst>
              <a:ext uri="{FF2B5EF4-FFF2-40B4-BE49-F238E27FC236}">
                <a16:creationId xmlns:a16="http://schemas.microsoft.com/office/drawing/2014/main" id="{CAAA59D7-1E61-6D81-2BFC-88CE922A8245}"/>
              </a:ext>
            </a:extLst>
          </p:cNvPr>
          <p:cNvSpPr/>
          <p:nvPr/>
        </p:nvSpPr>
        <p:spPr>
          <a:xfrm>
            <a:off x="-1" y="1363633"/>
            <a:ext cx="12192001" cy="5494367"/>
          </a:xfrm>
          <a:prstGeom prst="rect">
            <a:avLst/>
          </a:prstGeom>
          <a:solidFill>
            <a:sysClr val="windowText" lastClr="000000">
              <a:alpha val="3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450"/>
              </a:spcAft>
              <a:buClrTx/>
              <a:buSzTx/>
              <a:buFontTx/>
              <a:buNone/>
              <a:tabLst/>
              <a:defRPr/>
            </a:pPr>
            <a:endParaRPr kumimoji="0" lang="en-US" sz="1600" b="0" i="0" u="none" strike="noStrike" kern="0" cap="none" spc="0" normalizeH="0" baseline="0" noProof="0">
              <a:ln>
                <a:noFill/>
              </a:ln>
              <a:solidFill>
                <a:prstClr val="white"/>
              </a:solidFill>
              <a:effectLst/>
              <a:uLnTx/>
              <a:uFillTx/>
              <a:latin typeface="Bai Jamjuree Light"/>
              <a:ea typeface="+mn-ea"/>
              <a:cs typeface="+mn-cs"/>
            </a:endParaRPr>
          </a:p>
        </p:txBody>
      </p:sp>
      <p:cxnSp>
        <p:nvCxnSpPr>
          <p:cNvPr id="51" name="LineBasicDefault 6">
            <a:extLst>
              <a:ext uri="{FF2B5EF4-FFF2-40B4-BE49-F238E27FC236}">
                <a16:creationId xmlns:a16="http://schemas.microsoft.com/office/drawing/2014/main" id="{C758DD40-6D2E-4A90-6984-348EE85EE4EE}"/>
              </a:ext>
            </a:extLst>
          </p:cNvPr>
          <p:cNvCxnSpPr>
            <a:cxnSpLocks/>
          </p:cNvCxnSpPr>
          <p:nvPr>
            <p:custDataLst>
              <p:tags r:id="rId8"/>
            </p:custDataLst>
          </p:nvPr>
        </p:nvCxnSpPr>
        <p:spPr>
          <a:xfrm>
            <a:off x="6096000" y="3195089"/>
            <a:ext cx="6096000" cy="0"/>
          </a:xfrm>
          <a:prstGeom prst="straightConnector1">
            <a:avLst/>
          </a:prstGeom>
          <a:ln w="76200" cap="flat">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50" name="Rechteck 6">
            <a:extLst>
              <a:ext uri="{FF2B5EF4-FFF2-40B4-BE49-F238E27FC236}">
                <a16:creationId xmlns:a16="http://schemas.microsoft.com/office/drawing/2014/main" id="{F51EE8C3-C1F7-90A2-3037-73EB1DF3AC53}"/>
              </a:ext>
            </a:extLst>
          </p:cNvPr>
          <p:cNvSpPr/>
          <p:nvPr/>
        </p:nvSpPr>
        <p:spPr>
          <a:xfrm>
            <a:off x="6114363" y="2844871"/>
            <a:ext cx="3048673" cy="322887"/>
          </a:xfrm>
          <a:prstGeom prst="rect">
            <a:avLst/>
          </a:prstGeom>
          <a:solidFill>
            <a:schemeClr val="bg1">
              <a:alpha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noProof="0">
              <a:solidFill>
                <a:schemeClr val="bg1"/>
              </a:solidFill>
            </a:endParaRPr>
          </a:p>
        </p:txBody>
      </p:sp>
      <p:sp>
        <p:nvSpPr>
          <p:cNvPr id="55" name="Rechteck 6">
            <a:extLst>
              <a:ext uri="{FF2B5EF4-FFF2-40B4-BE49-F238E27FC236}">
                <a16:creationId xmlns:a16="http://schemas.microsoft.com/office/drawing/2014/main" id="{AAEA070C-4607-AA96-845C-BCEB3D22DD76}"/>
              </a:ext>
            </a:extLst>
          </p:cNvPr>
          <p:cNvSpPr/>
          <p:nvPr/>
        </p:nvSpPr>
        <p:spPr>
          <a:xfrm>
            <a:off x="9143327" y="2844871"/>
            <a:ext cx="3048673" cy="322887"/>
          </a:xfrm>
          <a:prstGeom prst="rect">
            <a:avLst/>
          </a:prstGeom>
          <a:solidFill>
            <a:schemeClr val="bg1">
              <a:alpha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noProof="0">
              <a:solidFill>
                <a:schemeClr val="bg1"/>
              </a:solidFill>
            </a:endParaRPr>
          </a:p>
        </p:txBody>
      </p:sp>
      <p:sp>
        <p:nvSpPr>
          <p:cNvPr id="56" name="TextBox 141">
            <a:extLst>
              <a:ext uri="{FF2B5EF4-FFF2-40B4-BE49-F238E27FC236}">
                <a16:creationId xmlns:a16="http://schemas.microsoft.com/office/drawing/2014/main" id="{B5E78441-8E5B-7B81-391E-1D6825B661A2}"/>
              </a:ext>
            </a:extLst>
          </p:cNvPr>
          <p:cNvSpPr txBox="1">
            <a:spLocks/>
          </p:cNvSpPr>
          <p:nvPr/>
        </p:nvSpPr>
        <p:spPr>
          <a:xfrm>
            <a:off x="9809167" y="2855980"/>
            <a:ext cx="1803189" cy="307777"/>
          </a:xfrm>
          <a:prstGeom prst="rect">
            <a:avLst/>
          </a:prstGeom>
          <a:noFill/>
          <a:ln w="6350">
            <a:noFill/>
            <a:miter lim="800000"/>
          </a:ln>
        </p:spPr>
        <p:txBody>
          <a:bodyPr vert="horz" wrap="square" lIns="0" tIns="0" rIns="0" bIns="0" rtlCol="0">
            <a:spAutoFit/>
          </a:bodyPr>
          <a:lstStyle>
            <a:defPPr>
              <a:defRPr lang="en-US"/>
            </a:defPPr>
            <a:lvl1pPr>
              <a:spcBef>
                <a:spcPts val="300"/>
              </a:spcBef>
              <a:spcAft>
                <a:spcPts val="300"/>
              </a:spcAft>
              <a:buNone/>
              <a:defRPr sz="9600" b="1">
                <a:solidFill>
                  <a:schemeClr val="tx1">
                    <a:alpha val="77000"/>
                  </a:schemeClr>
                </a:solidFill>
              </a:defRPr>
            </a:lvl1pPr>
          </a:lstStyle>
          <a:p>
            <a:pPr algn="ctr"/>
            <a:r>
              <a:rPr lang="en-US" sz="2000" noProof="0">
                <a:solidFill>
                  <a:schemeClr val="accent2"/>
                </a:solidFill>
              </a:rPr>
              <a:t>Stacking</a:t>
            </a:r>
          </a:p>
        </p:txBody>
      </p:sp>
      <p:sp>
        <p:nvSpPr>
          <p:cNvPr id="57" name="Textfeld 3">
            <a:extLst>
              <a:ext uri="{FF2B5EF4-FFF2-40B4-BE49-F238E27FC236}">
                <a16:creationId xmlns:a16="http://schemas.microsoft.com/office/drawing/2014/main" id="{1889D88B-4F91-33FE-CF00-6C9637F460E9}"/>
              </a:ext>
            </a:extLst>
          </p:cNvPr>
          <p:cNvSpPr txBox="1"/>
          <p:nvPr/>
        </p:nvSpPr>
        <p:spPr>
          <a:xfrm>
            <a:off x="9245600" y="1983485"/>
            <a:ext cx="952497" cy="1123189"/>
          </a:xfrm>
          <a:prstGeom prst="rect">
            <a:avLst/>
          </a:prstGeom>
          <a:noFill/>
          <a:ln w="6350">
            <a:noFill/>
            <a:miter lim="800000"/>
          </a:ln>
        </p:spPr>
        <p:txBody>
          <a:bodyPr vert="horz" wrap="square" lIns="0" tIns="0" rIns="0" bIns="0" rtlCol="0">
            <a:noAutofit/>
          </a:bodyPr>
          <a:lstStyle/>
          <a:p>
            <a:pPr algn="l">
              <a:spcBef>
                <a:spcPts val="300"/>
              </a:spcBef>
              <a:spcAft>
                <a:spcPts val="300"/>
              </a:spcAft>
              <a:buNone/>
            </a:pPr>
            <a:r>
              <a:rPr lang="en-US" sz="9600" b="1" noProof="0">
                <a:solidFill>
                  <a:schemeClr val="tx1">
                    <a:alpha val="70000"/>
                  </a:schemeClr>
                </a:solidFill>
              </a:rPr>
              <a:t>2</a:t>
            </a:r>
          </a:p>
        </p:txBody>
      </p:sp>
      <p:grpSp>
        <p:nvGrpSpPr>
          <p:cNvPr id="59" name="Group 58">
            <a:extLst>
              <a:ext uri="{FF2B5EF4-FFF2-40B4-BE49-F238E27FC236}">
                <a16:creationId xmlns:a16="http://schemas.microsoft.com/office/drawing/2014/main" id="{A4E1FCA6-6965-ADF5-D003-29E1C65077A3}"/>
              </a:ext>
            </a:extLst>
          </p:cNvPr>
          <p:cNvGrpSpPr/>
          <p:nvPr/>
        </p:nvGrpSpPr>
        <p:grpSpPr>
          <a:xfrm>
            <a:off x="6114363" y="4667730"/>
            <a:ext cx="6077637" cy="322887"/>
            <a:chOff x="6114363" y="2839094"/>
            <a:chExt cx="6077637" cy="322887"/>
          </a:xfrm>
        </p:grpSpPr>
        <p:sp>
          <p:nvSpPr>
            <p:cNvPr id="60" name="Rechteck 6">
              <a:extLst>
                <a:ext uri="{FF2B5EF4-FFF2-40B4-BE49-F238E27FC236}">
                  <a16:creationId xmlns:a16="http://schemas.microsoft.com/office/drawing/2014/main" id="{9840C031-B11D-5B88-3D7D-32A2E6E60173}"/>
                </a:ext>
              </a:extLst>
            </p:cNvPr>
            <p:cNvSpPr/>
            <p:nvPr/>
          </p:nvSpPr>
          <p:spPr>
            <a:xfrm>
              <a:off x="6114363" y="2839094"/>
              <a:ext cx="3048673" cy="322887"/>
            </a:xfrm>
            <a:prstGeom prst="rect">
              <a:avLst/>
            </a:prstGeom>
            <a:solidFill>
              <a:schemeClr val="bg1">
                <a:alpha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noProof="0">
                <a:solidFill>
                  <a:schemeClr val="bg1"/>
                </a:solidFill>
              </a:endParaRPr>
            </a:p>
          </p:txBody>
        </p:sp>
        <p:sp>
          <p:nvSpPr>
            <p:cNvPr id="61" name="Rechteck 6">
              <a:extLst>
                <a:ext uri="{FF2B5EF4-FFF2-40B4-BE49-F238E27FC236}">
                  <a16:creationId xmlns:a16="http://schemas.microsoft.com/office/drawing/2014/main" id="{C5FD50D0-1ADB-4E56-BB45-2B4CAEDAAA1A}"/>
                </a:ext>
              </a:extLst>
            </p:cNvPr>
            <p:cNvSpPr/>
            <p:nvPr/>
          </p:nvSpPr>
          <p:spPr>
            <a:xfrm>
              <a:off x="9143327" y="2839094"/>
              <a:ext cx="3048673" cy="322887"/>
            </a:xfrm>
            <a:prstGeom prst="rect">
              <a:avLst/>
            </a:prstGeom>
            <a:solidFill>
              <a:schemeClr val="bg1">
                <a:alpha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noProof="0">
                <a:solidFill>
                  <a:schemeClr val="bg1"/>
                </a:solidFill>
              </a:endParaRPr>
            </a:p>
          </p:txBody>
        </p:sp>
      </p:grpSp>
      <p:grpSp>
        <p:nvGrpSpPr>
          <p:cNvPr id="62" name="Group 61">
            <a:extLst>
              <a:ext uri="{FF2B5EF4-FFF2-40B4-BE49-F238E27FC236}">
                <a16:creationId xmlns:a16="http://schemas.microsoft.com/office/drawing/2014/main" id="{8F4F71F5-BD10-7EC2-FD41-109BE7D04177}"/>
              </a:ext>
            </a:extLst>
          </p:cNvPr>
          <p:cNvGrpSpPr/>
          <p:nvPr/>
        </p:nvGrpSpPr>
        <p:grpSpPr>
          <a:xfrm>
            <a:off x="6114363" y="6540155"/>
            <a:ext cx="6077637" cy="322887"/>
            <a:chOff x="6114363" y="2839094"/>
            <a:chExt cx="6077637" cy="322887"/>
          </a:xfrm>
        </p:grpSpPr>
        <p:sp>
          <p:nvSpPr>
            <p:cNvPr id="63" name="Rechteck 6">
              <a:extLst>
                <a:ext uri="{FF2B5EF4-FFF2-40B4-BE49-F238E27FC236}">
                  <a16:creationId xmlns:a16="http://schemas.microsoft.com/office/drawing/2014/main" id="{CE15EA07-BF1F-8BB0-3492-B61B2DC1F6DD}"/>
                </a:ext>
              </a:extLst>
            </p:cNvPr>
            <p:cNvSpPr/>
            <p:nvPr/>
          </p:nvSpPr>
          <p:spPr>
            <a:xfrm>
              <a:off x="6114363" y="2839094"/>
              <a:ext cx="3048673" cy="322887"/>
            </a:xfrm>
            <a:prstGeom prst="rect">
              <a:avLst/>
            </a:prstGeom>
            <a:solidFill>
              <a:schemeClr val="bg1">
                <a:alpha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noProof="0">
                <a:solidFill>
                  <a:schemeClr val="bg1"/>
                </a:solidFill>
              </a:endParaRPr>
            </a:p>
          </p:txBody>
        </p:sp>
        <p:sp>
          <p:nvSpPr>
            <p:cNvPr id="64" name="Rechteck 6">
              <a:extLst>
                <a:ext uri="{FF2B5EF4-FFF2-40B4-BE49-F238E27FC236}">
                  <a16:creationId xmlns:a16="http://schemas.microsoft.com/office/drawing/2014/main" id="{24446AD9-28C5-C813-BCB0-28549D43DA9B}"/>
                </a:ext>
              </a:extLst>
            </p:cNvPr>
            <p:cNvSpPr/>
            <p:nvPr/>
          </p:nvSpPr>
          <p:spPr>
            <a:xfrm>
              <a:off x="9143327" y="2839094"/>
              <a:ext cx="3048673" cy="322887"/>
            </a:xfrm>
            <a:prstGeom prst="rect">
              <a:avLst/>
            </a:prstGeom>
            <a:solidFill>
              <a:schemeClr val="bg1">
                <a:alpha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noProof="0">
                <a:solidFill>
                  <a:schemeClr val="bg1"/>
                </a:solidFill>
              </a:endParaRPr>
            </a:p>
          </p:txBody>
        </p:sp>
      </p:grpSp>
      <p:sp>
        <p:nvSpPr>
          <p:cNvPr id="65" name="TextBox 141">
            <a:extLst>
              <a:ext uri="{FF2B5EF4-FFF2-40B4-BE49-F238E27FC236}">
                <a16:creationId xmlns:a16="http://schemas.microsoft.com/office/drawing/2014/main" id="{30DB4257-A539-25CB-2101-D4E8F8D5E9A1}"/>
              </a:ext>
            </a:extLst>
          </p:cNvPr>
          <p:cNvSpPr txBox="1">
            <a:spLocks/>
          </p:cNvSpPr>
          <p:nvPr/>
        </p:nvSpPr>
        <p:spPr>
          <a:xfrm>
            <a:off x="9809167" y="4685759"/>
            <a:ext cx="1803189" cy="307777"/>
          </a:xfrm>
          <a:prstGeom prst="rect">
            <a:avLst/>
          </a:prstGeom>
          <a:noFill/>
          <a:ln w="6350">
            <a:noFill/>
            <a:miter lim="800000"/>
          </a:ln>
        </p:spPr>
        <p:txBody>
          <a:bodyPr vert="horz" wrap="square" lIns="0" tIns="0" rIns="0" bIns="0" rtlCol="0">
            <a:spAutoFit/>
          </a:bodyPr>
          <a:lstStyle>
            <a:defPPr>
              <a:defRPr lang="en-US"/>
            </a:defPPr>
            <a:lvl1pPr>
              <a:spcBef>
                <a:spcPts val="300"/>
              </a:spcBef>
              <a:spcAft>
                <a:spcPts val="300"/>
              </a:spcAft>
              <a:buNone/>
              <a:defRPr sz="9600" b="1">
                <a:solidFill>
                  <a:schemeClr val="tx1">
                    <a:alpha val="77000"/>
                  </a:schemeClr>
                </a:solidFill>
              </a:defRPr>
            </a:lvl1pPr>
          </a:lstStyle>
          <a:p>
            <a:pPr algn="ctr"/>
            <a:r>
              <a:rPr lang="en-US" sz="2000" noProof="0">
                <a:solidFill>
                  <a:schemeClr val="accent2"/>
                </a:solidFill>
              </a:rPr>
              <a:t>Can closure</a:t>
            </a:r>
          </a:p>
        </p:txBody>
      </p:sp>
      <p:sp>
        <p:nvSpPr>
          <p:cNvPr id="66" name="TextBox 141">
            <a:extLst>
              <a:ext uri="{FF2B5EF4-FFF2-40B4-BE49-F238E27FC236}">
                <a16:creationId xmlns:a16="http://schemas.microsoft.com/office/drawing/2014/main" id="{35EBCD24-89D4-BC86-EE40-CD0431A52AE3}"/>
              </a:ext>
            </a:extLst>
          </p:cNvPr>
          <p:cNvSpPr txBox="1">
            <a:spLocks/>
          </p:cNvSpPr>
          <p:nvPr/>
        </p:nvSpPr>
        <p:spPr>
          <a:xfrm>
            <a:off x="6974411" y="4685759"/>
            <a:ext cx="1803189" cy="307777"/>
          </a:xfrm>
          <a:prstGeom prst="rect">
            <a:avLst/>
          </a:prstGeom>
          <a:noFill/>
          <a:ln w="6350">
            <a:noFill/>
            <a:miter lim="800000"/>
          </a:ln>
        </p:spPr>
        <p:txBody>
          <a:bodyPr vert="horz" wrap="square" lIns="0" tIns="0" rIns="0" bIns="0" rtlCol="0">
            <a:spAutoFit/>
          </a:bodyPr>
          <a:lstStyle>
            <a:defPPr>
              <a:defRPr lang="en-US"/>
            </a:defPPr>
            <a:lvl1pPr>
              <a:spcBef>
                <a:spcPts val="300"/>
              </a:spcBef>
              <a:spcAft>
                <a:spcPts val="300"/>
              </a:spcAft>
              <a:buNone/>
              <a:defRPr sz="9600" b="1">
                <a:solidFill>
                  <a:schemeClr val="tx1">
                    <a:alpha val="77000"/>
                  </a:schemeClr>
                </a:solidFill>
              </a:defRPr>
            </a:lvl1pPr>
          </a:lstStyle>
          <a:p>
            <a:pPr algn="ctr"/>
            <a:r>
              <a:rPr lang="en-US" sz="2000" noProof="0">
                <a:solidFill>
                  <a:schemeClr val="accent2"/>
                </a:solidFill>
              </a:rPr>
              <a:t>Assembly</a:t>
            </a:r>
          </a:p>
        </p:txBody>
      </p:sp>
      <p:sp>
        <p:nvSpPr>
          <p:cNvPr id="67" name="TextBox 141">
            <a:extLst>
              <a:ext uri="{FF2B5EF4-FFF2-40B4-BE49-F238E27FC236}">
                <a16:creationId xmlns:a16="http://schemas.microsoft.com/office/drawing/2014/main" id="{D1D0E40A-99AF-5B6E-2E40-6CD3B081F083}"/>
              </a:ext>
            </a:extLst>
          </p:cNvPr>
          <p:cNvSpPr txBox="1">
            <a:spLocks/>
          </p:cNvSpPr>
          <p:nvPr/>
        </p:nvSpPr>
        <p:spPr>
          <a:xfrm>
            <a:off x="6739983" y="6517115"/>
            <a:ext cx="2272044" cy="307777"/>
          </a:xfrm>
          <a:prstGeom prst="rect">
            <a:avLst/>
          </a:prstGeom>
          <a:noFill/>
          <a:ln w="6350">
            <a:noFill/>
            <a:miter lim="800000"/>
          </a:ln>
        </p:spPr>
        <p:txBody>
          <a:bodyPr vert="horz" wrap="square" lIns="0" tIns="0" rIns="0" bIns="0" rtlCol="0">
            <a:spAutoFit/>
          </a:bodyPr>
          <a:lstStyle>
            <a:defPPr>
              <a:defRPr lang="en-US"/>
            </a:defPPr>
            <a:lvl1pPr>
              <a:spcBef>
                <a:spcPts val="300"/>
              </a:spcBef>
              <a:spcAft>
                <a:spcPts val="300"/>
              </a:spcAft>
              <a:buNone/>
              <a:defRPr sz="9600" b="1">
                <a:solidFill>
                  <a:schemeClr val="tx1">
                    <a:alpha val="77000"/>
                  </a:schemeClr>
                </a:solidFill>
              </a:defRPr>
            </a:lvl1pPr>
          </a:lstStyle>
          <a:p>
            <a:pPr algn="ctr"/>
            <a:r>
              <a:rPr lang="en-US" sz="2000" noProof="0">
                <a:solidFill>
                  <a:schemeClr val="accent2"/>
                </a:solidFill>
              </a:rPr>
              <a:t>Plasma cleaning</a:t>
            </a:r>
          </a:p>
        </p:txBody>
      </p:sp>
      <p:sp>
        <p:nvSpPr>
          <p:cNvPr id="68" name="TextBox 141">
            <a:extLst>
              <a:ext uri="{FF2B5EF4-FFF2-40B4-BE49-F238E27FC236}">
                <a16:creationId xmlns:a16="http://schemas.microsoft.com/office/drawing/2014/main" id="{E42C5CB0-6044-64F2-3A7D-F443F82B4652}"/>
              </a:ext>
            </a:extLst>
          </p:cNvPr>
          <p:cNvSpPr txBox="1">
            <a:spLocks/>
          </p:cNvSpPr>
          <p:nvPr/>
        </p:nvSpPr>
        <p:spPr>
          <a:xfrm>
            <a:off x="9809167" y="6517115"/>
            <a:ext cx="1803189" cy="307777"/>
          </a:xfrm>
          <a:prstGeom prst="rect">
            <a:avLst/>
          </a:prstGeom>
          <a:noFill/>
          <a:ln w="6350">
            <a:noFill/>
            <a:miter lim="800000"/>
          </a:ln>
        </p:spPr>
        <p:txBody>
          <a:bodyPr vert="horz" wrap="square" lIns="0" tIns="0" rIns="0" bIns="0" rtlCol="0">
            <a:spAutoFit/>
          </a:bodyPr>
          <a:lstStyle>
            <a:defPPr>
              <a:defRPr lang="en-US"/>
            </a:defPPr>
            <a:lvl1pPr>
              <a:spcBef>
                <a:spcPts val="300"/>
              </a:spcBef>
              <a:spcAft>
                <a:spcPts val="300"/>
              </a:spcAft>
              <a:buNone/>
              <a:defRPr sz="9600" b="1">
                <a:solidFill>
                  <a:schemeClr val="tx1">
                    <a:alpha val="77000"/>
                  </a:schemeClr>
                </a:solidFill>
              </a:defRPr>
            </a:lvl1pPr>
          </a:lstStyle>
          <a:p>
            <a:pPr algn="ctr"/>
            <a:r>
              <a:rPr lang="en-US" sz="2000" noProof="0">
                <a:solidFill>
                  <a:schemeClr val="accent2"/>
                </a:solidFill>
              </a:rPr>
              <a:t>Wrapping</a:t>
            </a:r>
          </a:p>
        </p:txBody>
      </p:sp>
      <p:sp>
        <p:nvSpPr>
          <p:cNvPr id="69" name="TextBox 141">
            <a:extLst>
              <a:ext uri="{FF2B5EF4-FFF2-40B4-BE49-F238E27FC236}">
                <a16:creationId xmlns:a16="http://schemas.microsoft.com/office/drawing/2014/main" id="{DABE1918-9D3A-4ADF-D449-1F2D03FF3CD4}"/>
              </a:ext>
            </a:extLst>
          </p:cNvPr>
          <p:cNvSpPr txBox="1">
            <a:spLocks/>
          </p:cNvSpPr>
          <p:nvPr/>
        </p:nvSpPr>
        <p:spPr>
          <a:xfrm>
            <a:off x="6880141" y="2855980"/>
            <a:ext cx="1803189" cy="307777"/>
          </a:xfrm>
          <a:prstGeom prst="rect">
            <a:avLst/>
          </a:prstGeom>
          <a:noFill/>
          <a:ln w="6350">
            <a:noFill/>
            <a:miter lim="800000"/>
          </a:ln>
        </p:spPr>
        <p:txBody>
          <a:bodyPr vert="horz" wrap="square" lIns="0" tIns="0" rIns="0" bIns="0" rtlCol="0">
            <a:spAutoFit/>
          </a:bodyPr>
          <a:lstStyle>
            <a:defPPr>
              <a:defRPr lang="en-US"/>
            </a:defPPr>
            <a:lvl1pPr>
              <a:spcBef>
                <a:spcPts val="300"/>
              </a:spcBef>
              <a:spcAft>
                <a:spcPts val="300"/>
              </a:spcAft>
              <a:buNone/>
              <a:defRPr sz="9600" b="1">
                <a:solidFill>
                  <a:schemeClr val="tx1">
                    <a:alpha val="77000"/>
                  </a:schemeClr>
                </a:solidFill>
              </a:defRPr>
            </a:lvl1pPr>
          </a:lstStyle>
          <a:p>
            <a:pPr algn="ctr"/>
            <a:r>
              <a:rPr lang="en-US" sz="2000" noProof="0">
                <a:solidFill>
                  <a:schemeClr val="accent2"/>
                </a:solidFill>
              </a:rPr>
              <a:t>Calendaring</a:t>
            </a:r>
          </a:p>
        </p:txBody>
      </p:sp>
      <p:sp>
        <p:nvSpPr>
          <p:cNvPr id="70" name="Textfeld 7">
            <a:extLst>
              <a:ext uri="{FF2B5EF4-FFF2-40B4-BE49-F238E27FC236}">
                <a16:creationId xmlns:a16="http://schemas.microsoft.com/office/drawing/2014/main" id="{11F75BD8-5F36-F952-C2EB-DAC8D5D88E56}"/>
              </a:ext>
            </a:extLst>
          </p:cNvPr>
          <p:cNvSpPr txBox="1"/>
          <p:nvPr/>
        </p:nvSpPr>
        <p:spPr>
          <a:xfrm>
            <a:off x="6114363" y="3814939"/>
            <a:ext cx="952497" cy="1123189"/>
          </a:xfrm>
          <a:prstGeom prst="rect">
            <a:avLst/>
          </a:prstGeom>
          <a:noFill/>
          <a:ln w="6350">
            <a:noFill/>
            <a:miter lim="800000"/>
          </a:ln>
        </p:spPr>
        <p:txBody>
          <a:bodyPr vert="horz" wrap="square" lIns="0" tIns="0" rIns="0" bIns="0" rtlCol="0">
            <a:noAutofit/>
          </a:bodyPr>
          <a:lstStyle/>
          <a:p>
            <a:pPr algn="l">
              <a:spcBef>
                <a:spcPts val="300"/>
              </a:spcBef>
              <a:spcAft>
                <a:spcPts val="300"/>
              </a:spcAft>
              <a:buNone/>
            </a:pPr>
            <a:r>
              <a:rPr lang="en-US" sz="9600" b="1" noProof="0">
                <a:solidFill>
                  <a:schemeClr val="tx1">
                    <a:alpha val="70000"/>
                  </a:schemeClr>
                </a:solidFill>
              </a:rPr>
              <a:t>3</a:t>
            </a:r>
          </a:p>
        </p:txBody>
      </p:sp>
      <p:sp>
        <p:nvSpPr>
          <p:cNvPr id="71" name="Textfeld 9">
            <a:extLst>
              <a:ext uri="{FF2B5EF4-FFF2-40B4-BE49-F238E27FC236}">
                <a16:creationId xmlns:a16="http://schemas.microsoft.com/office/drawing/2014/main" id="{9DF4DC74-8D00-AFC7-C905-E36FC209AF63}"/>
              </a:ext>
            </a:extLst>
          </p:cNvPr>
          <p:cNvSpPr txBox="1"/>
          <p:nvPr/>
        </p:nvSpPr>
        <p:spPr>
          <a:xfrm>
            <a:off x="6114363" y="5678194"/>
            <a:ext cx="952497" cy="1123189"/>
          </a:xfrm>
          <a:prstGeom prst="rect">
            <a:avLst/>
          </a:prstGeom>
          <a:noFill/>
          <a:ln w="6350">
            <a:noFill/>
            <a:miter lim="800000"/>
          </a:ln>
        </p:spPr>
        <p:txBody>
          <a:bodyPr vert="horz" wrap="square" lIns="0" tIns="0" rIns="0" bIns="0" rtlCol="0">
            <a:noAutofit/>
          </a:bodyPr>
          <a:lstStyle/>
          <a:p>
            <a:pPr algn="l">
              <a:spcBef>
                <a:spcPts val="300"/>
              </a:spcBef>
              <a:spcAft>
                <a:spcPts val="300"/>
              </a:spcAft>
              <a:buNone/>
            </a:pPr>
            <a:r>
              <a:rPr lang="en-US" sz="9600" b="1" noProof="0">
                <a:solidFill>
                  <a:schemeClr val="tx1">
                    <a:alpha val="70000"/>
                  </a:schemeClr>
                </a:solidFill>
              </a:rPr>
              <a:t>5</a:t>
            </a:r>
          </a:p>
        </p:txBody>
      </p:sp>
      <p:sp>
        <p:nvSpPr>
          <p:cNvPr id="72" name="Textfeld 2">
            <a:extLst>
              <a:ext uri="{FF2B5EF4-FFF2-40B4-BE49-F238E27FC236}">
                <a16:creationId xmlns:a16="http://schemas.microsoft.com/office/drawing/2014/main" id="{4A985D08-A0E8-F39A-FB37-8BB099EAABAF}"/>
              </a:ext>
            </a:extLst>
          </p:cNvPr>
          <p:cNvSpPr txBox="1"/>
          <p:nvPr/>
        </p:nvSpPr>
        <p:spPr>
          <a:xfrm>
            <a:off x="6114363" y="1983485"/>
            <a:ext cx="952497" cy="1123189"/>
          </a:xfrm>
          <a:prstGeom prst="rect">
            <a:avLst/>
          </a:prstGeom>
          <a:noFill/>
          <a:ln w="6350">
            <a:noFill/>
            <a:miter lim="800000"/>
          </a:ln>
        </p:spPr>
        <p:txBody>
          <a:bodyPr vert="horz" wrap="square" lIns="0" tIns="0" rIns="0" bIns="0" rtlCol="0">
            <a:noAutofit/>
          </a:bodyPr>
          <a:lstStyle/>
          <a:p>
            <a:pPr algn="l">
              <a:spcBef>
                <a:spcPts val="300"/>
              </a:spcBef>
              <a:spcAft>
                <a:spcPts val="300"/>
              </a:spcAft>
              <a:buNone/>
            </a:pPr>
            <a:r>
              <a:rPr lang="en-US" sz="9600" b="1" noProof="0">
                <a:solidFill>
                  <a:schemeClr val="tx1">
                    <a:alpha val="70000"/>
                  </a:schemeClr>
                </a:solidFill>
              </a:rPr>
              <a:t>1</a:t>
            </a:r>
          </a:p>
        </p:txBody>
      </p:sp>
      <p:sp>
        <p:nvSpPr>
          <p:cNvPr id="73" name="Textfeld 8">
            <a:extLst>
              <a:ext uri="{FF2B5EF4-FFF2-40B4-BE49-F238E27FC236}">
                <a16:creationId xmlns:a16="http://schemas.microsoft.com/office/drawing/2014/main" id="{6FBB5024-0379-F7EF-E7FD-62F7B6DB3042}"/>
              </a:ext>
            </a:extLst>
          </p:cNvPr>
          <p:cNvSpPr txBox="1"/>
          <p:nvPr/>
        </p:nvSpPr>
        <p:spPr>
          <a:xfrm>
            <a:off x="9245600" y="3814939"/>
            <a:ext cx="952497" cy="1123189"/>
          </a:xfrm>
          <a:prstGeom prst="rect">
            <a:avLst/>
          </a:prstGeom>
          <a:noFill/>
          <a:ln w="6350">
            <a:noFill/>
            <a:miter lim="800000"/>
          </a:ln>
        </p:spPr>
        <p:txBody>
          <a:bodyPr vert="horz" wrap="square" lIns="0" tIns="0" rIns="0" bIns="0" rtlCol="0">
            <a:noAutofit/>
          </a:bodyPr>
          <a:lstStyle/>
          <a:p>
            <a:pPr algn="l">
              <a:spcBef>
                <a:spcPts val="300"/>
              </a:spcBef>
              <a:spcAft>
                <a:spcPts val="300"/>
              </a:spcAft>
              <a:buNone/>
            </a:pPr>
            <a:r>
              <a:rPr lang="en-US" sz="9600" b="1" noProof="0">
                <a:solidFill>
                  <a:schemeClr val="tx1">
                    <a:alpha val="70000"/>
                  </a:schemeClr>
                </a:solidFill>
              </a:rPr>
              <a:t>4</a:t>
            </a:r>
          </a:p>
        </p:txBody>
      </p:sp>
      <p:sp>
        <p:nvSpPr>
          <p:cNvPr id="74" name="Textfeld 10">
            <a:extLst>
              <a:ext uri="{FF2B5EF4-FFF2-40B4-BE49-F238E27FC236}">
                <a16:creationId xmlns:a16="http://schemas.microsoft.com/office/drawing/2014/main" id="{D4BEE960-7C24-3CEA-DFBA-005BF5FABED8}"/>
              </a:ext>
            </a:extLst>
          </p:cNvPr>
          <p:cNvSpPr txBox="1"/>
          <p:nvPr/>
        </p:nvSpPr>
        <p:spPr>
          <a:xfrm>
            <a:off x="9245600" y="5678194"/>
            <a:ext cx="952497" cy="1123189"/>
          </a:xfrm>
          <a:prstGeom prst="rect">
            <a:avLst/>
          </a:prstGeom>
          <a:noFill/>
          <a:ln w="6350">
            <a:noFill/>
            <a:miter lim="800000"/>
          </a:ln>
        </p:spPr>
        <p:txBody>
          <a:bodyPr vert="horz" wrap="square" lIns="0" tIns="0" rIns="0" bIns="0" rtlCol="0">
            <a:noAutofit/>
          </a:bodyPr>
          <a:lstStyle/>
          <a:p>
            <a:pPr algn="l">
              <a:spcBef>
                <a:spcPts val="300"/>
              </a:spcBef>
              <a:spcAft>
                <a:spcPts val="300"/>
              </a:spcAft>
              <a:buNone/>
            </a:pPr>
            <a:r>
              <a:rPr lang="en-US" sz="9600" b="1" noProof="0">
                <a:solidFill>
                  <a:schemeClr val="tx1">
                    <a:alpha val="70000"/>
                  </a:schemeClr>
                </a:solidFill>
              </a:rPr>
              <a:t>6</a:t>
            </a:r>
          </a:p>
        </p:txBody>
      </p:sp>
    </p:spTree>
    <p:extLst>
      <p:ext uri="{BB962C8B-B14F-4D97-AF65-F5344CB8AC3E}">
        <p14:creationId xmlns:p14="http://schemas.microsoft.com/office/powerpoint/2010/main" val="1849395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2D222-7EFB-655F-63FA-9214455313A0}"/>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3FF0CA84-30C7-477D-3E97-68DB71CFDD85}"/>
              </a:ext>
            </a:extLst>
          </p:cNvPr>
          <p:cNvGraphicFramePr>
            <a:graphicFrameLocks noChangeAspect="1"/>
          </p:cNvGraphicFramePr>
          <p:nvPr>
            <p:custDataLst>
              <p:tags r:id="rId1"/>
            </p:custDataLst>
            <p:extLst>
              <p:ext uri="{D42A27DB-BD31-4B8C-83A1-F6EECF244321}">
                <p14:modId xmlns:p14="http://schemas.microsoft.com/office/powerpoint/2010/main" val="16263256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282" imgH="282" progId="TCLayout.ActiveDocument.1">
                  <p:embed/>
                </p:oleObj>
              </mc:Choice>
              <mc:Fallback>
                <p:oleObj name="think-cell Folie" r:id="rId4" imgW="282" imgH="282" progId="TCLayout.ActiveDocument.1">
                  <p:embed/>
                  <p:pic>
                    <p:nvPicPr>
                      <p:cNvPr id="59" name="think-cell data - do not delete" hidden="1">
                        <a:extLst>
                          <a:ext uri="{FF2B5EF4-FFF2-40B4-BE49-F238E27FC236}">
                            <a16:creationId xmlns:a16="http://schemas.microsoft.com/office/drawing/2014/main" id="{3FF0CA84-30C7-477D-3E97-68DB71CFDD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0" name="Rectangle 6">
            <a:extLst>
              <a:ext uri="{FF2B5EF4-FFF2-40B4-BE49-F238E27FC236}">
                <a16:creationId xmlns:a16="http://schemas.microsoft.com/office/drawing/2014/main" id="{CD390D44-5C2F-2EC8-1667-D1BDF36DF353}"/>
              </a:ext>
            </a:extLst>
          </p:cNvPr>
          <p:cNvSpPr>
            <a:spLocks/>
          </p:cNvSpPr>
          <p:nvPr/>
        </p:nvSpPr>
        <p:spPr>
          <a:xfrm>
            <a:off x="0" y="0"/>
            <a:ext cx="12188824" cy="6868047"/>
          </a:xfrm>
          <a:prstGeom prst="rect">
            <a:avLst/>
          </a:prstGeom>
          <a:solidFill>
            <a:srgbClr val="1C1C1C"/>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Bai Jamjuree Light"/>
              <a:ea typeface="+mn-ea"/>
              <a:cs typeface="+mn-cs"/>
            </a:endParaRPr>
          </a:p>
        </p:txBody>
      </p:sp>
      <p:sp>
        <p:nvSpPr>
          <p:cNvPr id="60" name="Titel 4">
            <a:extLst>
              <a:ext uri="{FF2B5EF4-FFF2-40B4-BE49-F238E27FC236}">
                <a16:creationId xmlns:a16="http://schemas.microsoft.com/office/drawing/2014/main" id="{7AFCF9D2-F719-A203-D33A-DD1EC1D3A4F6}"/>
              </a:ext>
            </a:extLst>
          </p:cNvPr>
          <p:cNvSpPr>
            <a:spLocks noGrp="1"/>
          </p:cNvSpPr>
          <p:nvPr>
            <p:ph type="title"/>
          </p:nvPr>
        </p:nvSpPr>
        <p:spPr bwMode="gray">
          <a:xfrm>
            <a:off x="407987" y="549274"/>
            <a:ext cx="10874413" cy="383503"/>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en-US" noProof="0"/>
              <a:t>Global footprint enables competitive market access </a:t>
            </a:r>
          </a:p>
        </p:txBody>
      </p:sp>
      <p:pic>
        <p:nvPicPr>
          <p:cNvPr id="86" name="Grafik 5">
            <a:extLst>
              <a:ext uri="{FF2B5EF4-FFF2-40B4-BE49-F238E27FC236}">
                <a16:creationId xmlns:a16="http://schemas.microsoft.com/office/drawing/2014/main" id="{D33889A5-D9C7-D17B-6753-0FA0510ECC6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382272" y="568006"/>
            <a:ext cx="397765" cy="347473"/>
          </a:xfrm>
          <a:prstGeom prst="rect">
            <a:avLst/>
          </a:prstGeom>
        </p:spPr>
      </p:pic>
      <p:pic>
        <p:nvPicPr>
          <p:cNvPr id="4" name="object 3">
            <a:extLst>
              <a:ext uri="{FF2B5EF4-FFF2-40B4-BE49-F238E27FC236}">
                <a16:creationId xmlns:a16="http://schemas.microsoft.com/office/drawing/2014/main" id="{CAEB18E1-6B8B-ADD0-FFFD-77DE1381F63E}"/>
              </a:ext>
            </a:extLst>
          </p:cNvPr>
          <p:cNvPicPr/>
          <p:nvPr/>
        </p:nvPicPr>
        <p:blipFill>
          <a:blip r:embed="rId7" cstate="email">
            <a:alphaModFix amt="25000"/>
            <a:lum bright="70000" contrast="-70000"/>
            <a:extLst>
              <a:ext uri="{28A0092B-C50C-407E-A947-70E740481C1C}">
                <a14:useLocalDpi xmlns:a14="http://schemas.microsoft.com/office/drawing/2010/main"/>
              </a:ext>
            </a:extLst>
          </a:blip>
          <a:stretch>
            <a:fillRect/>
          </a:stretch>
        </p:blipFill>
        <p:spPr>
          <a:xfrm>
            <a:off x="2862072" y="1210748"/>
            <a:ext cx="8645652" cy="5615815"/>
          </a:xfrm>
          <a:prstGeom prst="rect">
            <a:avLst/>
          </a:prstGeom>
        </p:spPr>
      </p:pic>
      <p:cxnSp>
        <p:nvCxnSpPr>
          <p:cNvPr id="5" name="Gerader Verbinder 4">
            <a:extLst>
              <a:ext uri="{FF2B5EF4-FFF2-40B4-BE49-F238E27FC236}">
                <a16:creationId xmlns:a16="http://schemas.microsoft.com/office/drawing/2014/main" id="{1B36DD9A-6B66-1732-33B2-6507B5BAF7A8}"/>
              </a:ext>
            </a:extLst>
          </p:cNvPr>
          <p:cNvCxnSpPr>
            <a:cxnSpLocks/>
          </p:cNvCxnSpPr>
          <p:nvPr/>
        </p:nvCxnSpPr>
        <p:spPr>
          <a:xfrm>
            <a:off x="4963976" y="2655851"/>
            <a:ext cx="0" cy="1331850"/>
          </a:xfrm>
          <a:prstGeom prst="line">
            <a:avLst/>
          </a:prstGeom>
          <a:noFill/>
          <a:ln w="28575" cap="flat" cmpd="sng" algn="ctr">
            <a:solidFill>
              <a:schemeClr val="tx1"/>
            </a:solidFill>
            <a:prstDash val="solid"/>
            <a:miter lim="800000"/>
            <a:tailEnd type="oval"/>
          </a:ln>
          <a:effectLst/>
        </p:spPr>
      </p:cxnSp>
      <p:grpSp>
        <p:nvGrpSpPr>
          <p:cNvPr id="6" name="Gruppieren 5">
            <a:extLst>
              <a:ext uri="{FF2B5EF4-FFF2-40B4-BE49-F238E27FC236}">
                <a16:creationId xmlns:a16="http://schemas.microsoft.com/office/drawing/2014/main" id="{E37AE187-256E-45F9-BAE7-165E379F522D}"/>
              </a:ext>
            </a:extLst>
          </p:cNvPr>
          <p:cNvGrpSpPr/>
          <p:nvPr/>
        </p:nvGrpSpPr>
        <p:grpSpPr>
          <a:xfrm>
            <a:off x="366513" y="2119608"/>
            <a:ext cx="3687695" cy="720000"/>
            <a:chOff x="3800341" y="1622473"/>
            <a:chExt cx="3687695" cy="720000"/>
          </a:xfrm>
          <a:solidFill>
            <a:schemeClr val="tx1"/>
          </a:solidFill>
        </p:grpSpPr>
        <p:sp>
          <p:nvSpPr>
            <p:cNvPr id="7" name="object 24">
              <a:extLst>
                <a:ext uri="{FF2B5EF4-FFF2-40B4-BE49-F238E27FC236}">
                  <a16:creationId xmlns:a16="http://schemas.microsoft.com/office/drawing/2014/main" id="{418557B5-4059-5EFB-2C6E-B1822862E93D}"/>
                </a:ext>
              </a:extLst>
            </p:cNvPr>
            <p:cNvSpPr/>
            <p:nvPr/>
          </p:nvSpPr>
          <p:spPr>
            <a:xfrm>
              <a:off x="3800341" y="1622473"/>
              <a:ext cx="3687695" cy="720000"/>
            </a:xfrm>
            <a:prstGeom prst="roundRect">
              <a:avLst>
                <a:gd name="adj" fmla="val 7318"/>
              </a:avLst>
            </a:prstGeom>
            <a:grp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ntarctica Light"/>
                <a:ea typeface="+mn-ea"/>
                <a:cs typeface="+mn-cs"/>
              </a:endParaRPr>
            </a:p>
          </p:txBody>
        </p:sp>
        <p:sp>
          <p:nvSpPr>
            <p:cNvPr id="8" name="object 36">
              <a:extLst>
                <a:ext uri="{FF2B5EF4-FFF2-40B4-BE49-F238E27FC236}">
                  <a16:creationId xmlns:a16="http://schemas.microsoft.com/office/drawing/2014/main" id="{B238D1F1-9309-6DF1-2B22-2A852C989AEA}"/>
                </a:ext>
              </a:extLst>
            </p:cNvPr>
            <p:cNvSpPr txBox="1"/>
            <p:nvPr/>
          </p:nvSpPr>
          <p:spPr>
            <a:xfrm>
              <a:off x="4438703" y="1839425"/>
              <a:ext cx="1518065" cy="289823"/>
            </a:xfrm>
            <a:prstGeom prst="rect">
              <a:avLst/>
            </a:prstGeom>
            <a:grpFill/>
          </p:spPr>
          <p:txBody>
            <a:bodyPr vert="horz" wrap="square" lIns="0" tIns="12700" rIns="0" bIns="0" rtlCol="0">
              <a:spAutoFit/>
            </a:bodyPr>
            <a:lstStyle/>
            <a:p>
              <a:pPr marL="12700" marR="5715"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a:ln>
                    <a:noFill/>
                  </a:ln>
                  <a:solidFill>
                    <a:schemeClr val="bg1"/>
                  </a:solidFill>
                  <a:effectLst/>
                  <a:uLnTx/>
                  <a:uFillTx/>
                  <a:latin typeface="Antarctica Light"/>
                  <a:ea typeface="+mn-ea"/>
                  <a:cs typeface="Tahoma"/>
                </a:rPr>
                <a:t>St. Thomas</a:t>
              </a:r>
              <a:endParaRPr kumimoji="0" lang="en-US" sz="1800" b="1" i="0" u="none" strike="noStrike" kern="0" cap="none" spc="0" normalizeH="0" baseline="0" noProof="0">
                <a:ln>
                  <a:noFill/>
                </a:ln>
                <a:solidFill>
                  <a:schemeClr val="bg1"/>
                </a:solidFill>
                <a:effectLst/>
                <a:uLnTx/>
                <a:uFillTx/>
                <a:latin typeface="Antarctica Medium"/>
                <a:ea typeface="+mn-ea"/>
                <a:cs typeface="Tahoma"/>
              </a:endParaRPr>
            </a:p>
          </p:txBody>
        </p:sp>
        <p:pic>
          <p:nvPicPr>
            <p:cNvPr id="9" name="Grafik 8">
              <a:extLst>
                <a:ext uri="{FF2B5EF4-FFF2-40B4-BE49-F238E27FC236}">
                  <a16:creationId xmlns:a16="http://schemas.microsoft.com/office/drawing/2014/main" id="{00160381-7478-78AE-4A1C-35EDD2ADC4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75936" y="1731365"/>
              <a:ext cx="504000" cy="504000"/>
            </a:xfrm>
            <a:prstGeom prst="rect">
              <a:avLst/>
            </a:prstGeom>
            <a:grpFill/>
          </p:spPr>
        </p:pic>
      </p:grpSp>
      <p:cxnSp>
        <p:nvCxnSpPr>
          <p:cNvPr id="10" name="Gerader Verbinder 9">
            <a:extLst>
              <a:ext uri="{FF2B5EF4-FFF2-40B4-BE49-F238E27FC236}">
                <a16:creationId xmlns:a16="http://schemas.microsoft.com/office/drawing/2014/main" id="{D3CFA29A-61B8-E2B4-E6E6-FA11FD3356E8}"/>
              </a:ext>
            </a:extLst>
          </p:cNvPr>
          <p:cNvCxnSpPr>
            <a:cxnSpLocks/>
          </p:cNvCxnSpPr>
          <p:nvPr/>
        </p:nvCxnSpPr>
        <p:spPr>
          <a:xfrm rot="10800000" flipV="1">
            <a:off x="6897551" y="2054823"/>
            <a:ext cx="0" cy="2052000"/>
          </a:xfrm>
          <a:prstGeom prst="line">
            <a:avLst/>
          </a:prstGeom>
          <a:noFill/>
          <a:ln w="28575" cap="flat" cmpd="sng" algn="ctr">
            <a:solidFill>
              <a:schemeClr val="tx1"/>
            </a:solidFill>
            <a:prstDash val="solid"/>
            <a:miter lim="800000"/>
            <a:tailEnd type="oval"/>
          </a:ln>
          <a:effectLst/>
        </p:spPr>
      </p:cxnSp>
      <p:cxnSp>
        <p:nvCxnSpPr>
          <p:cNvPr id="22" name="Verbinder: gewinkelt 21">
            <a:extLst>
              <a:ext uri="{FF2B5EF4-FFF2-40B4-BE49-F238E27FC236}">
                <a16:creationId xmlns:a16="http://schemas.microsoft.com/office/drawing/2014/main" id="{253EF418-4BD9-DFDC-CC8B-9A57363C9789}"/>
              </a:ext>
            </a:extLst>
          </p:cNvPr>
          <p:cNvCxnSpPr>
            <a:cxnSpLocks/>
          </p:cNvCxnSpPr>
          <p:nvPr/>
        </p:nvCxnSpPr>
        <p:spPr>
          <a:xfrm rot="10800000" flipV="1">
            <a:off x="7153275" y="2524125"/>
            <a:ext cx="3505200" cy="1219200"/>
          </a:xfrm>
          <a:prstGeom prst="bentConnector3">
            <a:avLst>
              <a:gd name="adj1" fmla="val -2717"/>
            </a:avLst>
          </a:prstGeom>
          <a:noFill/>
          <a:ln w="25400" cap="flat" cmpd="sng" algn="ctr">
            <a:solidFill>
              <a:schemeClr val="tx1"/>
            </a:solidFill>
            <a:prstDash val="solid"/>
            <a:miter lim="800000"/>
            <a:tailEnd type="oval"/>
          </a:ln>
          <a:effectLst/>
        </p:spPr>
      </p:cxnSp>
      <p:grpSp>
        <p:nvGrpSpPr>
          <p:cNvPr id="23" name="Gruppieren 22">
            <a:extLst>
              <a:ext uri="{FF2B5EF4-FFF2-40B4-BE49-F238E27FC236}">
                <a16:creationId xmlns:a16="http://schemas.microsoft.com/office/drawing/2014/main" id="{6B6711EA-270C-BC7D-47FA-17DF8B83C42B}"/>
              </a:ext>
            </a:extLst>
          </p:cNvPr>
          <p:cNvGrpSpPr/>
          <p:nvPr/>
        </p:nvGrpSpPr>
        <p:grpSpPr>
          <a:xfrm>
            <a:off x="4332853" y="1696784"/>
            <a:ext cx="3824638" cy="720000"/>
            <a:chOff x="7414272" y="3361867"/>
            <a:chExt cx="3824638" cy="720000"/>
          </a:xfrm>
          <a:solidFill>
            <a:schemeClr val="tx1"/>
          </a:solidFill>
        </p:grpSpPr>
        <p:grpSp>
          <p:nvGrpSpPr>
            <p:cNvPr id="25" name="Gruppieren 24">
              <a:extLst>
                <a:ext uri="{FF2B5EF4-FFF2-40B4-BE49-F238E27FC236}">
                  <a16:creationId xmlns:a16="http://schemas.microsoft.com/office/drawing/2014/main" id="{9277F2ED-B059-A91D-1B34-857F55D1497B}"/>
                </a:ext>
              </a:extLst>
            </p:cNvPr>
            <p:cNvGrpSpPr/>
            <p:nvPr/>
          </p:nvGrpSpPr>
          <p:grpSpPr>
            <a:xfrm>
              <a:off x="7414272" y="3361867"/>
              <a:ext cx="3824638" cy="720000"/>
              <a:chOff x="3250162" y="381163"/>
              <a:chExt cx="3824638" cy="720000"/>
            </a:xfrm>
            <a:grpFill/>
          </p:grpSpPr>
          <p:sp>
            <p:nvSpPr>
              <p:cNvPr id="29" name="object 24">
                <a:extLst>
                  <a:ext uri="{FF2B5EF4-FFF2-40B4-BE49-F238E27FC236}">
                    <a16:creationId xmlns:a16="http://schemas.microsoft.com/office/drawing/2014/main" id="{73E543BE-99B8-7CE2-03D6-7564040DE9DE}"/>
                  </a:ext>
                </a:extLst>
              </p:cNvPr>
              <p:cNvSpPr/>
              <p:nvPr/>
            </p:nvSpPr>
            <p:spPr>
              <a:xfrm>
                <a:off x="3250162" y="381163"/>
                <a:ext cx="3824638" cy="720000"/>
              </a:xfrm>
              <a:prstGeom prst="roundRect">
                <a:avLst>
                  <a:gd name="adj" fmla="val 7318"/>
                </a:avLst>
              </a:prstGeom>
              <a:grpFill/>
              <a:ln>
                <a:solidFill>
                  <a:schemeClr val="tx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ntarctica Light"/>
                  <a:ea typeface="+mn-ea"/>
                  <a:cs typeface="+mn-cs"/>
                </a:endParaRPr>
              </a:p>
            </p:txBody>
          </p:sp>
          <p:sp>
            <p:nvSpPr>
              <p:cNvPr id="30" name="object 36">
                <a:extLst>
                  <a:ext uri="{FF2B5EF4-FFF2-40B4-BE49-F238E27FC236}">
                    <a16:creationId xmlns:a16="http://schemas.microsoft.com/office/drawing/2014/main" id="{6B6D8D73-62C0-1DEE-FC95-50AFE75E6BE6}"/>
                  </a:ext>
                </a:extLst>
              </p:cNvPr>
              <p:cNvSpPr txBox="1"/>
              <p:nvPr/>
            </p:nvSpPr>
            <p:spPr>
              <a:xfrm>
                <a:off x="4014124" y="576222"/>
                <a:ext cx="1518065" cy="289823"/>
              </a:xfrm>
              <a:prstGeom prst="rect">
                <a:avLst/>
              </a:prstGeom>
              <a:grpFill/>
              <a:ln>
                <a:solidFill>
                  <a:schemeClr val="tx1"/>
                </a:solidFill>
              </a:ln>
            </p:spPr>
            <p:txBody>
              <a:bodyPr vert="horz" wrap="square" lIns="0" tIns="12700" rIns="0" bIns="0" rtlCol="0">
                <a:spAutoFit/>
              </a:bodyPr>
              <a:lstStyle/>
              <a:p>
                <a:pPr marL="12700" marR="5715"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a:ln>
                      <a:noFill/>
                    </a:ln>
                    <a:solidFill>
                      <a:schemeClr val="bg1"/>
                    </a:solidFill>
                    <a:effectLst/>
                    <a:uLnTx/>
                    <a:uFillTx/>
                    <a:latin typeface="Antarctica Light"/>
                    <a:ea typeface="+mn-ea"/>
                    <a:cs typeface="Tahoma"/>
                  </a:rPr>
                  <a:t>Valencia</a:t>
                </a:r>
                <a:endParaRPr kumimoji="0" lang="en-US" sz="1800" b="1" i="0" u="none" strike="noStrike" kern="0" cap="none" spc="0" normalizeH="0" baseline="0" noProof="0">
                  <a:ln>
                    <a:noFill/>
                  </a:ln>
                  <a:solidFill>
                    <a:schemeClr val="bg1"/>
                  </a:solidFill>
                  <a:effectLst/>
                  <a:uLnTx/>
                  <a:uFillTx/>
                  <a:latin typeface="Antarctica Medium"/>
                  <a:ea typeface="+mn-ea"/>
                  <a:cs typeface="Tahoma"/>
                </a:endParaRPr>
              </a:p>
            </p:txBody>
          </p:sp>
        </p:grpSp>
        <p:pic>
          <p:nvPicPr>
            <p:cNvPr id="26" name="Grafik 25">
              <a:extLst>
                <a:ext uri="{FF2B5EF4-FFF2-40B4-BE49-F238E27FC236}">
                  <a16:creationId xmlns:a16="http://schemas.microsoft.com/office/drawing/2014/main" id="{C56D1009-E9D3-FD48-8B67-4C04F91A3D7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44253" y="3469311"/>
              <a:ext cx="504000" cy="504000"/>
            </a:xfrm>
            <a:prstGeom prst="rect">
              <a:avLst/>
            </a:prstGeom>
            <a:grpFill/>
            <a:ln>
              <a:solidFill>
                <a:schemeClr val="tx1"/>
              </a:solidFill>
            </a:ln>
          </p:spPr>
        </p:pic>
      </p:grpSp>
      <p:pic>
        <p:nvPicPr>
          <p:cNvPr id="31" name="Grafik 6">
            <a:extLst>
              <a:ext uri="{FF2B5EF4-FFF2-40B4-BE49-F238E27FC236}">
                <a16:creationId xmlns:a16="http://schemas.microsoft.com/office/drawing/2014/main" id="{8D7B681C-5E23-7918-A011-6A9511D5918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168492" y="989880"/>
            <a:ext cx="2152998" cy="2132696"/>
          </a:xfrm>
          <a:prstGeom prst="ellipse">
            <a:avLst/>
          </a:prstGeom>
        </p:spPr>
      </p:pic>
      <p:grpSp>
        <p:nvGrpSpPr>
          <p:cNvPr id="32" name="Gruppieren 31">
            <a:extLst>
              <a:ext uri="{FF2B5EF4-FFF2-40B4-BE49-F238E27FC236}">
                <a16:creationId xmlns:a16="http://schemas.microsoft.com/office/drawing/2014/main" id="{089EEB41-381F-458F-7DC2-ED0879BC797F}"/>
              </a:ext>
            </a:extLst>
          </p:cNvPr>
          <p:cNvGrpSpPr/>
          <p:nvPr/>
        </p:nvGrpSpPr>
        <p:grpSpPr>
          <a:xfrm>
            <a:off x="7964011" y="2909144"/>
            <a:ext cx="3607043" cy="720000"/>
            <a:chOff x="9071575" y="2303452"/>
            <a:chExt cx="4833340" cy="720000"/>
          </a:xfrm>
          <a:solidFill>
            <a:schemeClr val="tx1"/>
          </a:solidFill>
        </p:grpSpPr>
        <p:grpSp>
          <p:nvGrpSpPr>
            <p:cNvPr id="34" name="Gruppieren 33">
              <a:extLst>
                <a:ext uri="{FF2B5EF4-FFF2-40B4-BE49-F238E27FC236}">
                  <a16:creationId xmlns:a16="http://schemas.microsoft.com/office/drawing/2014/main" id="{A6FBA998-503F-4FD2-B1C7-3FBE40B38CF6}"/>
                </a:ext>
              </a:extLst>
            </p:cNvPr>
            <p:cNvGrpSpPr/>
            <p:nvPr/>
          </p:nvGrpSpPr>
          <p:grpSpPr>
            <a:xfrm>
              <a:off x="9071575" y="2303452"/>
              <a:ext cx="4833340" cy="720000"/>
              <a:chOff x="3800337" y="1679623"/>
              <a:chExt cx="4833338" cy="720000"/>
            </a:xfrm>
            <a:grpFill/>
          </p:grpSpPr>
          <p:sp>
            <p:nvSpPr>
              <p:cNvPr id="39" name="object 24">
                <a:extLst>
                  <a:ext uri="{FF2B5EF4-FFF2-40B4-BE49-F238E27FC236}">
                    <a16:creationId xmlns:a16="http://schemas.microsoft.com/office/drawing/2014/main" id="{D7202FA4-51B3-819F-B255-74C140CFF034}"/>
                  </a:ext>
                </a:extLst>
              </p:cNvPr>
              <p:cNvSpPr/>
              <p:nvPr/>
            </p:nvSpPr>
            <p:spPr>
              <a:xfrm>
                <a:off x="3800337" y="1679623"/>
                <a:ext cx="4833338" cy="720000"/>
              </a:xfrm>
              <a:prstGeom prst="roundRect">
                <a:avLst>
                  <a:gd name="adj" fmla="val 7318"/>
                </a:avLst>
              </a:prstGeom>
              <a:grpFill/>
              <a:ln>
                <a:solidFill>
                  <a:schemeClr val="tx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ntarctica Light"/>
                  <a:ea typeface="+mn-ea"/>
                  <a:cs typeface="+mn-cs"/>
                </a:endParaRPr>
              </a:p>
            </p:txBody>
          </p:sp>
          <p:sp>
            <p:nvSpPr>
              <p:cNvPr id="40" name="object 36">
                <a:extLst>
                  <a:ext uri="{FF2B5EF4-FFF2-40B4-BE49-F238E27FC236}">
                    <a16:creationId xmlns:a16="http://schemas.microsoft.com/office/drawing/2014/main" id="{AEBF5BBC-7748-FC89-4401-333E323AEAC2}"/>
                  </a:ext>
                </a:extLst>
              </p:cNvPr>
              <p:cNvSpPr txBox="1"/>
              <p:nvPr/>
            </p:nvSpPr>
            <p:spPr>
              <a:xfrm>
                <a:off x="4438701" y="1896575"/>
                <a:ext cx="1518064" cy="289823"/>
              </a:xfrm>
              <a:prstGeom prst="rect">
                <a:avLst/>
              </a:prstGeom>
              <a:grpFill/>
            </p:spPr>
            <p:txBody>
              <a:bodyPr vert="horz" wrap="square" lIns="0" tIns="12700" rIns="0" bIns="0" rtlCol="0">
                <a:spAutoFit/>
              </a:bodyPr>
              <a:lstStyle/>
              <a:p>
                <a:pPr marL="12700" marR="5715"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a:ln>
                      <a:noFill/>
                    </a:ln>
                    <a:solidFill>
                      <a:schemeClr val="bg1"/>
                    </a:solidFill>
                    <a:effectLst/>
                    <a:uLnTx/>
                    <a:uFillTx/>
                    <a:latin typeface="Antarctica Light"/>
                    <a:ea typeface="+mn-ea"/>
                    <a:cs typeface="Tahoma"/>
                  </a:rPr>
                  <a:t>Salzgitter</a:t>
                </a:r>
                <a:endParaRPr kumimoji="0" lang="en-US" sz="1800" b="1" i="0" u="none" strike="noStrike" kern="0" cap="none" spc="0" normalizeH="0" baseline="0" noProof="0">
                  <a:ln>
                    <a:noFill/>
                  </a:ln>
                  <a:solidFill>
                    <a:schemeClr val="bg1"/>
                  </a:solidFill>
                  <a:effectLst/>
                  <a:uLnTx/>
                  <a:uFillTx/>
                  <a:latin typeface="Antarctica Medium"/>
                  <a:ea typeface="+mn-ea"/>
                  <a:cs typeface="Tahoma"/>
                </a:endParaRPr>
              </a:p>
            </p:txBody>
          </p:sp>
        </p:grpSp>
        <p:pic>
          <p:nvPicPr>
            <p:cNvPr id="37" name="Grafik 36">
              <a:extLst>
                <a:ext uri="{FF2B5EF4-FFF2-40B4-BE49-F238E27FC236}">
                  <a16:creationId xmlns:a16="http://schemas.microsoft.com/office/drawing/2014/main" id="{138F6E58-648C-5237-12FA-055E3635B1D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36727" y="2420707"/>
              <a:ext cx="504000" cy="504000"/>
            </a:xfrm>
            <a:prstGeom prst="rect">
              <a:avLst/>
            </a:prstGeom>
            <a:grpFill/>
          </p:spPr>
        </p:pic>
      </p:grpSp>
      <p:pic>
        <p:nvPicPr>
          <p:cNvPr id="41" name="Picture 4" descr="Aerial view of a large warehouse&#10;&#10;AI-generated content may be incorrect.">
            <a:extLst>
              <a:ext uri="{FF2B5EF4-FFF2-40B4-BE49-F238E27FC236}">
                <a16:creationId xmlns:a16="http://schemas.microsoft.com/office/drawing/2014/main" id="{63D3B561-6DBB-274D-E24D-7821E656CFFF}"/>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9720060" y="2237395"/>
            <a:ext cx="2100696" cy="2082007"/>
          </a:xfrm>
          <a:prstGeom prst="ellipse">
            <a:avLst/>
          </a:prstGeom>
        </p:spPr>
      </p:pic>
      <p:cxnSp>
        <p:nvCxnSpPr>
          <p:cNvPr id="42" name="Straight Connector 15">
            <a:extLst>
              <a:ext uri="{FF2B5EF4-FFF2-40B4-BE49-F238E27FC236}">
                <a16:creationId xmlns:a16="http://schemas.microsoft.com/office/drawing/2014/main" id="{89BBCBF5-8B66-7BEC-0BA1-97956491F38F}"/>
              </a:ext>
            </a:extLst>
          </p:cNvPr>
          <p:cNvCxnSpPr>
            <a:cxnSpLocks/>
          </p:cNvCxnSpPr>
          <p:nvPr/>
        </p:nvCxnSpPr>
        <p:spPr>
          <a:xfrm rot="10800000">
            <a:off x="4170736" y="2667271"/>
            <a:ext cx="777718" cy="0"/>
          </a:xfrm>
          <a:prstGeom prst="line">
            <a:avLst/>
          </a:prstGeom>
          <a:noFill/>
          <a:ln w="28575" cap="flat" cmpd="sng" algn="ctr">
            <a:solidFill>
              <a:schemeClr val="tx1"/>
            </a:solidFill>
            <a:prstDash val="solid"/>
            <a:miter lim="800000"/>
            <a:tailEnd type="oval"/>
          </a:ln>
          <a:effectLst/>
        </p:spPr>
      </p:cxnSp>
      <p:pic>
        <p:nvPicPr>
          <p:cNvPr id="43" name="Grafik 42" descr="Ein Bild, das Himmel, Gelände, Wolke, draußen enthält.&#10;&#10;Automatisch generierte Beschreibung">
            <a:extLst>
              <a:ext uri="{FF2B5EF4-FFF2-40B4-BE49-F238E27FC236}">
                <a16:creationId xmlns:a16="http://schemas.microsoft.com/office/drawing/2014/main" id="{69BF3D05-6854-094E-441A-890936B943B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281656" y="1483637"/>
            <a:ext cx="2016000" cy="2016000"/>
          </a:xfrm>
          <a:prstGeom prst="ellipse">
            <a:avLst/>
          </a:prstGeom>
        </p:spPr>
      </p:pic>
      <p:cxnSp>
        <p:nvCxnSpPr>
          <p:cNvPr id="44" name="Gerader Verbinder 73">
            <a:extLst>
              <a:ext uri="{FF2B5EF4-FFF2-40B4-BE49-F238E27FC236}">
                <a16:creationId xmlns:a16="http://schemas.microsoft.com/office/drawing/2014/main" id="{09B7967E-1C5D-B555-0153-4B87743C4236}"/>
              </a:ext>
            </a:extLst>
          </p:cNvPr>
          <p:cNvCxnSpPr>
            <a:cxnSpLocks/>
          </p:cNvCxnSpPr>
          <p:nvPr/>
        </p:nvCxnSpPr>
        <p:spPr>
          <a:xfrm flipV="1">
            <a:off x="9843114" y="4129147"/>
            <a:ext cx="0" cy="796585"/>
          </a:xfrm>
          <a:prstGeom prst="line">
            <a:avLst/>
          </a:prstGeom>
          <a:noFill/>
          <a:ln w="28575" cap="flat" cmpd="sng" algn="ctr">
            <a:solidFill>
              <a:schemeClr val="tx1"/>
            </a:solidFill>
            <a:prstDash val="solid"/>
            <a:miter lim="800000"/>
            <a:tailEnd type="oval"/>
          </a:ln>
          <a:effectLst/>
        </p:spPr>
      </p:cxnSp>
      <p:grpSp>
        <p:nvGrpSpPr>
          <p:cNvPr id="46" name="Gruppieren 21">
            <a:extLst>
              <a:ext uri="{FF2B5EF4-FFF2-40B4-BE49-F238E27FC236}">
                <a16:creationId xmlns:a16="http://schemas.microsoft.com/office/drawing/2014/main" id="{98C166C5-DFDC-44A2-81D2-B013DE45C504}"/>
              </a:ext>
            </a:extLst>
          </p:cNvPr>
          <p:cNvGrpSpPr/>
          <p:nvPr/>
        </p:nvGrpSpPr>
        <p:grpSpPr>
          <a:xfrm>
            <a:off x="7796609" y="4852163"/>
            <a:ext cx="3509745" cy="1347703"/>
            <a:chOff x="8919578" y="4502717"/>
            <a:chExt cx="3509745" cy="1347703"/>
          </a:xfrm>
          <a:solidFill>
            <a:schemeClr val="tx1"/>
          </a:solidFill>
        </p:grpSpPr>
        <p:sp>
          <p:nvSpPr>
            <p:cNvPr id="88" name="object 24">
              <a:extLst>
                <a:ext uri="{FF2B5EF4-FFF2-40B4-BE49-F238E27FC236}">
                  <a16:creationId xmlns:a16="http://schemas.microsoft.com/office/drawing/2014/main" id="{68F719F7-F441-02F9-425A-0A4A46DE8F48}"/>
                </a:ext>
              </a:extLst>
            </p:cNvPr>
            <p:cNvSpPr/>
            <p:nvPr/>
          </p:nvSpPr>
          <p:spPr>
            <a:xfrm>
              <a:off x="8919578" y="4502717"/>
              <a:ext cx="3509745" cy="1347703"/>
            </a:xfrm>
            <a:prstGeom prst="roundRect">
              <a:avLst>
                <a:gd name="adj" fmla="val 7318"/>
              </a:avLst>
            </a:prstGeom>
            <a:grpFill/>
            <a:ln w="28575">
              <a:solidFill>
                <a:schemeClr val="tx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ntarctica Light"/>
                <a:ea typeface="+mn-ea"/>
                <a:cs typeface="+mn-cs"/>
              </a:endParaRPr>
            </a:p>
          </p:txBody>
        </p:sp>
        <p:pic>
          <p:nvPicPr>
            <p:cNvPr id="89" name="Grafik 20">
              <a:extLst>
                <a:ext uri="{FF2B5EF4-FFF2-40B4-BE49-F238E27FC236}">
                  <a16:creationId xmlns:a16="http://schemas.microsoft.com/office/drawing/2014/main" id="{BF2D819A-C523-AC18-44D2-603B7622FB0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999546" y="4612580"/>
              <a:ext cx="504000" cy="504000"/>
            </a:xfrm>
            <a:prstGeom prst="rect">
              <a:avLst/>
            </a:prstGeom>
            <a:grpFill/>
            <a:ln>
              <a:solidFill>
                <a:schemeClr val="tx1"/>
              </a:solidFill>
            </a:ln>
          </p:spPr>
        </p:pic>
      </p:grpSp>
      <p:sp>
        <p:nvSpPr>
          <p:cNvPr id="49" name="object 36">
            <a:extLst>
              <a:ext uri="{FF2B5EF4-FFF2-40B4-BE49-F238E27FC236}">
                <a16:creationId xmlns:a16="http://schemas.microsoft.com/office/drawing/2014/main" id="{CD901297-A25C-465B-4D1C-76C59CCA3546}"/>
              </a:ext>
            </a:extLst>
          </p:cNvPr>
          <p:cNvSpPr txBox="1"/>
          <p:nvPr/>
        </p:nvSpPr>
        <p:spPr>
          <a:xfrm>
            <a:off x="8144416" y="5529414"/>
            <a:ext cx="1518065" cy="289823"/>
          </a:xfrm>
          <a:prstGeom prst="rect">
            <a:avLst/>
          </a:prstGeom>
        </p:spPr>
        <p:txBody>
          <a:bodyPr vert="horz" wrap="square" lIns="0" tIns="12700" rIns="0" bIns="0" rtlCol="0">
            <a:spAutoFit/>
          </a:bodyPr>
          <a:lstStyle/>
          <a:p>
            <a:pPr marL="12700" marR="5715" lvl="0" indent="0" algn="ctr"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ntarctica Light"/>
                <a:ea typeface="+mn-ea"/>
                <a:cs typeface="Tahoma"/>
              </a:rPr>
              <a:t>Line Zero</a:t>
            </a:r>
          </a:p>
        </p:txBody>
      </p:sp>
      <p:pic>
        <p:nvPicPr>
          <p:cNvPr id="90" name="Grafik 3">
            <a:extLst>
              <a:ext uri="{FF2B5EF4-FFF2-40B4-BE49-F238E27FC236}">
                <a16:creationId xmlns:a16="http://schemas.microsoft.com/office/drawing/2014/main" id="{0F9E447A-007C-0805-1A09-5661B5E21F62}"/>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t="-264"/>
          <a:stretch/>
        </p:blipFill>
        <p:spPr>
          <a:xfrm>
            <a:off x="9914045" y="4462847"/>
            <a:ext cx="2016000" cy="2016000"/>
          </a:xfrm>
          <a:prstGeom prst="ellipse">
            <a:avLst/>
          </a:prstGeom>
        </p:spPr>
      </p:pic>
      <p:sp>
        <p:nvSpPr>
          <p:cNvPr id="111" name="object 36">
            <a:extLst>
              <a:ext uri="{FF2B5EF4-FFF2-40B4-BE49-F238E27FC236}">
                <a16:creationId xmlns:a16="http://schemas.microsoft.com/office/drawing/2014/main" id="{A5316960-68B1-EC64-393D-3883289C2272}"/>
              </a:ext>
            </a:extLst>
          </p:cNvPr>
          <p:cNvSpPr txBox="1"/>
          <p:nvPr/>
        </p:nvSpPr>
        <p:spPr>
          <a:xfrm>
            <a:off x="8522359" y="5056703"/>
            <a:ext cx="1132907" cy="289823"/>
          </a:xfrm>
          <a:prstGeom prst="rect">
            <a:avLst/>
          </a:prstGeom>
        </p:spPr>
        <p:txBody>
          <a:bodyPr vert="horz" wrap="square" lIns="0" tIns="12700" rIns="0" bIns="0" rtlCol="0">
            <a:spAutoFit/>
          </a:bodyPr>
          <a:lstStyle/>
          <a:p>
            <a:pPr marL="12700" marR="5715"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a:ln>
                  <a:noFill/>
                </a:ln>
                <a:solidFill>
                  <a:schemeClr val="bg1"/>
                </a:solidFill>
                <a:effectLst/>
                <a:uLnTx/>
                <a:uFillTx/>
                <a:latin typeface="Antarctica Light"/>
                <a:ea typeface="+mn-ea"/>
                <a:cs typeface="Tahoma"/>
              </a:rPr>
              <a:t>Dalian</a:t>
            </a:r>
            <a:endParaRPr kumimoji="0" lang="en-US" sz="1800" b="1" i="0" u="none" strike="noStrike" kern="0" cap="none" spc="0" normalizeH="0" baseline="0" noProof="0">
              <a:ln>
                <a:noFill/>
              </a:ln>
              <a:solidFill>
                <a:schemeClr val="bg1"/>
              </a:solidFill>
              <a:effectLst/>
              <a:uLnTx/>
              <a:uFillTx/>
              <a:latin typeface="Antarctica Medium"/>
              <a:ea typeface="+mn-ea"/>
              <a:cs typeface="Tahoma"/>
            </a:endParaRPr>
          </a:p>
        </p:txBody>
      </p:sp>
    </p:spTree>
    <p:extLst>
      <p:ext uri="{BB962C8B-B14F-4D97-AF65-F5344CB8AC3E}">
        <p14:creationId xmlns:p14="http://schemas.microsoft.com/office/powerpoint/2010/main" val="623550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Wolke, Himmel, draußen, Luftfotografie enthält.&#10;&#10;KI-generierte Inhalte können fehlerhaft sein.">
            <a:extLst>
              <a:ext uri="{FF2B5EF4-FFF2-40B4-BE49-F238E27FC236}">
                <a16:creationId xmlns:a16="http://schemas.microsoft.com/office/drawing/2014/main" id="{39970FB7-2DCE-3F51-77F1-277D44F2132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12192000" cy="6857999"/>
          </a:xfrm>
          <a:prstGeom prst="rect">
            <a:avLst/>
          </a:prstGeom>
        </p:spPr>
      </p:pic>
      <p:graphicFrame>
        <p:nvGraphicFramePr>
          <p:cNvPr id="8" name="think-cell data - do not delete" hidden="1">
            <a:extLst>
              <a:ext uri="{FF2B5EF4-FFF2-40B4-BE49-F238E27FC236}">
                <a16:creationId xmlns:a16="http://schemas.microsoft.com/office/drawing/2014/main" id="{80091028-4F58-7393-E6A0-92A28F4E6662}"/>
              </a:ext>
            </a:extLst>
          </p:cNvPr>
          <p:cNvGraphicFramePr>
            <a:graphicFrameLocks noChangeAspect="1"/>
          </p:cNvGraphicFramePr>
          <p:nvPr>
            <p:custDataLst>
              <p:tags r:id="rId1"/>
            </p:custDataLst>
            <p:extLst>
              <p:ext uri="{D42A27DB-BD31-4B8C-83A1-F6EECF244321}">
                <p14:modId xmlns:p14="http://schemas.microsoft.com/office/powerpoint/2010/main" val="3907846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27" imgH="327" progId="TCLayout.ActiveDocument.1">
                  <p:embed/>
                </p:oleObj>
              </mc:Choice>
              <mc:Fallback>
                <p:oleObj name="think-cell Folie" r:id="rId5" imgW="327" imgH="327" progId="TCLayout.ActiveDocument.1">
                  <p:embed/>
                  <p:pic>
                    <p:nvPicPr>
                      <p:cNvPr id="8" name="think-cell data - do not delete" hidden="1">
                        <a:extLst>
                          <a:ext uri="{FF2B5EF4-FFF2-40B4-BE49-F238E27FC236}">
                            <a16:creationId xmlns:a16="http://schemas.microsoft.com/office/drawing/2014/main" id="{80091028-4F58-7393-E6A0-92A28F4E666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Foliennummernplatzhalter 1">
            <a:extLst>
              <a:ext uri="{FF2B5EF4-FFF2-40B4-BE49-F238E27FC236}">
                <a16:creationId xmlns:a16="http://schemas.microsoft.com/office/drawing/2014/main" id="{932949FA-BE80-3283-A6DF-34452578DFC9}"/>
              </a:ext>
            </a:extLst>
          </p:cNvPr>
          <p:cNvSpPr>
            <a:spLocks noGrp="1"/>
          </p:cNvSpPr>
          <p:nvPr>
            <p:ph type="sldNum" sz="quarter" idx="4"/>
          </p:nvPr>
        </p:nvSpPr>
        <p:spPr/>
        <p:txBody>
          <a:bodyPr/>
          <a:lstStyle/>
          <a:p>
            <a:fld id="{A61A45D9-AFF8-4E2B-849B-EEF5C2FC97D6}" type="slidenum">
              <a:rPr lang="en-US" noProof="0" smtClean="0"/>
              <a:pPr/>
              <a:t>7</a:t>
            </a:fld>
            <a:endParaRPr lang="en-US" noProof="0"/>
          </a:p>
        </p:txBody>
      </p:sp>
      <p:sp>
        <p:nvSpPr>
          <p:cNvPr id="4" name="Titel 3">
            <a:extLst>
              <a:ext uri="{FF2B5EF4-FFF2-40B4-BE49-F238E27FC236}">
                <a16:creationId xmlns:a16="http://schemas.microsoft.com/office/drawing/2014/main" id="{F8344731-B8C9-C29F-45E1-228C8268DD0B}"/>
              </a:ext>
            </a:extLst>
          </p:cNvPr>
          <p:cNvSpPr>
            <a:spLocks noGrp="1"/>
          </p:cNvSpPr>
          <p:nvPr>
            <p:ph type="title"/>
          </p:nvPr>
        </p:nvSpPr>
        <p:spPr>
          <a:xfrm>
            <a:off x="407987" y="6009208"/>
            <a:ext cx="3600000" cy="384721"/>
          </a:xfrm>
          <a:solidFill>
            <a:schemeClr val="bg1"/>
          </a:solidFill>
        </p:spPr>
        <p:txBody>
          <a:bodyPr vert="horz" lIns="180000" anchor="ctr"/>
          <a:lstStyle/>
          <a:p>
            <a:r>
              <a:rPr lang="en-US" noProof="0"/>
              <a:t>Gigafactory Salzgitter</a:t>
            </a:r>
          </a:p>
        </p:txBody>
      </p:sp>
    </p:spTree>
    <p:extLst>
      <p:ext uri="{BB962C8B-B14F-4D97-AF65-F5344CB8AC3E}">
        <p14:creationId xmlns:p14="http://schemas.microsoft.com/office/powerpoint/2010/main" val="390976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06E15-BD72-6586-6EB2-B91ECDFDB7E1}"/>
            </a:ext>
          </a:extLst>
        </p:cNvPr>
        <p:cNvGrpSpPr/>
        <p:nvPr/>
      </p:nvGrpSpPr>
      <p:grpSpPr>
        <a:xfrm>
          <a:off x="0" y="0"/>
          <a:ext cx="0" cy="0"/>
          <a:chOff x="0" y="0"/>
          <a:chExt cx="0" cy="0"/>
        </a:xfrm>
      </p:grpSpPr>
      <p:pic>
        <p:nvPicPr>
          <p:cNvPr id="12" name="Grafik 11" descr="Ein Bild, das Luftfotografie, draußen, Vogelperspektive, Himmel enthält.&#10;&#10;KI-generierte Inhalte können fehlerhaft sein.">
            <a:extLst>
              <a:ext uri="{FF2B5EF4-FFF2-40B4-BE49-F238E27FC236}">
                <a16:creationId xmlns:a16="http://schemas.microsoft.com/office/drawing/2014/main" id="{ACE8F7D4-7C5B-3AA7-2428-0DB2871F13D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 y="0"/>
            <a:ext cx="6096000" cy="6857999"/>
          </a:xfrm>
          <a:prstGeom prst="rect">
            <a:avLst/>
          </a:prstGeom>
        </p:spPr>
      </p:pic>
      <p:graphicFrame>
        <p:nvGraphicFramePr>
          <p:cNvPr id="8" name="think-cell data - do not delete" hidden="1">
            <a:extLst>
              <a:ext uri="{FF2B5EF4-FFF2-40B4-BE49-F238E27FC236}">
                <a16:creationId xmlns:a16="http://schemas.microsoft.com/office/drawing/2014/main" id="{E4CD09B6-BD72-8193-843E-751E8B9A1417}"/>
              </a:ext>
            </a:extLst>
          </p:cNvPr>
          <p:cNvGraphicFramePr>
            <a:graphicFrameLocks noChangeAspect="1"/>
          </p:cNvGraphicFramePr>
          <p:nvPr>
            <p:custDataLst>
              <p:tags r:id="rId1"/>
            </p:custDataLst>
            <p:extLst>
              <p:ext uri="{D42A27DB-BD31-4B8C-83A1-F6EECF244321}">
                <p14:modId xmlns:p14="http://schemas.microsoft.com/office/powerpoint/2010/main" val="677890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27" imgH="327" progId="TCLayout.ActiveDocument.1">
                  <p:embed/>
                </p:oleObj>
              </mc:Choice>
              <mc:Fallback>
                <p:oleObj name="think-cell Folie" r:id="rId5" imgW="327" imgH="327" progId="TCLayout.ActiveDocument.1">
                  <p:embed/>
                  <p:pic>
                    <p:nvPicPr>
                      <p:cNvPr id="8" name="think-cell data - do not delete" hidden="1">
                        <a:extLst>
                          <a:ext uri="{FF2B5EF4-FFF2-40B4-BE49-F238E27FC236}">
                            <a16:creationId xmlns:a16="http://schemas.microsoft.com/office/drawing/2014/main" id="{E4CD09B6-BD72-8193-843E-751E8B9A14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Foliennummernplatzhalter 1">
            <a:extLst>
              <a:ext uri="{FF2B5EF4-FFF2-40B4-BE49-F238E27FC236}">
                <a16:creationId xmlns:a16="http://schemas.microsoft.com/office/drawing/2014/main" id="{BB6EB056-C580-465A-9307-FEB46548D912}"/>
              </a:ext>
            </a:extLst>
          </p:cNvPr>
          <p:cNvSpPr>
            <a:spLocks noGrp="1"/>
          </p:cNvSpPr>
          <p:nvPr>
            <p:ph type="sldNum" sz="quarter" idx="4"/>
          </p:nvPr>
        </p:nvSpPr>
        <p:spPr/>
        <p:txBody>
          <a:bodyPr/>
          <a:lstStyle/>
          <a:p>
            <a:fld id="{A61A45D9-AFF8-4E2B-849B-EEF5C2FC97D6}" type="slidenum">
              <a:rPr lang="en-US" noProof="0" smtClean="0"/>
              <a:pPr/>
              <a:t>8</a:t>
            </a:fld>
            <a:endParaRPr lang="en-US" noProof="0"/>
          </a:p>
        </p:txBody>
      </p:sp>
      <p:sp>
        <p:nvSpPr>
          <p:cNvPr id="3" name="Datumsplatzhalter 2">
            <a:extLst>
              <a:ext uri="{FF2B5EF4-FFF2-40B4-BE49-F238E27FC236}">
                <a16:creationId xmlns:a16="http://schemas.microsoft.com/office/drawing/2014/main" id="{1D640A38-28EB-ED8A-C96A-507754936A81}"/>
              </a:ext>
            </a:extLst>
          </p:cNvPr>
          <p:cNvSpPr>
            <a:spLocks noGrp="1"/>
          </p:cNvSpPr>
          <p:nvPr>
            <p:ph type="dt" sz="half" idx="2"/>
          </p:nvPr>
        </p:nvSpPr>
        <p:spPr/>
        <p:txBody>
          <a:bodyPr/>
          <a:lstStyle/>
          <a:p>
            <a:pPr algn="r"/>
            <a:fld id="{6FFDCC27-77D0-482E-AEB0-01ED09AA51D2}" type="datetime1">
              <a:rPr lang="en-US" noProof="0" smtClean="0"/>
              <a:t>2/3/2026</a:t>
            </a:fld>
            <a:endParaRPr lang="en-US" noProof="0"/>
          </a:p>
        </p:txBody>
      </p:sp>
      <p:pic>
        <p:nvPicPr>
          <p:cNvPr id="18" name="Grafik 17" descr="Ein Bild, das Wolke, draußen, Himmel, Gelände enthält.&#10;&#10;KI-generierte Inhalte können fehlerhaft sein.">
            <a:extLst>
              <a:ext uri="{FF2B5EF4-FFF2-40B4-BE49-F238E27FC236}">
                <a16:creationId xmlns:a16="http://schemas.microsoft.com/office/drawing/2014/main" id="{B279A7D7-764B-E7E1-8932-0CFF0C6FA19E}"/>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6096000" y="0"/>
            <a:ext cx="6096000" cy="6858000"/>
          </a:xfrm>
          <a:prstGeom prst="rect">
            <a:avLst/>
          </a:prstGeom>
        </p:spPr>
      </p:pic>
      <p:sp>
        <p:nvSpPr>
          <p:cNvPr id="5" name="Titel 3">
            <a:extLst>
              <a:ext uri="{FF2B5EF4-FFF2-40B4-BE49-F238E27FC236}">
                <a16:creationId xmlns:a16="http://schemas.microsoft.com/office/drawing/2014/main" id="{5900DB03-56DA-1C39-7CBC-98B6F577082F}"/>
              </a:ext>
            </a:extLst>
          </p:cNvPr>
          <p:cNvSpPr txBox="1">
            <a:spLocks/>
          </p:cNvSpPr>
          <p:nvPr/>
        </p:nvSpPr>
        <p:spPr>
          <a:xfrm>
            <a:off x="7482942" y="5935133"/>
            <a:ext cx="4065929" cy="503239"/>
          </a:xfrm>
          <a:prstGeom prst="rect">
            <a:avLst/>
          </a:prstGeom>
          <a:solidFill>
            <a:schemeClr val="bg1"/>
          </a:solidFill>
        </p:spPr>
        <p:txBody>
          <a:bodyPr vert="horz" lIns="180000" tIns="0" rIns="0" bIns="0" rtlCol="0" anchor="ctr" anchorCtr="0">
            <a:noAutofit/>
          </a:bodyPr>
          <a:lstStyle>
            <a:lvl1pPr algn="l" defTabSz="914400" rtl="0" eaLnBrk="1" latinLnBrk="0" hangingPunct="1">
              <a:lnSpc>
                <a:spcPct val="110000"/>
              </a:lnSpc>
              <a:spcBef>
                <a:spcPct val="0"/>
              </a:spcBef>
              <a:buNone/>
              <a:defRPr sz="2400" b="0" kern="1200">
                <a:solidFill>
                  <a:schemeClr val="tx1"/>
                </a:solidFill>
                <a:latin typeface="+mj-lt"/>
                <a:ea typeface="+mj-ea"/>
                <a:cs typeface="+mj-cs"/>
              </a:defRPr>
            </a:lvl1pPr>
          </a:lstStyle>
          <a:p>
            <a:pPr algn="ctr">
              <a:spcAft>
                <a:spcPts val="0"/>
              </a:spcAft>
            </a:pPr>
            <a:r>
              <a:rPr lang="en-US" b="1" noProof="0"/>
              <a:t>Gigafactory St. Thomas</a:t>
            </a:r>
          </a:p>
        </p:txBody>
      </p:sp>
      <p:sp>
        <p:nvSpPr>
          <p:cNvPr id="13" name="Titel 3">
            <a:extLst>
              <a:ext uri="{FF2B5EF4-FFF2-40B4-BE49-F238E27FC236}">
                <a16:creationId xmlns:a16="http://schemas.microsoft.com/office/drawing/2014/main" id="{E989A050-6951-4B6E-A9DD-391FDA02D208}"/>
              </a:ext>
            </a:extLst>
          </p:cNvPr>
          <p:cNvSpPr txBox="1">
            <a:spLocks/>
          </p:cNvSpPr>
          <p:nvPr/>
        </p:nvSpPr>
        <p:spPr>
          <a:xfrm>
            <a:off x="1180079" y="5935133"/>
            <a:ext cx="3735844" cy="503239"/>
          </a:xfrm>
          <a:prstGeom prst="rect">
            <a:avLst/>
          </a:prstGeom>
          <a:solidFill>
            <a:schemeClr val="bg1"/>
          </a:solidFill>
        </p:spPr>
        <p:txBody>
          <a:bodyPr vert="horz" lIns="180000" tIns="0" rIns="0" bIns="0" rtlCol="0" anchor="ctr" anchorCtr="0">
            <a:noAutofit/>
          </a:bodyPr>
          <a:lstStyle>
            <a:lvl1pPr algn="l" defTabSz="914400" rtl="0" eaLnBrk="1" latinLnBrk="0" hangingPunct="1">
              <a:lnSpc>
                <a:spcPct val="110000"/>
              </a:lnSpc>
              <a:spcBef>
                <a:spcPct val="0"/>
              </a:spcBef>
              <a:buNone/>
              <a:defRPr sz="2400" b="0" kern="1200">
                <a:solidFill>
                  <a:schemeClr val="tx1"/>
                </a:solidFill>
                <a:latin typeface="+mj-lt"/>
                <a:ea typeface="+mj-ea"/>
                <a:cs typeface="+mj-cs"/>
              </a:defRPr>
            </a:lvl1pPr>
          </a:lstStyle>
          <a:p>
            <a:pPr algn="ctr">
              <a:spcAft>
                <a:spcPts val="0"/>
              </a:spcAft>
            </a:pPr>
            <a:r>
              <a:rPr lang="en-US" b="1" noProof="0"/>
              <a:t>Gigafactory Valencia</a:t>
            </a:r>
          </a:p>
        </p:txBody>
      </p:sp>
    </p:spTree>
    <p:extLst>
      <p:ext uri="{BB962C8B-B14F-4D97-AF65-F5344CB8AC3E}">
        <p14:creationId xmlns:p14="http://schemas.microsoft.com/office/powerpoint/2010/main" val="35856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76D4B-C5EE-0CE3-9CDB-82E6DBBBE8F1}"/>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D2F67EA-30BB-1E8F-C732-2D8030AC145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95" imgH="396" progId="TCLayout.ActiveDocument.1">
                  <p:embed/>
                </p:oleObj>
              </mc:Choice>
              <mc:Fallback>
                <p:oleObj name="think-cell Folie" r:id="rId5" imgW="395" imgH="396" progId="TCLayout.ActiveDocument.1">
                  <p:embed/>
                  <p:pic>
                    <p:nvPicPr>
                      <p:cNvPr id="6" name="think-cell data - do not delete" hidden="1">
                        <a:extLst>
                          <a:ext uri="{FF2B5EF4-FFF2-40B4-BE49-F238E27FC236}">
                            <a16:creationId xmlns:a16="http://schemas.microsoft.com/office/drawing/2014/main" id="{4D2F67EA-30BB-1E8F-C732-2D8030AC145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2. Slide Title">
            <a:extLst>
              <a:ext uri="{FF2B5EF4-FFF2-40B4-BE49-F238E27FC236}">
                <a16:creationId xmlns:a16="http://schemas.microsoft.com/office/drawing/2014/main" id="{F725FA6B-05F4-D776-67EE-A0C970BCB1FB}"/>
              </a:ext>
            </a:extLst>
          </p:cNvPr>
          <p:cNvSpPr txBox="1">
            <a:spLocks/>
          </p:cNvSpPr>
          <p:nvPr>
            <p:custDataLst>
              <p:tags r:id="rId2"/>
            </p:custDataLst>
          </p:nvPr>
        </p:nvSpPr>
        <p:spPr bwMode="gray">
          <a:xfrm>
            <a:off x="554737" y="496353"/>
            <a:ext cx="10918023" cy="38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de-DE" sz="2500" b="1" kern="1200" spc="0" baseline="0" dirty="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a:ln w="6350" cap="flat">
                  <a:noFill/>
                  <a:miter lim="800000"/>
                </a:ln>
                <a:solidFill>
                  <a:srgbClr val="FFFFFF"/>
                </a:solidFill>
                <a:effectLst/>
                <a:uLnTx/>
                <a:uFillTx/>
                <a:ea typeface="+mj-ea"/>
                <a:cs typeface="+mj-cs"/>
              </a:rPr>
              <a:t>Practical Implementation Insights Battery Pass</a:t>
            </a:r>
          </a:p>
        </p:txBody>
      </p:sp>
      <p:sp>
        <p:nvSpPr>
          <p:cNvPr id="14" name="Textfeld 13">
            <a:extLst>
              <a:ext uri="{FF2B5EF4-FFF2-40B4-BE49-F238E27FC236}">
                <a16:creationId xmlns:a16="http://schemas.microsoft.com/office/drawing/2014/main" id="{69B4F0EF-B40E-4139-2F40-BCD36596ABEC}"/>
              </a:ext>
            </a:extLst>
          </p:cNvPr>
          <p:cNvSpPr txBox="1"/>
          <p:nvPr/>
        </p:nvSpPr>
        <p:spPr>
          <a:xfrm>
            <a:off x="903767" y="1541721"/>
            <a:ext cx="2796363" cy="531628"/>
          </a:xfrm>
          <a:prstGeom prst="rect">
            <a:avLst/>
          </a:prstGeom>
          <a:ln w="6350">
            <a:noFill/>
            <a:miter lim="800000"/>
          </a:ln>
        </p:spPr>
        <p:txBody>
          <a:bodyPr vert="horz" wrap="square" lIns="0" tIns="0" rIns="0" bIns="0" rtlCol="0">
            <a:noAutofit/>
          </a:bodyPr>
          <a:lstStyle/>
          <a:p>
            <a:pPr algn="l">
              <a:spcBef>
                <a:spcPts val="300"/>
              </a:spcBef>
              <a:spcAft>
                <a:spcPts val="300"/>
              </a:spcAft>
              <a:buNone/>
            </a:pPr>
            <a:endParaRPr lang="en-US" sz="1600" noProof="0"/>
          </a:p>
        </p:txBody>
      </p:sp>
      <p:sp>
        <p:nvSpPr>
          <p:cNvPr id="17" name="Textfeld 16">
            <a:extLst>
              <a:ext uri="{FF2B5EF4-FFF2-40B4-BE49-F238E27FC236}">
                <a16:creationId xmlns:a16="http://schemas.microsoft.com/office/drawing/2014/main" id="{D48BD7F3-D66E-8137-8A0E-A17B6B054478}"/>
              </a:ext>
            </a:extLst>
          </p:cNvPr>
          <p:cNvSpPr txBox="1"/>
          <p:nvPr/>
        </p:nvSpPr>
        <p:spPr>
          <a:xfrm>
            <a:off x="554737" y="1345311"/>
            <a:ext cx="9310577" cy="531628"/>
          </a:xfrm>
          <a:prstGeom prst="rect">
            <a:avLst/>
          </a:prstGeom>
          <a:ln w="6350">
            <a:noFill/>
            <a:miter lim="800000"/>
          </a:ln>
        </p:spPr>
        <p:txBody>
          <a:bodyPr vert="horz" wrap="square" lIns="0" tIns="0" rIns="0" bIns="0" rtlCol="0" anchor="ctr">
            <a:noAutofit/>
          </a:bodyPr>
          <a:lstStyle/>
          <a:p>
            <a:pPr>
              <a:spcBef>
                <a:spcPts val="300"/>
              </a:spcBef>
              <a:spcAft>
                <a:spcPts val="300"/>
              </a:spcAft>
              <a:buNone/>
            </a:pPr>
            <a:r>
              <a:rPr lang="en-US" b="1" noProof="0" err="1"/>
              <a:t>PowerCo’s</a:t>
            </a:r>
            <a:r>
              <a:rPr lang="en-US" b="1" noProof="0"/>
              <a:t> comprehensive </a:t>
            </a:r>
            <a:r>
              <a:rPr lang="en-US" b="1">
                <a:solidFill>
                  <a:schemeClr val="accent2">
                    <a:lumMod val="60000"/>
                    <a:lumOff val="40000"/>
                  </a:schemeClr>
                </a:solidFill>
              </a:rPr>
              <a:t>4</a:t>
            </a:r>
            <a:r>
              <a:rPr lang="en-US" b="1" noProof="0">
                <a:solidFill>
                  <a:schemeClr val="accent2">
                    <a:lumMod val="60000"/>
                    <a:lumOff val="40000"/>
                  </a:schemeClr>
                </a:solidFill>
              </a:rPr>
              <a:t> pillar journey </a:t>
            </a:r>
            <a:r>
              <a:rPr lang="en-US" b="1" noProof="0"/>
              <a:t>of Battery Pass implementation</a:t>
            </a:r>
          </a:p>
        </p:txBody>
      </p:sp>
      <p:sp>
        <p:nvSpPr>
          <p:cNvPr id="5" name="Text 4">
            <a:extLst>
              <a:ext uri="{FF2B5EF4-FFF2-40B4-BE49-F238E27FC236}">
                <a16:creationId xmlns:a16="http://schemas.microsoft.com/office/drawing/2014/main" id="{C61D2080-6490-3E86-B7F7-57D1E4A515C1}"/>
              </a:ext>
            </a:extLst>
          </p:cNvPr>
          <p:cNvSpPr/>
          <p:nvPr/>
        </p:nvSpPr>
        <p:spPr>
          <a:xfrm>
            <a:off x="661492" y="2799358"/>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01</a:t>
            </a:r>
            <a:endParaRPr lang="en-US" sz="2800"/>
          </a:p>
        </p:txBody>
      </p:sp>
      <p:pic>
        <p:nvPicPr>
          <p:cNvPr id="16" name="Image 1" descr="preencoded.png">
            <a:extLst>
              <a:ext uri="{FF2B5EF4-FFF2-40B4-BE49-F238E27FC236}">
                <a16:creationId xmlns:a16="http://schemas.microsoft.com/office/drawing/2014/main" id="{D75C159A-95B4-589A-FEF5-D496FB29B3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1492" y="3095228"/>
            <a:ext cx="5339953" cy="25400"/>
          </a:xfrm>
          <a:prstGeom prst="rect">
            <a:avLst/>
          </a:prstGeom>
          <a:solidFill>
            <a:schemeClr val="tx1">
              <a:lumMod val="95000"/>
            </a:schemeClr>
          </a:solidFill>
        </p:spPr>
      </p:pic>
      <p:sp>
        <p:nvSpPr>
          <p:cNvPr id="19" name="Text 5">
            <a:extLst>
              <a:ext uri="{FF2B5EF4-FFF2-40B4-BE49-F238E27FC236}">
                <a16:creationId xmlns:a16="http://schemas.microsoft.com/office/drawing/2014/main" id="{768ED16C-8D05-8E8A-2E8E-CA15464A2CF6}"/>
              </a:ext>
            </a:extLst>
          </p:cNvPr>
          <p:cNvSpPr/>
          <p:nvPr/>
        </p:nvSpPr>
        <p:spPr>
          <a:xfrm>
            <a:off x="661492" y="3240484"/>
            <a:ext cx="2796878"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Structure &amp; Organize</a:t>
            </a:r>
            <a:endParaRPr lang="en-US" sz="1833" b="1"/>
          </a:p>
        </p:txBody>
      </p:sp>
      <p:sp>
        <p:nvSpPr>
          <p:cNvPr id="25" name="Text 6">
            <a:extLst>
              <a:ext uri="{FF2B5EF4-FFF2-40B4-BE49-F238E27FC236}">
                <a16:creationId xmlns:a16="http://schemas.microsoft.com/office/drawing/2014/main" id="{61A5807A-341F-F619-127E-C3E97E1299EA}"/>
              </a:ext>
            </a:extLst>
          </p:cNvPr>
          <p:cNvSpPr/>
          <p:nvPr/>
        </p:nvSpPr>
        <p:spPr>
          <a:xfrm>
            <a:off x="661492" y="3649167"/>
            <a:ext cx="5339953" cy="604838"/>
          </a:xfrm>
          <a:prstGeom prst="rect">
            <a:avLst/>
          </a:prstGeom>
          <a:noFill/>
          <a:ln/>
        </p:spPr>
        <p:txBody>
          <a:bodyPr wrap="square" lIns="0" tIns="0" rIns="0" bIns="0" rtlCol="0" anchor="t"/>
          <a:lstStyle/>
          <a:p>
            <a:pPr>
              <a:lnSpc>
                <a:spcPts val="2375"/>
              </a:lnSpc>
            </a:pPr>
            <a:r>
              <a:rPr lang="en-US" sz="1458">
                <a:ea typeface="Open Sans" pitchFamily="34" charset="-122"/>
                <a:cs typeface="Open Sans" pitchFamily="34" charset="-120"/>
              </a:rPr>
              <a:t>Build project governance, stakeholder alignment, and decision committees. </a:t>
            </a:r>
            <a:r>
              <a:rPr lang="en-US" sz="1458" i="1">
                <a:ea typeface="Open Sans" pitchFamily="34" charset="-122"/>
                <a:cs typeface="Open Sans" pitchFamily="34" charset="-120"/>
              </a:rPr>
              <a:t>Identify major player &amp; decision-maker.</a:t>
            </a:r>
            <a:endParaRPr lang="en-US" sz="1458" i="1"/>
          </a:p>
        </p:txBody>
      </p:sp>
      <p:sp>
        <p:nvSpPr>
          <p:cNvPr id="26" name="Text 7">
            <a:extLst>
              <a:ext uri="{FF2B5EF4-FFF2-40B4-BE49-F238E27FC236}">
                <a16:creationId xmlns:a16="http://schemas.microsoft.com/office/drawing/2014/main" id="{826392B6-4013-2C2B-9544-41350D29E79A}"/>
              </a:ext>
            </a:extLst>
          </p:cNvPr>
          <p:cNvSpPr/>
          <p:nvPr/>
        </p:nvSpPr>
        <p:spPr>
          <a:xfrm>
            <a:off x="6190457" y="2799358"/>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02</a:t>
            </a:r>
            <a:endParaRPr lang="en-US" sz="1458"/>
          </a:p>
        </p:txBody>
      </p:sp>
      <p:pic>
        <p:nvPicPr>
          <p:cNvPr id="27" name="Image 2" descr="preencoded.png">
            <a:extLst>
              <a:ext uri="{FF2B5EF4-FFF2-40B4-BE49-F238E27FC236}">
                <a16:creationId xmlns:a16="http://schemas.microsoft.com/office/drawing/2014/main" id="{8529A9E6-C136-67EF-C4B7-1ED1328B8E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90457" y="3095228"/>
            <a:ext cx="5340053" cy="25400"/>
          </a:xfrm>
          <a:prstGeom prst="rect">
            <a:avLst/>
          </a:prstGeom>
          <a:solidFill>
            <a:schemeClr val="tx1">
              <a:lumMod val="95000"/>
            </a:schemeClr>
          </a:solidFill>
        </p:spPr>
      </p:pic>
      <p:sp>
        <p:nvSpPr>
          <p:cNvPr id="28" name="Text 8">
            <a:extLst>
              <a:ext uri="{FF2B5EF4-FFF2-40B4-BE49-F238E27FC236}">
                <a16:creationId xmlns:a16="http://schemas.microsoft.com/office/drawing/2014/main" id="{4499BBB6-A1E5-7029-1A3B-EE06E2B6ECA6}"/>
              </a:ext>
            </a:extLst>
          </p:cNvPr>
          <p:cNvSpPr/>
          <p:nvPr/>
        </p:nvSpPr>
        <p:spPr>
          <a:xfrm>
            <a:off x="6190457" y="3240484"/>
            <a:ext cx="2362696"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Understand Regulation</a:t>
            </a:r>
            <a:endParaRPr lang="en-US" sz="1833" b="1"/>
          </a:p>
        </p:txBody>
      </p:sp>
      <p:sp>
        <p:nvSpPr>
          <p:cNvPr id="29" name="Text 9">
            <a:extLst>
              <a:ext uri="{FF2B5EF4-FFF2-40B4-BE49-F238E27FC236}">
                <a16:creationId xmlns:a16="http://schemas.microsoft.com/office/drawing/2014/main" id="{2DC0CC5E-82A9-2319-FEBA-DB31859A7C84}"/>
              </a:ext>
            </a:extLst>
          </p:cNvPr>
          <p:cNvSpPr/>
          <p:nvPr/>
        </p:nvSpPr>
        <p:spPr>
          <a:xfrm>
            <a:off x="6190457" y="3649167"/>
            <a:ext cx="5340053" cy="604838"/>
          </a:xfrm>
          <a:prstGeom prst="rect">
            <a:avLst/>
          </a:prstGeom>
          <a:noFill/>
          <a:ln/>
        </p:spPr>
        <p:txBody>
          <a:bodyPr wrap="square" lIns="0" tIns="0" rIns="0" bIns="0" rtlCol="0" anchor="t"/>
          <a:lstStyle/>
          <a:p>
            <a:pPr>
              <a:lnSpc>
                <a:spcPts val="2375"/>
              </a:lnSpc>
            </a:pPr>
            <a:r>
              <a:rPr lang="en-US" sz="1458">
                <a:ea typeface="Open Sans" pitchFamily="34" charset="-122"/>
                <a:cs typeface="Open Sans" pitchFamily="34" charset="-120"/>
              </a:rPr>
              <a:t>Identify applicable articles, attributes, and compliance scope for our products. </a:t>
            </a:r>
            <a:r>
              <a:rPr lang="en-US" sz="1458" i="1">
                <a:ea typeface="Open Sans" pitchFamily="34" charset="-122"/>
                <a:cs typeface="Open Sans" pitchFamily="34" charset="-120"/>
              </a:rPr>
              <a:t>What applies to us specifically.</a:t>
            </a:r>
            <a:endParaRPr lang="en-US" sz="1458" i="1"/>
          </a:p>
        </p:txBody>
      </p:sp>
      <p:sp>
        <p:nvSpPr>
          <p:cNvPr id="30" name="Text 10">
            <a:extLst>
              <a:ext uri="{FF2B5EF4-FFF2-40B4-BE49-F238E27FC236}">
                <a16:creationId xmlns:a16="http://schemas.microsoft.com/office/drawing/2014/main" id="{BF1DAB09-04AF-99AA-3BF5-431C58923C67}"/>
              </a:ext>
            </a:extLst>
          </p:cNvPr>
          <p:cNvSpPr/>
          <p:nvPr/>
        </p:nvSpPr>
        <p:spPr>
          <a:xfrm>
            <a:off x="661492" y="4584700"/>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03</a:t>
            </a:r>
            <a:endParaRPr lang="en-US" sz="2800"/>
          </a:p>
        </p:txBody>
      </p:sp>
      <p:pic>
        <p:nvPicPr>
          <p:cNvPr id="31" name="Image 3" descr="preencoded.png">
            <a:extLst>
              <a:ext uri="{FF2B5EF4-FFF2-40B4-BE49-F238E27FC236}">
                <a16:creationId xmlns:a16="http://schemas.microsoft.com/office/drawing/2014/main" id="{15BB964C-3798-5526-A251-45934C9AE4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1492" y="4861619"/>
            <a:ext cx="5339953" cy="25400"/>
          </a:xfrm>
          <a:prstGeom prst="rect">
            <a:avLst/>
          </a:prstGeom>
          <a:solidFill>
            <a:schemeClr val="tx1">
              <a:lumMod val="95000"/>
            </a:schemeClr>
          </a:solidFill>
        </p:spPr>
      </p:pic>
      <p:sp>
        <p:nvSpPr>
          <p:cNvPr id="32" name="Text 11">
            <a:extLst>
              <a:ext uri="{FF2B5EF4-FFF2-40B4-BE49-F238E27FC236}">
                <a16:creationId xmlns:a16="http://schemas.microsoft.com/office/drawing/2014/main" id="{6BD79C61-53CB-482F-7FEE-1B224BD6255D}"/>
              </a:ext>
            </a:extLst>
          </p:cNvPr>
          <p:cNvSpPr/>
          <p:nvPr/>
        </p:nvSpPr>
        <p:spPr>
          <a:xfrm>
            <a:off x="661492" y="5025827"/>
            <a:ext cx="2591892"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Find &amp; Map Data</a:t>
            </a:r>
            <a:endParaRPr lang="en-US" sz="1833" b="1"/>
          </a:p>
        </p:txBody>
      </p:sp>
      <p:sp>
        <p:nvSpPr>
          <p:cNvPr id="33" name="Text 12">
            <a:extLst>
              <a:ext uri="{FF2B5EF4-FFF2-40B4-BE49-F238E27FC236}">
                <a16:creationId xmlns:a16="http://schemas.microsoft.com/office/drawing/2014/main" id="{56C8BB3C-4883-8AFD-308E-96A32371FCE7}"/>
              </a:ext>
            </a:extLst>
          </p:cNvPr>
          <p:cNvSpPr/>
          <p:nvPr/>
        </p:nvSpPr>
        <p:spPr>
          <a:xfrm>
            <a:off x="661492" y="5434509"/>
            <a:ext cx="5339953" cy="604838"/>
          </a:xfrm>
          <a:prstGeom prst="rect">
            <a:avLst/>
          </a:prstGeom>
          <a:noFill/>
          <a:ln/>
        </p:spPr>
        <p:txBody>
          <a:bodyPr wrap="square" lIns="0" tIns="0" rIns="0" bIns="0" rtlCol="0" anchor="t"/>
          <a:lstStyle/>
          <a:p>
            <a:pPr>
              <a:lnSpc>
                <a:spcPts val="2375"/>
              </a:lnSpc>
            </a:pPr>
            <a:r>
              <a:rPr lang="en-US" sz="1458">
                <a:ea typeface="Open Sans" pitchFamily="34" charset="-122"/>
                <a:cs typeface="Open Sans" pitchFamily="34" charset="-120"/>
              </a:rPr>
              <a:t>Locate required data across systems and establish ownership responsibilities. </a:t>
            </a:r>
            <a:r>
              <a:rPr lang="en-US" sz="1458" i="1">
                <a:ea typeface="Open Sans" pitchFamily="34" charset="-122"/>
                <a:cs typeface="Open Sans" pitchFamily="34" charset="-120"/>
              </a:rPr>
              <a:t>Data is everywhere and nowhere.</a:t>
            </a:r>
            <a:endParaRPr lang="en-US" sz="1458" i="1"/>
          </a:p>
        </p:txBody>
      </p:sp>
      <p:sp>
        <p:nvSpPr>
          <p:cNvPr id="34" name="Text 13">
            <a:extLst>
              <a:ext uri="{FF2B5EF4-FFF2-40B4-BE49-F238E27FC236}">
                <a16:creationId xmlns:a16="http://schemas.microsoft.com/office/drawing/2014/main" id="{BBEA8386-B99E-FDDC-F4F4-B7FD73101BEA}"/>
              </a:ext>
            </a:extLst>
          </p:cNvPr>
          <p:cNvSpPr/>
          <p:nvPr/>
        </p:nvSpPr>
        <p:spPr>
          <a:xfrm>
            <a:off x="6190457" y="4584700"/>
            <a:ext cx="189012" cy="236240"/>
          </a:xfrm>
          <a:prstGeom prst="rect">
            <a:avLst/>
          </a:prstGeom>
          <a:noFill/>
          <a:ln/>
        </p:spPr>
        <p:txBody>
          <a:bodyPr wrap="none" lIns="0" tIns="0" rIns="0" bIns="0" rtlCol="0" anchor="t"/>
          <a:lstStyle/>
          <a:p>
            <a:pPr>
              <a:lnSpc>
                <a:spcPts val="2375"/>
              </a:lnSpc>
            </a:pPr>
            <a:r>
              <a:rPr lang="en-US" sz="2800">
                <a:ea typeface="Libre Baskerville Light" pitchFamily="34" charset="-122"/>
                <a:cs typeface="Libre Baskerville Light" pitchFamily="34" charset="-120"/>
              </a:rPr>
              <a:t>04</a:t>
            </a:r>
            <a:endParaRPr lang="en-US" sz="2800"/>
          </a:p>
        </p:txBody>
      </p:sp>
      <p:pic>
        <p:nvPicPr>
          <p:cNvPr id="35" name="Image 4" descr="preencoded.png">
            <a:extLst>
              <a:ext uri="{FF2B5EF4-FFF2-40B4-BE49-F238E27FC236}">
                <a16:creationId xmlns:a16="http://schemas.microsoft.com/office/drawing/2014/main" id="{4A39EE57-31D0-64B1-AE81-17B9455AA7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90457" y="4861619"/>
            <a:ext cx="5340053" cy="25400"/>
          </a:xfrm>
          <a:prstGeom prst="rect">
            <a:avLst/>
          </a:prstGeom>
          <a:solidFill>
            <a:schemeClr val="tx1">
              <a:lumMod val="95000"/>
            </a:schemeClr>
          </a:solidFill>
        </p:spPr>
      </p:pic>
      <p:sp>
        <p:nvSpPr>
          <p:cNvPr id="36" name="Text 14">
            <a:extLst>
              <a:ext uri="{FF2B5EF4-FFF2-40B4-BE49-F238E27FC236}">
                <a16:creationId xmlns:a16="http://schemas.microsoft.com/office/drawing/2014/main" id="{F27FBEC9-6523-038F-C385-598084B40E2F}"/>
              </a:ext>
            </a:extLst>
          </p:cNvPr>
          <p:cNvSpPr/>
          <p:nvPr/>
        </p:nvSpPr>
        <p:spPr>
          <a:xfrm>
            <a:off x="6190457" y="5025827"/>
            <a:ext cx="2362696" cy="295275"/>
          </a:xfrm>
          <a:prstGeom prst="rect">
            <a:avLst/>
          </a:prstGeom>
          <a:noFill/>
          <a:ln/>
        </p:spPr>
        <p:txBody>
          <a:bodyPr wrap="none" lIns="0" tIns="0" rIns="0" bIns="0" rtlCol="0" anchor="t"/>
          <a:lstStyle/>
          <a:p>
            <a:pPr>
              <a:lnSpc>
                <a:spcPts val="2292"/>
              </a:lnSpc>
            </a:pPr>
            <a:r>
              <a:rPr lang="en-US" sz="1833" b="1">
                <a:ea typeface="Libre Baskerville" pitchFamily="34" charset="-122"/>
                <a:cs typeface="Libre Baskerville" pitchFamily="34" charset="-120"/>
              </a:rPr>
              <a:t>Decide &amp; Deliver</a:t>
            </a:r>
            <a:endParaRPr lang="en-US" sz="1833" b="1"/>
          </a:p>
        </p:txBody>
      </p:sp>
      <p:sp>
        <p:nvSpPr>
          <p:cNvPr id="37" name="Text 15">
            <a:extLst>
              <a:ext uri="{FF2B5EF4-FFF2-40B4-BE49-F238E27FC236}">
                <a16:creationId xmlns:a16="http://schemas.microsoft.com/office/drawing/2014/main" id="{0BF2EFC8-FEE9-EEA8-D755-D0C42785B38C}"/>
              </a:ext>
            </a:extLst>
          </p:cNvPr>
          <p:cNvSpPr/>
          <p:nvPr/>
        </p:nvSpPr>
        <p:spPr>
          <a:xfrm>
            <a:off x="6190457" y="5434509"/>
            <a:ext cx="5340053" cy="604838"/>
          </a:xfrm>
          <a:prstGeom prst="rect">
            <a:avLst/>
          </a:prstGeom>
          <a:noFill/>
          <a:ln/>
        </p:spPr>
        <p:txBody>
          <a:bodyPr wrap="square" lIns="0" tIns="0" rIns="0" bIns="0" rtlCol="0" anchor="t"/>
          <a:lstStyle/>
          <a:p>
            <a:pPr>
              <a:lnSpc>
                <a:spcPts val="2375"/>
              </a:lnSpc>
            </a:pPr>
            <a:r>
              <a:rPr lang="en-US" sz="1458">
                <a:ea typeface="Open Sans" pitchFamily="34" charset="-122"/>
                <a:cs typeface="Open Sans" pitchFamily="34" charset="-120"/>
              </a:rPr>
              <a:t>Determine technical architecture and execute implementation roadmap. </a:t>
            </a:r>
            <a:r>
              <a:rPr lang="en-US" sz="1458" i="1">
                <a:ea typeface="Open Sans" pitchFamily="34" charset="-122"/>
                <a:cs typeface="Open Sans" pitchFamily="34" charset="-120"/>
              </a:rPr>
              <a:t>Do I need a Battery Pass?</a:t>
            </a:r>
            <a:endParaRPr lang="en-US" sz="1458" i="1"/>
          </a:p>
        </p:txBody>
      </p:sp>
      <p:sp>
        <p:nvSpPr>
          <p:cNvPr id="2" name="Textfeld 1">
            <a:extLst>
              <a:ext uri="{FF2B5EF4-FFF2-40B4-BE49-F238E27FC236}">
                <a16:creationId xmlns:a16="http://schemas.microsoft.com/office/drawing/2014/main" id="{55FA45F6-1DA9-4C08-44A5-280CE6BA01B7}"/>
              </a:ext>
            </a:extLst>
          </p:cNvPr>
          <p:cNvSpPr txBox="1"/>
          <p:nvPr/>
        </p:nvSpPr>
        <p:spPr>
          <a:xfrm>
            <a:off x="7671472" y="6688438"/>
            <a:ext cx="4387684" cy="169562"/>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de-DE" sz="700"/>
              <a:t>A. Puzankova &amp; S. Hoffmann I </a:t>
            </a:r>
            <a:r>
              <a:rPr lang="de-DE" sz="700" err="1"/>
              <a:t>Practical</a:t>
            </a:r>
            <a:r>
              <a:rPr lang="de-DE" sz="700"/>
              <a:t> Implementation </a:t>
            </a:r>
            <a:r>
              <a:rPr lang="de-DE" sz="700" err="1"/>
              <a:t>Insights</a:t>
            </a:r>
            <a:r>
              <a:rPr lang="de-DE" sz="700"/>
              <a:t> PowerCo I EU </a:t>
            </a:r>
            <a:r>
              <a:rPr lang="de-DE" sz="700" err="1"/>
              <a:t>Battery</a:t>
            </a:r>
            <a:r>
              <a:rPr lang="de-DE" sz="700"/>
              <a:t> </a:t>
            </a:r>
            <a:r>
              <a:rPr lang="de-DE" sz="700" err="1"/>
              <a:t>Passport</a:t>
            </a:r>
            <a:r>
              <a:rPr lang="de-DE" sz="700"/>
              <a:t> Conference</a:t>
            </a:r>
          </a:p>
        </p:txBody>
      </p:sp>
    </p:spTree>
    <p:extLst>
      <p:ext uri="{BB962C8B-B14F-4D97-AF65-F5344CB8AC3E}">
        <p14:creationId xmlns:p14="http://schemas.microsoft.com/office/powerpoint/2010/main" val="17548001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c90ee1e1-c015-415f-8aa1-dd21303cc84c"/>
  <p:tag name="NEWVI" val="true"/>
  <p:tag name="TEMPLATELASTEDITTED" val="2019-02-25 12:05 PM"/>
  <p:tag name="TEMPLATECREATED" val="2019-02-27 01:18 PM"/>
  <p:tag name="TEMPLATEVERSION" val="3"/>
  <p:tag name="BLUEONEFOURTHTITLEFONTCOLORFIXED" val="true"/>
  <p:tag name="DARKLAYOUTNAMESCHANGEDTOCONTRAST" val="true"/>
  <p:tag name="CTFIXED" val="Yes"/>
  <p:tag name="TSCLIENT" val="True"/>
  <p:tag name="TCCONTRASTACCENTS" val="4|5|6|7|8|9"/>
  <p:tag name="TCLIGHTACCENTS" val="4|5|6|7|8|9"/>
  <p:tag name="TEMPLATELASTEDITED" val="2024-01-11 03:13 PM"/>
  <p:tag name="DSS_ID" val="17afdfb2-3be6-41c1-be80-7ef0718aafc3"/>
  <p:tag name="ICONENCLOSURE" val="False"/>
  <p:tag name="ICONLINEFILL" val="Color [A=255, R=0, G=190, B=140]"/>
  <p:tag name="ICONLINEFILLTHEME" val="Accent 2"/>
  <p:tag name="THINKCELLPRESENTATIONDONOTDELETE" val="&lt;?xml version=&quot;1.0&quot; encoding=&quot;UTF-16&quot; standalone=&quot;yes&quot;?&gt;&lt;root reqver=&quot;28224&quot;&gt;&lt;version val=&quot;3528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1-%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3&quot;&gt;&lt;elem m_fUsage=&quot;1.00000000000000000000E+00&quot;&gt;&lt;m_msothmcolidx val=&quot;0&quot;/&gt;&lt;m_rgb r=&quot;F2&quot; g=&quot;F2&quot; b=&quot;F2&quot;/&gt;&lt;/elem&gt;&lt;elem m_fUsage=&quot;9.00000000000000022204E-01&quot;&gt;&lt;m_msothmcolidx val=&quot;0&quot;/&gt;&lt;m_rgb r=&quot;55&quot; g=&quot;55&quot; b=&quot;55&quot;/&gt;&lt;/elem&gt;&lt;elem m_fUsage=&quot;8.10000000000000053291E-01&quot;&gt;&lt;m_msothmcolidx val=&quot;0&quot;/&gt;&lt;m_rgb r=&quot;82&quot; g=&quot;82&quot; b=&quot;82&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xml><?xml version="1.0" encoding="utf-8"?>
<p:tagLst xmlns:a="http://schemas.openxmlformats.org/drawingml/2006/main" xmlns:r="http://schemas.openxmlformats.org/officeDocument/2006/relationships" xmlns:p="http://schemas.openxmlformats.org/presentationml/2006/main">
  <p:tag name="SHAPENAME" val="5. Sourc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0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xml><?xml version="1.0" encoding="utf-8"?>
<p:tagLst xmlns:a="http://schemas.openxmlformats.org/drawingml/2006/main" xmlns:r="http://schemas.openxmlformats.org/officeDocument/2006/relationships" xmlns:p="http://schemas.openxmlformats.org/presentationml/2006/main">
  <p:tag name="SHAPENAME" val="5. Source"/>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xml><?xml version="1.0" encoding="utf-8"?>
<p:tagLst xmlns:a="http://schemas.openxmlformats.org/drawingml/2006/main" xmlns:r="http://schemas.openxmlformats.org/officeDocument/2006/relationships" xmlns:p="http://schemas.openxmlformats.org/presentationml/2006/main">
  <p:tag name="SHAPENAME" val="5. Sourc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6.xml><?xml version="1.0" encoding="utf-8"?>
<p:tagLst xmlns:a="http://schemas.openxmlformats.org/drawingml/2006/main" xmlns:r="http://schemas.openxmlformats.org/officeDocument/2006/relationships" xmlns:p="http://schemas.openxmlformats.org/presentationml/2006/main">
  <p:tag name="SHAPENAME" val="5. Sourc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ZRYLYSbLzP8DsqQ5_IDvMg"/>
</p:tagLst>
</file>

<file path=ppt/tags/tag1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xml><?xml version="1.0" encoding="utf-8"?>
<p:tagLst xmlns:a="http://schemas.openxmlformats.org/drawingml/2006/main" xmlns:r="http://schemas.openxmlformats.org/officeDocument/2006/relationships" xmlns:p="http://schemas.openxmlformats.org/presentationml/2006/main">
  <p:tag name="ANGLE" val="5"/>
</p:tagLst>
</file>

<file path=ppt/tags/tag120.xml><?xml version="1.0" encoding="utf-8"?>
<p:tagLst xmlns:a="http://schemas.openxmlformats.org/drawingml/2006/main" xmlns:r="http://schemas.openxmlformats.org/officeDocument/2006/relationships" xmlns:p="http://schemas.openxmlformats.org/presentationml/2006/main">
  <p:tag name="SHAPENAME" val="Grid"/>
</p:tagLst>
</file>

<file path=ppt/tags/tag121.xml><?xml version="1.0" encoding="utf-8"?>
<p:tagLst xmlns:a="http://schemas.openxmlformats.org/drawingml/2006/main" xmlns:r="http://schemas.openxmlformats.org/officeDocument/2006/relationships" xmlns:p="http://schemas.openxmlformats.org/presentationml/2006/main">
  <p:tag name="SHAPENAME" val="4. Footnote"/>
</p:tagLst>
</file>

<file path=ppt/tags/tag122.xml><?xml version="1.0" encoding="utf-8"?>
<p:tagLst xmlns:a="http://schemas.openxmlformats.org/drawingml/2006/main" xmlns:r="http://schemas.openxmlformats.org/officeDocument/2006/relationships" xmlns:p="http://schemas.openxmlformats.org/presentationml/2006/main">
  <p:tag name="NAME" val="ACET"/>
</p:tagLst>
</file>

<file path=ppt/tags/tag123.xml><?xml version="1.0" encoding="utf-8"?>
<p:tagLst xmlns:a="http://schemas.openxmlformats.org/drawingml/2006/main" xmlns:r="http://schemas.openxmlformats.org/officeDocument/2006/relationships" xmlns:p="http://schemas.openxmlformats.org/presentationml/2006/main">
  <p:tag name="ISFLAT" val="True"/>
  <p:tag name="NAME" val="SplitFlow"/>
</p:tagLst>
</file>

<file path=ppt/tags/tag124.xml><?xml version="1.0" encoding="utf-8"?>
<p:tagLst xmlns:a="http://schemas.openxmlformats.org/drawingml/2006/main" xmlns:r="http://schemas.openxmlformats.org/officeDocument/2006/relationships" xmlns:p="http://schemas.openxmlformats.org/presentationml/2006/main">
  <p:tag name="NAME" val="Flow"/>
</p:tagLst>
</file>

<file path=ppt/tags/tag125.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6.xml><?xml version="1.0" encoding="utf-8"?>
<p:tagLst xmlns:a="http://schemas.openxmlformats.org/drawingml/2006/main" xmlns:r="http://schemas.openxmlformats.org/officeDocument/2006/relationships" xmlns:p="http://schemas.openxmlformats.org/presentationml/2006/main">
  <p:tag name="NAME" val="SingleBoatText"/>
</p:tagLst>
</file>

<file path=ppt/tags/tag127.xml><?xml version="1.0" encoding="utf-8"?>
<p:tagLst xmlns:a="http://schemas.openxmlformats.org/drawingml/2006/main" xmlns:r="http://schemas.openxmlformats.org/officeDocument/2006/relationships" xmlns:p="http://schemas.openxmlformats.org/presentationml/2006/main">
  <p:tag name="NAME" val="1BoatTopShape"/>
</p:tagLst>
</file>

<file path=ppt/tags/tag128.xml><?xml version="1.0" encoding="utf-8"?>
<p:tagLst xmlns:a="http://schemas.openxmlformats.org/drawingml/2006/main" xmlns:r="http://schemas.openxmlformats.org/officeDocument/2006/relationships" xmlns:p="http://schemas.openxmlformats.org/presentationml/2006/main">
  <p:tag name="NAME" val="1BoatTopText"/>
</p:tagLst>
</file>

<file path=ppt/tags/tag129.xml><?xml version="1.0" encoding="utf-8"?>
<p:tagLst xmlns:a="http://schemas.openxmlformats.org/drawingml/2006/main" xmlns:r="http://schemas.openxmlformats.org/officeDocument/2006/relationships" xmlns:p="http://schemas.openxmlformats.org/presentationml/2006/main">
  <p:tag name="NAME" val="1BoatBottomShape"/>
</p:tagLst>
</file>

<file path=ppt/tags/tag13.xml><?xml version="1.0" encoding="utf-8"?>
<p:tagLst xmlns:a="http://schemas.openxmlformats.org/drawingml/2006/main" xmlns:r="http://schemas.openxmlformats.org/officeDocument/2006/relationships" xmlns:p="http://schemas.openxmlformats.org/presentationml/2006/main">
  <p:tag name="ANGLE" val="5"/>
</p:tagLst>
</file>

<file path=ppt/tags/tag130.xml><?xml version="1.0" encoding="utf-8"?>
<p:tagLst xmlns:a="http://schemas.openxmlformats.org/drawingml/2006/main" xmlns:r="http://schemas.openxmlformats.org/officeDocument/2006/relationships" xmlns:p="http://schemas.openxmlformats.org/presentationml/2006/main">
  <p:tag name="NAME" val="1BoatBottomText"/>
</p:tagLst>
</file>

<file path=ppt/tags/tag131.xml><?xml version="1.0" encoding="utf-8"?>
<p:tagLst xmlns:a="http://schemas.openxmlformats.org/drawingml/2006/main" xmlns:r="http://schemas.openxmlformats.org/officeDocument/2006/relationships" xmlns:p="http://schemas.openxmlformats.org/presentationml/2006/main">
  <p:tag name="NAME" val="2BoatBottomShape"/>
</p:tagLst>
</file>

<file path=ppt/tags/tag132.xml><?xml version="1.0" encoding="utf-8"?>
<p:tagLst xmlns:a="http://schemas.openxmlformats.org/drawingml/2006/main" xmlns:r="http://schemas.openxmlformats.org/officeDocument/2006/relationships" xmlns:p="http://schemas.openxmlformats.org/presentationml/2006/main">
  <p:tag name="NAME" val="2BoatBottomText"/>
</p:tagLst>
</file>

<file path=ppt/tags/tag133.xml><?xml version="1.0" encoding="utf-8"?>
<p:tagLst xmlns:a="http://schemas.openxmlformats.org/drawingml/2006/main" xmlns:r="http://schemas.openxmlformats.org/officeDocument/2006/relationships" xmlns:p="http://schemas.openxmlformats.org/presentationml/2006/main">
  <p:tag name="NAME" val="Moon"/>
</p:tagLst>
</file>

<file path=ppt/tags/tag134.xml><?xml version="1.0" encoding="utf-8"?>
<p:tagLst xmlns:a="http://schemas.openxmlformats.org/drawingml/2006/main" xmlns:r="http://schemas.openxmlformats.org/officeDocument/2006/relationships" xmlns:p="http://schemas.openxmlformats.org/presentationml/2006/main">
  <p:tag name="NAME" val="Moon"/>
</p:tagLst>
</file>

<file path=ppt/tags/tag135.xml><?xml version="1.0" encoding="utf-8"?>
<p:tagLst xmlns:a="http://schemas.openxmlformats.org/drawingml/2006/main" xmlns:r="http://schemas.openxmlformats.org/officeDocument/2006/relationships" xmlns:p="http://schemas.openxmlformats.org/presentationml/2006/main">
  <p:tag name="NAME" val="Moon"/>
</p:tagLst>
</file>

<file path=ppt/tags/tag136.xml><?xml version="1.0" encoding="utf-8"?>
<p:tagLst xmlns:a="http://schemas.openxmlformats.org/drawingml/2006/main" xmlns:r="http://schemas.openxmlformats.org/officeDocument/2006/relationships" xmlns:p="http://schemas.openxmlformats.org/presentationml/2006/main">
  <p:tag name="NAME" val="Moon"/>
</p:tagLst>
</file>

<file path=ppt/tags/tag137.xml><?xml version="1.0" encoding="utf-8"?>
<p:tagLst xmlns:a="http://schemas.openxmlformats.org/drawingml/2006/main" xmlns:r="http://schemas.openxmlformats.org/officeDocument/2006/relationships" xmlns:p="http://schemas.openxmlformats.org/presentationml/2006/main">
  <p:tag name="NAME" val="Moon"/>
</p:tagLst>
</file>

<file path=ppt/tags/tag138.xml><?xml version="1.0" encoding="utf-8"?>
<p:tagLst xmlns:a="http://schemas.openxmlformats.org/drawingml/2006/main" xmlns:r="http://schemas.openxmlformats.org/officeDocument/2006/relationships" xmlns:p="http://schemas.openxmlformats.org/presentationml/2006/main">
  <p:tag name="ANGLE" val="5"/>
</p:tagLst>
</file>

<file path=ppt/tags/tag139.xml><?xml version="1.0" encoding="utf-8"?>
<p:tagLst xmlns:a="http://schemas.openxmlformats.org/drawingml/2006/main" xmlns:r="http://schemas.openxmlformats.org/officeDocument/2006/relationships" xmlns:p="http://schemas.openxmlformats.org/presentationml/2006/main">
  <p:tag name="ANGLE" val="5"/>
</p:tagLst>
</file>

<file path=ppt/tags/tag14.xml><?xml version="1.0" encoding="utf-8"?>
<p:tagLst xmlns:a="http://schemas.openxmlformats.org/drawingml/2006/main" xmlns:r="http://schemas.openxmlformats.org/officeDocument/2006/relationships" xmlns:p="http://schemas.openxmlformats.org/presentationml/2006/main">
  <p:tag name="ANGLE" val="4"/>
</p:tagLst>
</file>

<file path=ppt/tags/tag140.xml><?xml version="1.0" encoding="utf-8"?>
<p:tagLst xmlns:a="http://schemas.openxmlformats.org/drawingml/2006/main" xmlns:r="http://schemas.openxmlformats.org/officeDocument/2006/relationships" xmlns:p="http://schemas.openxmlformats.org/presentationml/2006/main">
  <p:tag name="ANGLE" val="4"/>
</p:tagLst>
</file>

<file path=ppt/tags/tag141.xml><?xml version="1.0" encoding="utf-8"?>
<p:tagLst xmlns:a="http://schemas.openxmlformats.org/drawingml/2006/main" xmlns:r="http://schemas.openxmlformats.org/officeDocument/2006/relationships" xmlns:p="http://schemas.openxmlformats.org/presentationml/2006/main">
  <p:tag name="ANGLE" val="4"/>
</p:tagLst>
</file>

<file path=ppt/tags/tag142.xml><?xml version="1.0" encoding="utf-8"?>
<p:tagLst xmlns:a="http://schemas.openxmlformats.org/drawingml/2006/main" xmlns:r="http://schemas.openxmlformats.org/officeDocument/2006/relationships" xmlns:p="http://schemas.openxmlformats.org/presentationml/2006/main">
  <p:tag name="ANGLE" val="3"/>
</p:tagLst>
</file>

<file path=ppt/tags/tag143.xml><?xml version="1.0" encoding="utf-8"?>
<p:tagLst xmlns:a="http://schemas.openxmlformats.org/drawingml/2006/main" xmlns:r="http://schemas.openxmlformats.org/officeDocument/2006/relationships" xmlns:p="http://schemas.openxmlformats.org/presentationml/2006/main">
  <p:tag name="ANGLE" val="3"/>
</p:tagLst>
</file>

<file path=ppt/tags/tag144.xml><?xml version="1.0" encoding="utf-8"?>
<p:tagLst xmlns:a="http://schemas.openxmlformats.org/drawingml/2006/main" xmlns:r="http://schemas.openxmlformats.org/officeDocument/2006/relationships" xmlns:p="http://schemas.openxmlformats.org/presentationml/2006/main">
  <p:tag name="ANGLE" val="2"/>
</p:tagLst>
</file>

<file path=ppt/tags/tag145.xml><?xml version="1.0" encoding="utf-8"?>
<p:tagLst xmlns:a="http://schemas.openxmlformats.org/drawingml/2006/main" xmlns:r="http://schemas.openxmlformats.org/officeDocument/2006/relationships" xmlns:p="http://schemas.openxmlformats.org/presentationml/2006/main">
  <p:tag name="ANGLE" val="2"/>
</p:tagLst>
</file>

<file path=ppt/tags/tag146.xml><?xml version="1.0" encoding="utf-8"?>
<p:tagLst xmlns:a="http://schemas.openxmlformats.org/drawingml/2006/main" xmlns:r="http://schemas.openxmlformats.org/officeDocument/2006/relationships" xmlns:p="http://schemas.openxmlformats.org/presentationml/2006/main">
  <p:tag name="ANGLE" val="1"/>
</p:tagLst>
</file>

<file path=ppt/tags/tag147.xml><?xml version="1.0" encoding="utf-8"?>
<p:tagLst xmlns:a="http://schemas.openxmlformats.org/drawingml/2006/main" xmlns:r="http://schemas.openxmlformats.org/officeDocument/2006/relationships" xmlns:p="http://schemas.openxmlformats.org/presentationml/2006/main">
  <p:tag name="ANGLE" val="1"/>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tqFrSAa3deTGI.RhGuqwCg"/>
</p:tagLst>
</file>

<file path=ppt/tags/tag15.xml><?xml version="1.0" encoding="utf-8"?>
<p:tagLst xmlns:a="http://schemas.openxmlformats.org/drawingml/2006/main" xmlns:r="http://schemas.openxmlformats.org/officeDocument/2006/relationships" xmlns:p="http://schemas.openxmlformats.org/presentationml/2006/main">
  <p:tag name="ANGLE" val="4"/>
</p:tagLst>
</file>

<file path=ppt/tags/tag15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51.xml><?xml version="1.0" encoding="utf-8"?>
<p:tagLst xmlns:a="http://schemas.openxmlformats.org/drawingml/2006/main" xmlns:r="http://schemas.openxmlformats.org/officeDocument/2006/relationships" xmlns:p="http://schemas.openxmlformats.org/presentationml/2006/main">
  <p:tag name="SHAPENAME" val="Subtitle"/>
</p:tagLst>
</file>

<file path=ppt/tags/tag152.xml><?xml version="1.0" encoding="utf-8"?>
<p:tagLst xmlns:a="http://schemas.openxmlformats.org/drawingml/2006/main" xmlns:r="http://schemas.openxmlformats.org/officeDocument/2006/relationships" xmlns:p="http://schemas.openxmlformats.org/presentationml/2006/main">
  <p:tag name="SHAPENAME" val="Titl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tqFrSAa3deTGI.RhGuqwCg"/>
</p:tagLst>
</file>

<file path=ppt/tags/tag15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56.xml><?xml version="1.0" encoding="utf-8"?>
<p:tagLst xmlns:a="http://schemas.openxmlformats.org/drawingml/2006/main" xmlns:r="http://schemas.openxmlformats.org/officeDocument/2006/relationships" xmlns:p="http://schemas.openxmlformats.org/presentationml/2006/main">
  <p:tag name="SHAPENAME" val="Subtitle"/>
</p:tagLst>
</file>

<file path=ppt/tags/tag157.xml><?xml version="1.0" encoding="utf-8"?>
<p:tagLst xmlns:a="http://schemas.openxmlformats.org/drawingml/2006/main" xmlns:r="http://schemas.openxmlformats.org/officeDocument/2006/relationships" xmlns:p="http://schemas.openxmlformats.org/presentationml/2006/main">
  <p:tag name="SHAPENAME" val="Titl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16.xml><?xml version="1.0" encoding="utf-8"?>
<p:tagLst xmlns:a="http://schemas.openxmlformats.org/drawingml/2006/main" xmlns:r="http://schemas.openxmlformats.org/officeDocument/2006/relationships" xmlns:p="http://schemas.openxmlformats.org/presentationml/2006/main">
  <p:tag name="ANGLE" val="3"/>
</p:tagLst>
</file>

<file path=ppt/tags/tag1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3.xml><?xml version="1.0" encoding="utf-8"?>
<p:tagLst xmlns:a="http://schemas.openxmlformats.org/drawingml/2006/main" xmlns:r="http://schemas.openxmlformats.org/officeDocument/2006/relationships" xmlns:p="http://schemas.openxmlformats.org/presentationml/2006/main">
  <p:tag name="SHAPENAME" val="5. Sourc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1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9.xml><?xml version="1.0" encoding="utf-8"?>
<p:tagLst xmlns:a="http://schemas.openxmlformats.org/drawingml/2006/main" xmlns:r="http://schemas.openxmlformats.org/officeDocument/2006/relationships" xmlns:p="http://schemas.openxmlformats.org/presentationml/2006/main">
  <p:tag name="SHAPENAME" val="5. Source"/>
</p:tagLst>
</file>

<file path=ppt/tags/tag17.xml><?xml version="1.0" encoding="utf-8"?>
<p:tagLst xmlns:a="http://schemas.openxmlformats.org/drawingml/2006/main" xmlns:r="http://schemas.openxmlformats.org/officeDocument/2006/relationships" xmlns:p="http://schemas.openxmlformats.org/presentationml/2006/main">
  <p:tag name="ANGLE" val="3"/>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1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5.xml><?xml version="1.0" encoding="utf-8"?>
<p:tagLst xmlns:a="http://schemas.openxmlformats.org/drawingml/2006/main" xmlns:r="http://schemas.openxmlformats.org/officeDocument/2006/relationships" xmlns:p="http://schemas.openxmlformats.org/presentationml/2006/main">
  <p:tag name="SHAPENAME" val="5. Sourc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1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xml><?xml version="1.0" encoding="utf-8"?>
<p:tagLst xmlns:a="http://schemas.openxmlformats.org/drawingml/2006/main" xmlns:r="http://schemas.openxmlformats.org/officeDocument/2006/relationships" xmlns:p="http://schemas.openxmlformats.org/presentationml/2006/main">
  <p:tag name="ANGLE" val="2"/>
</p:tagLst>
</file>

<file path=ppt/tags/tag1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1.xml><?xml version="1.0" encoding="utf-8"?>
<p:tagLst xmlns:a="http://schemas.openxmlformats.org/drawingml/2006/main" xmlns:r="http://schemas.openxmlformats.org/officeDocument/2006/relationships" xmlns:p="http://schemas.openxmlformats.org/presentationml/2006/main">
  <p:tag name="SHAPENAME" val="5. Sourc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1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8.xml><?xml version="1.0" encoding="utf-8"?>
<p:tagLst xmlns:a="http://schemas.openxmlformats.org/drawingml/2006/main" xmlns:r="http://schemas.openxmlformats.org/officeDocument/2006/relationships" xmlns:p="http://schemas.openxmlformats.org/presentationml/2006/main">
  <p:tag name="SHAPENAME" val="5. Sourc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ANGLE" val="2"/>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19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6.xml><?xml version="1.0" encoding="utf-8"?>
<p:tagLst xmlns:a="http://schemas.openxmlformats.org/drawingml/2006/main" xmlns:r="http://schemas.openxmlformats.org/officeDocument/2006/relationships" xmlns:p="http://schemas.openxmlformats.org/presentationml/2006/main">
  <p:tag name="SHAPENAME" val="5. Sourc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199.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NGLE" val="1"/>
</p:tagLst>
</file>

<file path=ppt/tags/tag20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4.xml><?xml version="1.0" encoding="utf-8"?>
<p:tagLst xmlns:a="http://schemas.openxmlformats.org/drawingml/2006/main" xmlns:r="http://schemas.openxmlformats.org/officeDocument/2006/relationships" xmlns:p="http://schemas.openxmlformats.org/presentationml/2006/main">
  <p:tag name="SHAPENAME" val="5. Sourc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207.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xml><?xml version="1.0" encoding="utf-8"?>
<p:tagLst xmlns:a="http://schemas.openxmlformats.org/drawingml/2006/main" xmlns:r="http://schemas.openxmlformats.org/officeDocument/2006/relationships" xmlns:p="http://schemas.openxmlformats.org/presentationml/2006/main">
  <p:tag name="ANGLE" val="1"/>
</p:tagLst>
</file>

<file path=ppt/tags/tag2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2.xml><?xml version="1.0" encoding="utf-8"?>
<p:tagLst xmlns:a="http://schemas.openxmlformats.org/drawingml/2006/main" xmlns:r="http://schemas.openxmlformats.org/officeDocument/2006/relationships" xmlns:p="http://schemas.openxmlformats.org/presentationml/2006/main">
  <p:tag name="SHAPENAME" val="5. Sourc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2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1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SHAPENAME" val="5. Sourc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22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8.xml><?xml version="1.0" encoding="utf-8"?>
<p:tagLst xmlns:a="http://schemas.openxmlformats.org/drawingml/2006/main" xmlns:r="http://schemas.openxmlformats.org/officeDocument/2006/relationships" xmlns:p="http://schemas.openxmlformats.org/presentationml/2006/main">
  <p:tag name="SHAPENAME" val="5. Sourc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23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6.xml><?xml version="1.0" encoding="utf-8"?>
<p:tagLst xmlns:a="http://schemas.openxmlformats.org/drawingml/2006/main" xmlns:r="http://schemas.openxmlformats.org/officeDocument/2006/relationships" xmlns:p="http://schemas.openxmlformats.org/presentationml/2006/main">
  <p:tag name="SHAPENAME" val="5. Sourc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239.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4.xml><?xml version="1.0" encoding="utf-8"?>
<p:tagLst xmlns:a="http://schemas.openxmlformats.org/drawingml/2006/main" xmlns:r="http://schemas.openxmlformats.org/officeDocument/2006/relationships" xmlns:p="http://schemas.openxmlformats.org/presentationml/2006/main">
  <p:tag name="SHAPENAME" val="5. Sourc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24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xml><?xml version="1.0" encoding="utf-8"?>
<p:tagLst xmlns:a="http://schemas.openxmlformats.org/drawingml/2006/main" xmlns:r="http://schemas.openxmlformats.org/officeDocument/2006/relationships" xmlns:p="http://schemas.openxmlformats.org/presentationml/2006/main">
  <p:tag name="SHAPENAME" val="Subtitle"/>
</p:tagLst>
</file>

<file path=ppt/tags/tag2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2.xml><?xml version="1.0" encoding="utf-8"?>
<p:tagLst xmlns:a="http://schemas.openxmlformats.org/drawingml/2006/main" xmlns:r="http://schemas.openxmlformats.org/officeDocument/2006/relationships" xmlns:p="http://schemas.openxmlformats.org/presentationml/2006/main">
  <p:tag name="SHAPENAME" val="5. Sourc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2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8.xml><?xml version="1.0" encoding="utf-8"?>
<p:tagLst xmlns:a="http://schemas.openxmlformats.org/drawingml/2006/main" xmlns:r="http://schemas.openxmlformats.org/officeDocument/2006/relationships" xmlns:p="http://schemas.openxmlformats.org/presentationml/2006/main">
  <p:tag name="SHAPENAME" val="5. Sourc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SHAPENAME" val="Title"/>
</p:tagLst>
</file>

<file path=ppt/tags/tag2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2.xml><?xml version="1.0" encoding="utf-8"?>
<p:tagLst xmlns:a="http://schemas.openxmlformats.org/drawingml/2006/main" xmlns:r="http://schemas.openxmlformats.org/officeDocument/2006/relationships" xmlns:p="http://schemas.openxmlformats.org/presentationml/2006/main">
  <p:tag name="SHAPENAME" val="5. Sourc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SHAPENAME" val="5. Source"/>
</p:tagLst>
</file>

<file path=ppt/tags/tag2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ZRYLYSbLzP8DsqQ5_IDvMg"/>
</p:tagLst>
</file>

<file path=ppt/tags/tag2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9.xml><?xml version="1.0" encoding="utf-8"?>
<p:tagLst xmlns:a="http://schemas.openxmlformats.org/drawingml/2006/main" xmlns:r="http://schemas.openxmlformats.org/officeDocument/2006/relationships" xmlns:p="http://schemas.openxmlformats.org/presentationml/2006/main">
  <p:tag name="SHAPENAME" val="Grid"/>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SHAPENAME" val="4. Footnote"/>
</p:tagLst>
</file>

<file path=ppt/tags/tag271.xml><?xml version="1.0" encoding="utf-8"?>
<p:tagLst xmlns:a="http://schemas.openxmlformats.org/drawingml/2006/main" xmlns:r="http://schemas.openxmlformats.org/officeDocument/2006/relationships" xmlns:p="http://schemas.openxmlformats.org/presentationml/2006/main">
  <p:tag name="NAME" val="ACET"/>
</p:tagLst>
</file>

<file path=ppt/tags/tag272.xml><?xml version="1.0" encoding="utf-8"?>
<p:tagLst xmlns:a="http://schemas.openxmlformats.org/drawingml/2006/main" xmlns:r="http://schemas.openxmlformats.org/officeDocument/2006/relationships" xmlns:p="http://schemas.openxmlformats.org/presentationml/2006/main">
  <p:tag name="ISFLAT" val="True"/>
  <p:tag name="NAME" val="SplitFlow"/>
</p:tagLst>
</file>

<file path=ppt/tags/tag273.xml><?xml version="1.0" encoding="utf-8"?>
<p:tagLst xmlns:a="http://schemas.openxmlformats.org/drawingml/2006/main" xmlns:r="http://schemas.openxmlformats.org/officeDocument/2006/relationships" xmlns:p="http://schemas.openxmlformats.org/presentationml/2006/main">
  <p:tag name="NAME" val="Flow"/>
</p:tagLst>
</file>

<file path=ppt/tags/tag274.xml><?xml version="1.0" encoding="utf-8"?>
<p:tagLst xmlns:a="http://schemas.openxmlformats.org/drawingml/2006/main" xmlns:r="http://schemas.openxmlformats.org/officeDocument/2006/relationships" xmlns:p="http://schemas.openxmlformats.org/presentationml/2006/main">
  <p:tag name="NAME" val="SingleBoatShape"/>
</p:tagLst>
</file>

<file path=ppt/tags/tag275.xml><?xml version="1.0" encoding="utf-8"?>
<p:tagLst xmlns:a="http://schemas.openxmlformats.org/drawingml/2006/main" xmlns:r="http://schemas.openxmlformats.org/officeDocument/2006/relationships" xmlns:p="http://schemas.openxmlformats.org/presentationml/2006/main">
  <p:tag name="NAME" val="SingleBoatText"/>
</p:tagLst>
</file>

<file path=ppt/tags/tag276.xml><?xml version="1.0" encoding="utf-8"?>
<p:tagLst xmlns:a="http://schemas.openxmlformats.org/drawingml/2006/main" xmlns:r="http://schemas.openxmlformats.org/officeDocument/2006/relationships" xmlns:p="http://schemas.openxmlformats.org/presentationml/2006/main">
  <p:tag name="NAME" val="1BoatTopShape"/>
</p:tagLst>
</file>

<file path=ppt/tags/tag277.xml><?xml version="1.0" encoding="utf-8"?>
<p:tagLst xmlns:a="http://schemas.openxmlformats.org/drawingml/2006/main" xmlns:r="http://schemas.openxmlformats.org/officeDocument/2006/relationships" xmlns:p="http://schemas.openxmlformats.org/presentationml/2006/main">
  <p:tag name="NAME" val="1BoatTopText"/>
</p:tagLst>
</file>

<file path=ppt/tags/tag278.xml><?xml version="1.0" encoding="utf-8"?>
<p:tagLst xmlns:a="http://schemas.openxmlformats.org/drawingml/2006/main" xmlns:r="http://schemas.openxmlformats.org/officeDocument/2006/relationships" xmlns:p="http://schemas.openxmlformats.org/presentationml/2006/main">
  <p:tag name="NAME" val="1BoatBottomShape"/>
</p:tagLst>
</file>

<file path=ppt/tags/tag279.xml><?xml version="1.0" encoding="utf-8"?>
<p:tagLst xmlns:a="http://schemas.openxmlformats.org/drawingml/2006/main" xmlns:r="http://schemas.openxmlformats.org/officeDocument/2006/relationships" xmlns:p="http://schemas.openxmlformats.org/presentationml/2006/main">
  <p:tag name="NAME" val="1BoatBottomText"/>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80.xml><?xml version="1.0" encoding="utf-8"?>
<p:tagLst xmlns:a="http://schemas.openxmlformats.org/drawingml/2006/main" xmlns:r="http://schemas.openxmlformats.org/officeDocument/2006/relationships" xmlns:p="http://schemas.openxmlformats.org/presentationml/2006/main">
  <p:tag name="NAME" val="2BoatBottomShape"/>
</p:tagLst>
</file>

<file path=ppt/tags/tag281.xml><?xml version="1.0" encoding="utf-8"?>
<p:tagLst xmlns:a="http://schemas.openxmlformats.org/drawingml/2006/main" xmlns:r="http://schemas.openxmlformats.org/officeDocument/2006/relationships" xmlns:p="http://schemas.openxmlformats.org/presentationml/2006/main">
  <p:tag name="NAME" val="2BoatBottomText"/>
</p:tagLst>
</file>

<file path=ppt/tags/tag282.xml><?xml version="1.0" encoding="utf-8"?>
<p:tagLst xmlns:a="http://schemas.openxmlformats.org/drawingml/2006/main" xmlns:r="http://schemas.openxmlformats.org/officeDocument/2006/relationships" xmlns:p="http://schemas.openxmlformats.org/presentationml/2006/main">
  <p:tag name="NAME" val="Moon"/>
</p:tagLst>
</file>

<file path=ppt/tags/tag283.xml><?xml version="1.0" encoding="utf-8"?>
<p:tagLst xmlns:a="http://schemas.openxmlformats.org/drawingml/2006/main" xmlns:r="http://schemas.openxmlformats.org/officeDocument/2006/relationships" xmlns:p="http://schemas.openxmlformats.org/presentationml/2006/main">
  <p:tag name="NAME" val="Moon"/>
</p:tagLst>
</file>

<file path=ppt/tags/tag284.xml><?xml version="1.0" encoding="utf-8"?>
<p:tagLst xmlns:a="http://schemas.openxmlformats.org/drawingml/2006/main" xmlns:r="http://schemas.openxmlformats.org/officeDocument/2006/relationships" xmlns:p="http://schemas.openxmlformats.org/presentationml/2006/main">
  <p:tag name="NAME" val="Moon"/>
</p:tagLst>
</file>

<file path=ppt/tags/tag285.xml><?xml version="1.0" encoding="utf-8"?>
<p:tagLst xmlns:a="http://schemas.openxmlformats.org/drawingml/2006/main" xmlns:r="http://schemas.openxmlformats.org/officeDocument/2006/relationships" xmlns:p="http://schemas.openxmlformats.org/presentationml/2006/main">
  <p:tag name="NAME" val="Moon"/>
</p:tagLst>
</file>

<file path=ppt/tags/tag286.xml><?xml version="1.0" encoding="utf-8"?>
<p:tagLst xmlns:a="http://schemas.openxmlformats.org/drawingml/2006/main" xmlns:r="http://schemas.openxmlformats.org/officeDocument/2006/relationships" xmlns:p="http://schemas.openxmlformats.org/presentationml/2006/main">
  <p:tag name="NAME" val="Moon"/>
</p:tagLst>
</file>

<file path=ppt/tags/tag287.xml><?xml version="1.0" encoding="utf-8"?>
<p:tagLst xmlns:a="http://schemas.openxmlformats.org/drawingml/2006/main" xmlns:r="http://schemas.openxmlformats.org/officeDocument/2006/relationships" xmlns:p="http://schemas.openxmlformats.org/presentationml/2006/main">
  <p:tag name="ANGLE" val="5"/>
</p:tagLst>
</file>

<file path=ppt/tags/tag288.xml><?xml version="1.0" encoding="utf-8"?>
<p:tagLst xmlns:a="http://schemas.openxmlformats.org/drawingml/2006/main" xmlns:r="http://schemas.openxmlformats.org/officeDocument/2006/relationships" xmlns:p="http://schemas.openxmlformats.org/presentationml/2006/main">
  <p:tag name="ANGLE" val="5"/>
</p:tagLst>
</file>

<file path=ppt/tags/tag289.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90.xml><?xml version="1.0" encoding="utf-8"?>
<p:tagLst xmlns:a="http://schemas.openxmlformats.org/drawingml/2006/main" xmlns:r="http://schemas.openxmlformats.org/officeDocument/2006/relationships" xmlns:p="http://schemas.openxmlformats.org/presentationml/2006/main">
  <p:tag name="ANGLE" val="4"/>
</p:tagLst>
</file>

<file path=ppt/tags/tag291.xml><?xml version="1.0" encoding="utf-8"?>
<p:tagLst xmlns:a="http://schemas.openxmlformats.org/drawingml/2006/main" xmlns:r="http://schemas.openxmlformats.org/officeDocument/2006/relationships" xmlns:p="http://schemas.openxmlformats.org/presentationml/2006/main">
  <p:tag name="ANGLE" val="3"/>
</p:tagLst>
</file>

<file path=ppt/tags/tag292.xml><?xml version="1.0" encoding="utf-8"?>
<p:tagLst xmlns:a="http://schemas.openxmlformats.org/drawingml/2006/main" xmlns:r="http://schemas.openxmlformats.org/officeDocument/2006/relationships" xmlns:p="http://schemas.openxmlformats.org/presentationml/2006/main">
  <p:tag name="ANGLE" val="3"/>
</p:tagLst>
</file>

<file path=ppt/tags/tag293.xml><?xml version="1.0" encoding="utf-8"?>
<p:tagLst xmlns:a="http://schemas.openxmlformats.org/drawingml/2006/main" xmlns:r="http://schemas.openxmlformats.org/officeDocument/2006/relationships" xmlns:p="http://schemas.openxmlformats.org/presentationml/2006/main">
  <p:tag name="ANGLE" val="2"/>
</p:tagLst>
</file>

<file path=ppt/tags/tag294.xml><?xml version="1.0" encoding="utf-8"?>
<p:tagLst xmlns:a="http://schemas.openxmlformats.org/drawingml/2006/main" xmlns:r="http://schemas.openxmlformats.org/officeDocument/2006/relationships" xmlns:p="http://schemas.openxmlformats.org/presentationml/2006/main">
  <p:tag name="ANGLE" val="2"/>
</p:tagLst>
</file>

<file path=ppt/tags/tag295.xml><?xml version="1.0" encoding="utf-8"?>
<p:tagLst xmlns:a="http://schemas.openxmlformats.org/drawingml/2006/main" xmlns:r="http://schemas.openxmlformats.org/officeDocument/2006/relationships" xmlns:p="http://schemas.openxmlformats.org/presentationml/2006/main">
  <p:tag name="ANGLE" val="1"/>
</p:tagLst>
</file>

<file path=ppt/tags/tag296.xml><?xml version="1.0" encoding="utf-8"?>
<p:tagLst xmlns:a="http://schemas.openxmlformats.org/drawingml/2006/main" xmlns:r="http://schemas.openxmlformats.org/officeDocument/2006/relationships" xmlns:p="http://schemas.openxmlformats.org/presentationml/2006/main">
  <p:tag name="ANGLE" val="1"/>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tqFrSAa3deTGI.RhGuqwCg"/>
</p:tagLst>
</file>

<file path=ppt/tags/tag29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30.xml><?xml version="1.0" encoding="utf-8"?>
<p:tagLst xmlns:a="http://schemas.openxmlformats.org/drawingml/2006/main" xmlns:r="http://schemas.openxmlformats.org/officeDocument/2006/relationships" xmlns:p="http://schemas.openxmlformats.org/presentationml/2006/main">
  <p:tag name="SHAPENAME" val="Subtitle"/>
</p:tagLst>
</file>

<file path=ppt/tags/tag300.xml><?xml version="1.0" encoding="utf-8"?>
<p:tagLst xmlns:a="http://schemas.openxmlformats.org/drawingml/2006/main" xmlns:r="http://schemas.openxmlformats.org/officeDocument/2006/relationships" xmlns:p="http://schemas.openxmlformats.org/presentationml/2006/main">
  <p:tag name="SHAPENAME" val="Subtitle"/>
</p:tagLst>
</file>

<file path=ppt/tags/tag301.xml><?xml version="1.0" encoding="utf-8"?>
<p:tagLst xmlns:a="http://schemas.openxmlformats.org/drawingml/2006/main" xmlns:r="http://schemas.openxmlformats.org/officeDocument/2006/relationships" xmlns:p="http://schemas.openxmlformats.org/presentationml/2006/main">
  <p:tag name="SHAPENAME" val="Titl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tqFrSAa3deTGI.RhGuqwCg"/>
</p:tagLst>
</file>

<file path=ppt/tags/tag30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05.xml><?xml version="1.0" encoding="utf-8"?>
<p:tagLst xmlns:a="http://schemas.openxmlformats.org/drawingml/2006/main" xmlns:r="http://schemas.openxmlformats.org/officeDocument/2006/relationships" xmlns:p="http://schemas.openxmlformats.org/presentationml/2006/main">
  <p:tag name="SHAPENAME" val="Subtitle"/>
</p:tagLst>
</file>

<file path=ppt/tags/tag306.xml><?xml version="1.0" encoding="utf-8"?>
<p:tagLst xmlns:a="http://schemas.openxmlformats.org/drawingml/2006/main" xmlns:r="http://schemas.openxmlformats.org/officeDocument/2006/relationships" xmlns:p="http://schemas.openxmlformats.org/presentationml/2006/main">
  <p:tag name="SHAPENAME" val="Titl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3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xml><?xml version="1.0" encoding="utf-8"?>
<p:tagLst xmlns:a="http://schemas.openxmlformats.org/drawingml/2006/main" xmlns:r="http://schemas.openxmlformats.org/officeDocument/2006/relationships" xmlns:p="http://schemas.openxmlformats.org/presentationml/2006/main">
  <p:tag name="SHAPENAME" val="Title"/>
</p:tagLst>
</file>

<file path=ppt/tags/tag3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3.xml><?xml version="1.0" encoding="utf-8"?>
<p:tagLst xmlns:a="http://schemas.openxmlformats.org/drawingml/2006/main" xmlns:r="http://schemas.openxmlformats.org/officeDocument/2006/relationships" xmlns:p="http://schemas.openxmlformats.org/presentationml/2006/main">
  <p:tag name="SHAPENAME" val="5. Sourc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3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9.xml><?xml version="1.0" encoding="utf-8"?>
<p:tagLst xmlns:a="http://schemas.openxmlformats.org/drawingml/2006/main" xmlns:r="http://schemas.openxmlformats.org/officeDocument/2006/relationships" xmlns:p="http://schemas.openxmlformats.org/presentationml/2006/main">
  <p:tag name="SHAPENAME" val="5. Sourc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3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5.xml><?xml version="1.0" encoding="utf-8"?>
<p:tagLst xmlns:a="http://schemas.openxmlformats.org/drawingml/2006/main" xmlns:r="http://schemas.openxmlformats.org/officeDocument/2006/relationships" xmlns:p="http://schemas.openxmlformats.org/presentationml/2006/main">
  <p:tag name="SHAPENAME" val="5. Sourc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3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1.xml><?xml version="1.0" encoding="utf-8"?>
<p:tagLst xmlns:a="http://schemas.openxmlformats.org/drawingml/2006/main" xmlns:r="http://schemas.openxmlformats.org/officeDocument/2006/relationships" xmlns:p="http://schemas.openxmlformats.org/presentationml/2006/main">
  <p:tag name="SHAPENAME" val="5. Source"/>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3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5.xml><?xml version="1.0" encoding="utf-8"?>
<p:tagLst xmlns:a="http://schemas.openxmlformats.org/drawingml/2006/main" xmlns:r="http://schemas.openxmlformats.org/officeDocument/2006/relationships" xmlns:p="http://schemas.openxmlformats.org/presentationml/2006/main">
  <p:tag name="SHAPENAME" val="3. Subtitle"/>
</p:tagLst>
</file>

<file path=ppt/tags/tag3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8.xml><?xml version="1.0" encoding="utf-8"?>
<p:tagLst xmlns:a="http://schemas.openxmlformats.org/drawingml/2006/main" xmlns:r="http://schemas.openxmlformats.org/officeDocument/2006/relationships" xmlns:p="http://schemas.openxmlformats.org/presentationml/2006/main">
  <p:tag name="SHAPENAME" val="5. Sourc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34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3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6.xml><?xml version="1.0" encoding="utf-8"?>
<p:tagLst xmlns:a="http://schemas.openxmlformats.org/drawingml/2006/main" xmlns:r="http://schemas.openxmlformats.org/officeDocument/2006/relationships" xmlns:p="http://schemas.openxmlformats.org/presentationml/2006/main">
  <p:tag name="SHAPENAME" val="5. Source"/>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349.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35.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4.xml><?xml version="1.0" encoding="utf-8"?>
<p:tagLst xmlns:a="http://schemas.openxmlformats.org/drawingml/2006/main" xmlns:r="http://schemas.openxmlformats.org/officeDocument/2006/relationships" xmlns:p="http://schemas.openxmlformats.org/presentationml/2006/main">
  <p:tag name="SHAPENAME" val="5. Source"/>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357.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35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2.xml><?xml version="1.0" encoding="utf-8"?>
<p:tagLst xmlns:a="http://schemas.openxmlformats.org/drawingml/2006/main" xmlns:r="http://schemas.openxmlformats.org/officeDocument/2006/relationships" xmlns:p="http://schemas.openxmlformats.org/presentationml/2006/main">
  <p:tag name="SHAPENAME" val="5. Source"/>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3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367.xml><?xml version="1.0" encoding="utf-8"?>
<p:tagLst xmlns:a="http://schemas.openxmlformats.org/drawingml/2006/main" xmlns:r="http://schemas.openxmlformats.org/officeDocument/2006/relationships" xmlns:p="http://schemas.openxmlformats.org/presentationml/2006/main">
  <p:tag name="SHAPENAME" val="3. Subtitle"/>
</p:tagLst>
</file>

<file path=ppt/tags/tag3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7.xml><?xml version="1.0" encoding="utf-8"?>
<p:tagLst xmlns:a="http://schemas.openxmlformats.org/drawingml/2006/main" xmlns:r="http://schemas.openxmlformats.org/officeDocument/2006/relationships" xmlns:p="http://schemas.openxmlformats.org/presentationml/2006/main">
  <p:tag name="SHAPENAME" val="5. Source"/>
</p:tagLst>
</file>

<file path=ppt/tags/tag370.xml><?xml version="1.0" encoding="utf-8"?>
<p:tagLst xmlns:a="http://schemas.openxmlformats.org/drawingml/2006/main" xmlns:r="http://schemas.openxmlformats.org/officeDocument/2006/relationships" xmlns:p="http://schemas.openxmlformats.org/presentationml/2006/main">
  <p:tag name="SHAPENAME" val="5. Source"/>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37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5.xml><?xml version="1.0" encoding="utf-8"?>
<p:tagLst xmlns:a="http://schemas.openxmlformats.org/drawingml/2006/main" xmlns:r="http://schemas.openxmlformats.org/officeDocument/2006/relationships" xmlns:p="http://schemas.openxmlformats.org/presentationml/2006/main">
  <p:tag name="SHAPENAME" val="3. Subtitle"/>
</p:tagLst>
</file>

<file path=ppt/tags/tag3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78.xml><?xml version="1.0" encoding="utf-8"?>
<p:tagLst xmlns:a="http://schemas.openxmlformats.org/drawingml/2006/main" xmlns:r="http://schemas.openxmlformats.org/officeDocument/2006/relationships" xmlns:p="http://schemas.openxmlformats.org/presentationml/2006/main">
  <p:tag name="SHAPENAME" val="5. Source"/>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38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38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6.xml><?xml version="1.0" encoding="utf-8"?>
<p:tagLst xmlns:a="http://schemas.openxmlformats.org/drawingml/2006/main" xmlns:r="http://schemas.openxmlformats.org/officeDocument/2006/relationships" xmlns:p="http://schemas.openxmlformats.org/presentationml/2006/main">
  <p:tag name="SHAPENAME" val="5. Source"/>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389.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4.xml><?xml version="1.0" encoding="utf-8"?>
<p:tagLst xmlns:a="http://schemas.openxmlformats.org/drawingml/2006/main" xmlns:r="http://schemas.openxmlformats.org/officeDocument/2006/relationships" xmlns:p="http://schemas.openxmlformats.org/presentationml/2006/main">
  <p:tag name="SHAPENAME" val="5. Source"/>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39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xml><?xml version="1.0" encoding="utf-8"?>
<p:tagLst xmlns:a="http://schemas.openxmlformats.org/drawingml/2006/main" xmlns:r="http://schemas.openxmlformats.org/officeDocument/2006/relationships" xmlns:p="http://schemas.openxmlformats.org/presentationml/2006/main">
  <p:tag name="SHAPENAME" val="4. Footno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4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2.xml><?xml version="1.0" encoding="utf-8"?>
<p:tagLst xmlns:a="http://schemas.openxmlformats.org/drawingml/2006/main" xmlns:r="http://schemas.openxmlformats.org/officeDocument/2006/relationships" xmlns:p="http://schemas.openxmlformats.org/presentationml/2006/main">
  <p:tag name="SHAPENAME" val="5. Source"/>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4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8.xml><?xml version="1.0" encoding="utf-8"?>
<p:tagLst xmlns:a="http://schemas.openxmlformats.org/drawingml/2006/main" xmlns:r="http://schemas.openxmlformats.org/officeDocument/2006/relationships" xmlns:p="http://schemas.openxmlformats.org/presentationml/2006/main">
  <p:tag name="SHAPENAME" val="5. Source"/>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12.xml><?xml version="1.0" encoding="utf-8"?>
<p:tagLst xmlns:a="http://schemas.openxmlformats.org/drawingml/2006/main" xmlns:r="http://schemas.openxmlformats.org/officeDocument/2006/relationships" xmlns:p="http://schemas.openxmlformats.org/presentationml/2006/main">
  <p:tag name="SHAPENAME" val="5. Source"/>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4.xml><?xml version="1.0" encoding="utf-8"?>
<p:tagLst xmlns:a="http://schemas.openxmlformats.org/drawingml/2006/main" xmlns:r="http://schemas.openxmlformats.org/officeDocument/2006/relationships" xmlns:p="http://schemas.openxmlformats.org/presentationml/2006/main">
  <p:tag name="SHAPENAME" val="5. Source"/>
</p:tagLst>
</file>

<file path=ppt/tags/tag4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4.xml><?xml version="1.0" encoding="utf-8"?>
<p:tagLst xmlns:a="http://schemas.openxmlformats.org/drawingml/2006/main" xmlns:r="http://schemas.openxmlformats.org/officeDocument/2006/relationships" xmlns:p="http://schemas.openxmlformats.org/presentationml/2006/main">
  <p:tag name="SHAPENAME" val="5. Source"/>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Z0miFC36RsabMHr2ctEPiQ"/>
</p:tagLst>
</file>

<file path=ppt/tags/tag4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0.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31.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32.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33.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5.xml><?xml version="1.0" encoding="utf-8"?>
<p:tagLst xmlns:a="http://schemas.openxmlformats.org/drawingml/2006/main" xmlns:r="http://schemas.openxmlformats.org/officeDocument/2006/relationships" xmlns:p="http://schemas.openxmlformats.org/presentationml/2006/main">
  <p:tag name="LAYOUT" val="ppLayoutCustom"/>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Z0miFC36RsabMHr2ctEPiQ"/>
</p:tagLst>
</file>

<file path=ppt/tags/tag4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40.xml><?xml version="1.0" encoding="utf-8"?>
<p:tagLst xmlns:a="http://schemas.openxmlformats.org/drawingml/2006/main" xmlns:r="http://schemas.openxmlformats.org/officeDocument/2006/relationships" xmlns:p="http://schemas.openxmlformats.org/presentationml/2006/main">
  <p:tag name="NAME" val="Sticky"/>
</p:tagLst>
</file>

<file path=ppt/tags/tag441.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42.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43.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44.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ZvJjFY7d2AEXWK0FYiG6uQ"/>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OZOX23BBgooR__B1q0ming"/>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N9XBCwKn7KZFDyhWWDUBJA"/>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KE9wEfrlZjbLL6LDKYjfdA"/>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dDaZgRi84dfWGGkWIZF2vQ"/>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zuK4wljtQRhTOCpOK7jPIA"/>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ZdJS1kdTDDEVuvD5smf1s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yyUoaiBA4Asot9kZClNqXw"/>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lpImzzyqS4NRLJ1bwzUbww"/>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kjmizFJL0VHjr4FUBQyW7w"/>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wQyQDTcSSSBf_6qlBQAlOg"/>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OGurRmywQH.bRSp8_GcZHA"/>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v_B_QG_KPwR1oQCZUVU5kw"/>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YvW1P.M3k_Arrmv.SeZsqw"/>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a0ZJP1tmQCJIlG2PIE1z4w"/>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x41OmOwBqrtfcr07qJxu_g"/>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PV3EFIZxAoIwv9Upz_.aUQ"/>
</p:tagLst>
</file>

<file path=ppt/tags/tag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Re.Lzvhx25cVvBTMdyuaNA"/>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CZ1WkynB2kDP.5qxIm8RSA"/>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NZt_x.4GFwKxPLnd4e35wQ"/>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O9WPy8Kl7CjESXrjwArvcA"/>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Jpi.h3MbE4rYurn59zLXPA"/>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oX3X2QR_gOPdmkvkXuHeyw"/>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APeEURJ2jf3fYHPxH6_Bbw"/>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OqlIoFqulDB9eDZodjK64A"/>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yfkG1DCtVrxzwbxyRfFFFw"/>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lv0qqqppolaJP5aK38EDvA"/>
</p:tagLst>
</file>

<file path=ppt/tags/tag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EEK_PC2YvsWa7n09vSI9ow"/>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cWvVD3xx9t0gXigGD2RJRQ"/>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l1x3Ng924zThkst3vV10aw"/>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T2qHIN2phB8gOol0QdU0eQ"/>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U.8THAUfNgk8QAZchdvU1g"/>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Sh6CstyrK6nlzOmSgU3koA"/>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UsQ.IlatKwxMjdcbTju8hg"/>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P2GCBI_0rVzB.n5EsY08PQ"/>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UiOubTPguuDsem0uCUtLpA"/>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ByWoLK9sRaLjy8DFM5QCuA"/>
</p:tagLst>
</file>

<file path=ppt/tags/tag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lhenIQ2TEGutk7Skcxg5XQ"/>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ApgDzxz2zEupYs8bFD4hvw"/>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Kq6BQnMWerJE4DFj21iGLQ"/>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PCvl1Gq1_TrR7zz5kf0ggA"/>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Aj1Wc9MU5tZSeqYw6txGdw"/>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3sJPZM4zAgv9SFmNyBd0sg"/>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n4Ipz6zu5rQ73thbPichwQ"/>
</p:tagLst>
</file>

<file path=ppt/tags/tag4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xml><?xml version="1.0" encoding="utf-8"?>
<p:tagLst xmlns:a="http://schemas.openxmlformats.org/drawingml/2006/main" xmlns:r="http://schemas.openxmlformats.org/officeDocument/2006/relationships" xmlns:p="http://schemas.openxmlformats.org/presentationml/2006/main">
  <p:tag name="SHAPENAME" val="5. Source"/>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pp54kLvECtUyMSYudppETDQ"/>
</p:tagLst>
</file>

<file path=ppt/tags/tag5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ddmLhsxjEqOjfmas4tFAqw"/>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O5HvsyrD.p7ti9KYGfeLlw"/>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25gV_phUzgAyszPTj.ycrA"/>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AqUFbH9pGjtP0CzQIy8kjw"/>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c0KRvqo0zaPkfTzeveTrWg"/>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Qbo6aU9JJEL9pun5NplarA"/>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gHPmSbyT8UydSKW8ZeutgQ"/>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t5oiWviAzFasUR4zrVQKCbQ"/>
</p:tagLst>
</file>

<file path=ppt/tags/tag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tsqa4rjKH99CoHdRkrpFHXg"/>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tEOB.0hUVVLuHSA02F6GNVA"/>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tMU5Pv6LH2Gp4RZ4xTigC1g"/>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Q6LPBk3azIRvOE3WNeVwyw"/>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jlUhhTVZifzn1eO0uR5jGQ"/>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tlv.LbeUE.8n8mdr9kvllrA"/>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tyRvm48tqRCH8dDzGJAJ_Qg"/>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t_Ha29m0cuelnubKaNnZPIA"/>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DaRNWCWdGBSftSDEyUMuiw"/>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RkkqKAP_ZIl.a62YCX0gGQ"/>
</p:tagLst>
</file>

<file path=ppt/tags/tag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gWOT13oaZNx26P4cTsQUww"/>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4AcdRkwjPGB_6u._6SxbuA"/>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tLMOwA8gCntswnR31xoKWhg"/>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zFGxuE2OtvntUq8.lTcjkA"/>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dF8j4tBA1T1NRZPVnJ4CHw"/>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3jlY1T9R7sqi7GtaO_o4pw"/>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PpcywSohH33CsQwAnDeBFg"/>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oD4Rs9ijno8kcd8m3tWarA"/>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ATUSOrpbez505ixbsw7jvA"/>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bsS.F8F0JU6FYvbHHa8X3g"/>
</p:tagLst>
</file>

<file path=ppt/tags/tag56.xml><?xml version="1.0" encoding="utf-8"?>
<p:tagLst xmlns:a="http://schemas.openxmlformats.org/drawingml/2006/main" xmlns:r="http://schemas.openxmlformats.org/officeDocument/2006/relationships" xmlns:p="http://schemas.openxmlformats.org/presentationml/2006/main">
  <p:tag name="SHAPENAME" val="5. Source"/>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M43zLQp5wR0_PmIirADQMA"/>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jL1QyH0Cafep2g0o2DE_Fg"/>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tAno1PhJcY3HcJQOm7ATuZA"/>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ZP0s73Z1z9LB6.9TLYeBYg"/>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VDwihDu0PPZoaQHDZ8I58A"/>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FQ2_Tl3nM32tku23y.vBOg"/>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eCc3mdcq1PzviiaqSlFWgA"/>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4tajA_2Ku0LF3751muflgg"/>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AD_wDfFqFmAHYPZJ4aIAuA"/>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tNo6nleDQfcMQSsB2A60Bh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MYg164vFsayAKpw.U35fLg"/>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dpjm621xZF6JoePdpaXETg"/>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dJj2DLsdHqZ8VPx6Zs4xrQ"/>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vy6a1RGS5n2dc24oRtCejQ"/>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ZAPnspgclPXlsOPH3Sfltg"/>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txafxykcwPiuw3esifilEA"/>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tvmPAjgI1qyu.1lnjXXUY_Q"/>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L0XH0K2Xp.D3tYKzJjNOeg"/>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TWmbGGjXgF5ymZfjzLlx3g"/>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tqxbcdCv.0cCHzw7Zr_Y6S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hG1FBZHctx4C3vrWsQzFHA"/>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0ZM8wmh8cQNh4gPcJwe0Yg"/>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YPa_oEou4LdcbQ.xhta8nQ"/>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1wPu024AnrXOTMcOWKvBBA"/>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coMVgzs71elAx7GfFgr9ew"/>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tr.9WRuDx_9Ii_rPH3A1sAA"/>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tAZAiQT1Dm70VZqVnQcvoUg"/>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AgwS_nHjyP2Utrgc1N_yCA"/>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rcuye7wQkwalXbe_t.VWA"/>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cJt9A7GYwvqfrnO0JOVmhw"/>
</p:tagLst>
</file>

<file path=ppt/tags/tag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f.fZ6CdyDgu1pATwXglMrQ"/>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yzbhsVo3QityHDoLvCZKDw"/>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8VN9WGmEGnJVhxzHNvykuw"/>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UKF5NAlIrlYsp.8qN0G_Mg"/>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GX51X6wTuihtGQhudviYzw"/>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nHk1xjWTUrN8ORg49CFA4A"/>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qGgbNOWMpLePOJTXYNm3DA"/>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lV603.kEKICOsYpKl3zWLw"/>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ADavK9XQ6WFPUF0YIZsHTA"/>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844z2GjFYVEt3Y8Na_N6Aw"/>
</p:tagLst>
</file>

<file path=ppt/tags/tag6.xml><?xml version="1.0" encoding="utf-8"?>
<p:tagLst xmlns:a="http://schemas.openxmlformats.org/drawingml/2006/main" xmlns:r="http://schemas.openxmlformats.org/officeDocument/2006/relationships" xmlns:p="http://schemas.openxmlformats.org/presentationml/2006/main">
  <p:tag name="NAME" val="ACET"/>
</p:tagLst>
</file>

<file path=ppt/tags/tag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BmXKb77fMV6NMTYoUEr4kw"/>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HfWG9iW7907tv1hjLSFGNg"/>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1ENiy7J74cjlclTyMTj.Fg"/>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hbdjSLiWLAAgNGJYk1Xd4A"/>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qFPsAHgAPw8Ew2YM7ROKlw"/>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OXHBt4PFbT4DdhF1wKelrg"/>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DF9i1kOoFsoscgTYKMaafg"/>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iqbJJjOmrpa3R98DAxND2w"/>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7ZplV3RKXd5j7Gt2kp8MAQ"/>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gu1i9fAOFYaJWW_md134mw"/>
</p:tagLst>
</file>

<file path=ppt/tags/tag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SGmDPMHbobXpq5G.umXbUw"/>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fmHd.pFxT_BngMt_P5lGbg"/>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uYjKQ4F0hwR5dEQrvqDrMQ"/>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g1KObWfbJ1dJSBGLqByAlQ"/>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eBNBKImqv3zozIuDKbYfqA"/>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TJl7yyWY1TS7BYraOFHeNA"/>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tlf_Iky75bVcogi6adb_XTg"/>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tdc6C7WExL6N32tHfpOKYmA"/>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YjIatoHGZ8pApWAIHqCMjQ"/>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WRTlYPSsbcmZgb2ANCp_yQ"/>
</p:tagLst>
</file>

<file path=ppt/tags/tag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2uqP8QAzsbRLFzFaizGN2g"/>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YIuKIcZVyRhjB6A2DdUwCw"/>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t9bf2JpgZ7S6rXhTS_LvZA"/>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XoVirFAhjxJm4L_bv98qlQ"/>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CG.YAWhCibuSKe2UHPsZg"/>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uYgSsh6kZEJD1K9oJgHqyA"/>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0GxbaakOB2Cx0EN7TiKt0Q"/>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YmPNzk7WB0u28_dcbxr82g"/>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5. Source"/>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7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9.xml><?xml version="1.0" encoding="utf-8"?>
<p:tagLst xmlns:a="http://schemas.openxmlformats.org/drawingml/2006/main" xmlns:r="http://schemas.openxmlformats.org/officeDocument/2006/relationships" xmlns:p="http://schemas.openxmlformats.org/presentationml/2006/main">
  <p:tag name="SHAPENAME" val="5. Source"/>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8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7.xml><?xml version="1.0" encoding="utf-8"?>
<p:tagLst xmlns:a="http://schemas.openxmlformats.org/drawingml/2006/main" xmlns:r="http://schemas.openxmlformats.org/officeDocument/2006/relationships" xmlns:p="http://schemas.openxmlformats.org/presentationml/2006/main">
  <p:tag name="SHAPENAME" val="5. Sourc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SHAPENAME" val="5. Sourc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9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9.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White_3374ZC01_OF_16x9_GER_SANJ_V2">
  <a:themeElements>
    <a:clrScheme name="Scheme1">
      <a:dk1>
        <a:srgbClr val="000000"/>
      </a:dk1>
      <a:lt1>
        <a:srgbClr val="FFFFFF"/>
      </a:lt1>
      <a:dk2>
        <a:srgbClr val="FFFFFF"/>
      </a:dk2>
      <a:lt2>
        <a:srgbClr val="FFFFFF"/>
      </a:lt2>
      <a:accent1>
        <a:srgbClr val="000000"/>
      </a:accent1>
      <a:accent2>
        <a:srgbClr val="00BE8C"/>
      </a:accent2>
      <a:accent3>
        <a:srgbClr val="326AFA"/>
      </a:accent3>
      <a:accent4>
        <a:srgbClr val="E6055A"/>
      </a:accent4>
      <a:accent5>
        <a:srgbClr val="E6961E"/>
      </a:accent5>
      <a:accent6>
        <a:srgbClr val="A5A5A5"/>
      </a:accent6>
      <a:hlink>
        <a:srgbClr val="0000FF"/>
      </a:hlink>
      <a:folHlink>
        <a:srgbClr val="800080"/>
      </a:folHlink>
    </a:clrScheme>
    <a:fontScheme name="Custom 1">
      <a:majorFont>
        <a:latin typeface="Bai Jamjuree"/>
        <a:ea typeface=""/>
        <a:cs typeface=""/>
      </a:majorFont>
      <a:minorFont>
        <a:latin typeface="Bai Jamjuree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00000"/>
        </a:accent1>
        <a:accent2>
          <a:srgbClr val="00BE8C"/>
        </a:accent2>
        <a:accent3>
          <a:srgbClr val="326AFA"/>
        </a:accent3>
        <a:accent4>
          <a:srgbClr val="E6055A"/>
        </a:accent4>
        <a:accent5>
          <a:srgbClr val="E6961E"/>
        </a:accent5>
        <a:accent6>
          <a:srgbClr val="A5A5A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3374ZC01_OF_16x9_GER_SANJ_V2.potx" id="{4F303471-588B-4BCA-B489-7665BB4D3A47}" vid="{46A38983-7C45-484D-98C4-6AEE61012AFF}"/>
    </a:ext>
  </a:extLst>
</a:theme>
</file>

<file path=ppt/theme/theme2.xml><?xml version="1.0" encoding="utf-8"?>
<a:theme xmlns:a="http://schemas.openxmlformats.org/drawingml/2006/main" name="Contrast_3374ZC01_OF_16x9_GER_SANJ_V2">
  <a:themeElements>
    <a:clrScheme name="Scheme2">
      <a:dk1>
        <a:srgbClr val="FFFFFF"/>
      </a:dk1>
      <a:lt1>
        <a:srgbClr val="000000"/>
      </a:lt1>
      <a:dk2>
        <a:srgbClr val="000000"/>
      </a:dk2>
      <a:lt2>
        <a:srgbClr val="000000"/>
      </a:lt2>
      <a:accent1>
        <a:srgbClr val="FFFFFF"/>
      </a:accent1>
      <a:accent2>
        <a:srgbClr val="00BE8C"/>
      </a:accent2>
      <a:accent3>
        <a:srgbClr val="326AFA"/>
      </a:accent3>
      <a:accent4>
        <a:srgbClr val="E6055A"/>
      </a:accent4>
      <a:accent5>
        <a:srgbClr val="E6961E"/>
      </a:accent5>
      <a:accent6>
        <a:srgbClr val="A5A5A5"/>
      </a:accent6>
      <a:hlink>
        <a:srgbClr val="0000FF"/>
      </a:hlink>
      <a:folHlink>
        <a:srgbClr val="800080"/>
      </a:folHlink>
    </a:clrScheme>
    <a:fontScheme name="Custom 1">
      <a:majorFont>
        <a:latin typeface="Bai Jamjuree"/>
        <a:ea typeface=""/>
        <a:cs typeface=""/>
      </a:majorFont>
      <a:minorFont>
        <a:latin typeface="Bai Jamjuree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2">
        <a:dk1>
          <a:srgbClr val="FFFFFF"/>
        </a:dk1>
        <a:lt1>
          <a:srgbClr val="000000"/>
        </a:lt1>
        <a:dk2>
          <a:srgbClr val="000000"/>
        </a:dk2>
        <a:lt2>
          <a:srgbClr val="000000"/>
        </a:lt2>
        <a:accent1>
          <a:srgbClr val="FFFFFF"/>
        </a:accent1>
        <a:accent2>
          <a:srgbClr val="00BE8C"/>
        </a:accent2>
        <a:accent3>
          <a:srgbClr val="326AFA"/>
        </a:accent3>
        <a:accent4>
          <a:srgbClr val="E6055A"/>
        </a:accent4>
        <a:accent5>
          <a:srgbClr val="E6961E"/>
        </a:accent5>
        <a:accent6>
          <a:srgbClr val="A5A5A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3374ZC01_OF_16x9_GER_SANJ_V2.potx" id="{4F303471-588B-4BCA-B489-7665BB4D3A47}" vid="{99A997D0-DC27-4976-A6DE-55DF8E0D4378}"/>
    </a:ext>
  </a:extLst>
</a:theme>
</file>

<file path=ppt/theme/theme3.xml><?xml version="1.0" encoding="utf-8"?>
<a:theme xmlns:a="http://schemas.openxmlformats.org/drawingml/2006/main" name="Contrast_3374ZC01_OF_16x9_GER_SANJ_V1">
  <a:themeElements>
    <a:clrScheme name="Scheme2">
      <a:dk1>
        <a:srgbClr val="FFFFFF"/>
      </a:dk1>
      <a:lt1>
        <a:srgbClr val="000000"/>
      </a:lt1>
      <a:dk2>
        <a:srgbClr val="000000"/>
      </a:dk2>
      <a:lt2>
        <a:srgbClr val="000000"/>
      </a:lt2>
      <a:accent1>
        <a:srgbClr val="FFFFFF"/>
      </a:accent1>
      <a:accent2>
        <a:srgbClr val="00BE8C"/>
      </a:accent2>
      <a:accent3>
        <a:srgbClr val="326AFA"/>
      </a:accent3>
      <a:accent4>
        <a:srgbClr val="E6055A"/>
      </a:accent4>
      <a:accent5>
        <a:srgbClr val="E6961E"/>
      </a:accent5>
      <a:accent6>
        <a:srgbClr val="A5A5A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2">
        <a:dk1>
          <a:srgbClr val="FFFFFF"/>
        </a:dk1>
        <a:lt1>
          <a:srgbClr val="000000"/>
        </a:lt1>
        <a:dk2>
          <a:srgbClr val="000000"/>
        </a:dk2>
        <a:lt2>
          <a:srgbClr val="000000"/>
        </a:lt2>
        <a:accent1>
          <a:srgbClr val="FFFFFF"/>
        </a:accent1>
        <a:accent2>
          <a:srgbClr val="00BE8C"/>
        </a:accent2>
        <a:accent3>
          <a:srgbClr val="326AFA"/>
        </a:accent3>
        <a:accent4>
          <a:srgbClr val="E6055A"/>
        </a:accent4>
        <a:accent5>
          <a:srgbClr val="E6961E"/>
        </a:accent5>
        <a:accent6>
          <a:srgbClr val="A5A5A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3374ZC01_OF_16x9_GER_SANJ_V1.potx" id="{BA6E7121-DF40-4092-85B1-B8E10929F25A}" vid="{864CB319-436F-4379-96E7-0BC44DBE0F99}"/>
    </a:ext>
  </a:extLst>
</a:theme>
</file>

<file path=ppt/theme/theme4.xml><?xml version="1.0" encoding="utf-8"?>
<a:theme xmlns:a="http://schemas.openxmlformats.org/drawingml/2006/main" name="2_Office">
  <a:themeElements>
    <a:clrScheme name="PowerCo_V02">
      <a:dk1>
        <a:sysClr val="windowText" lastClr="000000"/>
      </a:dk1>
      <a:lt1>
        <a:sysClr val="window" lastClr="FFFFFF"/>
      </a:lt1>
      <a:dk2>
        <a:srgbClr val="000000"/>
      </a:dk2>
      <a:lt2>
        <a:srgbClr val="00BE8C"/>
      </a:lt2>
      <a:accent1>
        <a:srgbClr val="000000"/>
      </a:accent1>
      <a:accent2>
        <a:srgbClr val="00BE8C"/>
      </a:accent2>
      <a:accent3>
        <a:srgbClr val="326AFA"/>
      </a:accent3>
      <a:accent4>
        <a:srgbClr val="E6055A"/>
      </a:accent4>
      <a:accent5>
        <a:srgbClr val="E6961E"/>
      </a:accent5>
      <a:accent6>
        <a:srgbClr val="A5A5A5"/>
      </a:accent6>
      <a:hlink>
        <a:srgbClr val="000000"/>
      </a:hlink>
      <a:folHlink>
        <a:srgbClr val="000000"/>
      </a:folHlink>
    </a:clrScheme>
    <a:fontScheme name="Bai Jamjuree">
      <a:majorFont>
        <a:latin typeface="Bai Jamjuree"/>
        <a:ea typeface=""/>
        <a:cs typeface=""/>
      </a:majorFont>
      <a:minorFont>
        <a:latin typeface="Bai Jamjure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PowerCo_Presentation_Master.potx" id="{7406DFC8-0D9F-41CC-B713-939FC356D89F}" vid="{A15009F7-1572-4587-8BB8-902FBE4EF76F}"/>
    </a:ext>
  </a:extLst>
</a:theme>
</file>

<file path=ppt/theme/theme5.xml><?xml version="1.0" encoding="utf-8"?>
<a:theme xmlns:a="http://schemas.openxmlformats.org/drawingml/2006/main" name="1_Office">
  <a:themeElements>
    <a:clrScheme name="PowerCo-Color">
      <a:dk1>
        <a:srgbClr val="212124"/>
      </a:dk1>
      <a:lt1>
        <a:sysClr val="window" lastClr="FFFFFF"/>
      </a:lt1>
      <a:dk2>
        <a:srgbClr val="F8956E"/>
      </a:dk2>
      <a:lt2>
        <a:srgbClr val="98B4FD"/>
      </a:lt2>
      <a:accent1>
        <a:srgbClr val="00BE8C"/>
      </a:accent1>
      <a:accent2>
        <a:srgbClr val="326AFA"/>
      </a:accent2>
      <a:accent3>
        <a:srgbClr val="FBCAB6"/>
      </a:accent3>
      <a:accent4>
        <a:srgbClr val="80DFC5"/>
      </a:accent4>
      <a:accent5>
        <a:srgbClr val="F3F1E5"/>
      </a:accent5>
      <a:accent6>
        <a:srgbClr val="373739"/>
      </a:accent6>
      <a:hlink>
        <a:srgbClr val="F3F3F2"/>
      </a:hlink>
      <a:folHlink>
        <a:srgbClr val="326AFA"/>
      </a:folHlink>
    </a:clrScheme>
    <a:fontScheme name="Antartica_02">
      <a:majorFont>
        <a:latin typeface="Antarctica Medium"/>
        <a:ea typeface=""/>
        <a:cs typeface=""/>
      </a:majorFont>
      <a:minorFont>
        <a:latin typeface="Antarctic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bg2"/>
        </a:solidFill>
      </a:spPr>
      <a:bodyPr wrap="square" lIns="36000" tIns="36000" rIns="36000" bIns="36000"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Original.potx" id="{06A0D1A4-CEAF-4905-9A39-1DF02FAB374D}" vid="{3EA5B425-0C62-4E12-B57A-54B3EA3CCC06}"/>
    </a:ext>
  </a:extLst>
</a:theme>
</file>

<file path=ppt/theme/theme6.xml><?xml version="1.0" encoding="utf-8"?>
<a:theme xmlns:a="http://schemas.openxmlformats.org/drawingml/2006/main" name="Office">
  <a:themeElements>
    <a:clrScheme name="PowerCo-Color">
      <a:dk1>
        <a:srgbClr val="212124"/>
      </a:dk1>
      <a:lt1>
        <a:sysClr val="window" lastClr="FFFFFF"/>
      </a:lt1>
      <a:dk2>
        <a:srgbClr val="F8956E"/>
      </a:dk2>
      <a:lt2>
        <a:srgbClr val="98B4FD"/>
      </a:lt2>
      <a:accent1>
        <a:srgbClr val="00BE8C"/>
      </a:accent1>
      <a:accent2>
        <a:srgbClr val="326AFA"/>
      </a:accent2>
      <a:accent3>
        <a:srgbClr val="FBCAB6"/>
      </a:accent3>
      <a:accent4>
        <a:srgbClr val="80DFC5"/>
      </a:accent4>
      <a:accent5>
        <a:srgbClr val="F3F1E5"/>
      </a:accent5>
      <a:accent6>
        <a:srgbClr val="373739"/>
      </a:accent6>
      <a:hlink>
        <a:srgbClr val="F3F3F2"/>
      </a:hlink>
      <a:folHlink>
        <a:srgbClr val="326AFA"/>
      </a:folHlink>
    </a:clrScheme>
    <a:fontScheme name="Antartica_02">
      <a:majorFont>
        <a:latin typeface="Antarctica Medium"/>
        <a:ea typeface=""/>
        <a:cs typeface=""/>
      </a:majorFont>
      <a:minorFont>
        <a:latin typeface="Antarctic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bg2"/>
        </a:solidFill>
      </a:spPr>
      <a:bodyPr wrap="square" lIns="36000" tIns="36000" rIns="36000" bIns="36000"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PowerCo-Folienmaster_38.potx" id="{5DBFB0E0-0A65-4D9D-9923-64446E5C0E12}" vid="{DFA086E0-503D-4DC3-9168-FA8A84526B9A}"/>
    </a:ext>
  </a:extLst>
</a:theme>
</file>

<file path=ppt/theme/theme7.xml><?xml version="1.0" encoding="utf-8"?>
<a:theme xmlns:a="http://schemas.openxmlformats.org/drawingml/2006/main" name="Office Theme">
  <a:themeElements>
    <a:clrScheme name="Custom Scheme">
      <a:dk1>
        <a:srgbClr val="000000"/>
      </a:dk1>
      <a:lt1>
        <a:srgbClr val="FFFFFF"/>
      </a:lt1>
      <a:dk2>
        <a:srgbClr val="051C2C"/>
      </a:dk2>
      <a:lt2>
        <a:srgbClr val="FFFFFF"/>
      </a:lt2>
      <a:accent1>
        <a:srgbClr val="051C2C"/>
      </a:accent1>
      <a:accent2>
        <a:srgbClr val="00A9F4"/>
      </a:accent2>
      <a:accent3>
        <a:srgbClr val="1F40E6"/>
      </a:accent3>
      <a:accent4>
        <a:srgbClr val="AAE6F0"/>
      </a:accent4>
      <a:accent5>
        <a:srgbClr val="3C96B4"/>
      </a:accent5>
      <a:accent6>
        <a:srgbClr val="AFC3FF"/>
      </a:accent6>
      <a:hlink>
        <a:srgbClr val="00A9F4"/>
      </a:hlink>
      <a:folHlink>
        <a:srgbClr val="00A9F4"/>
      </a:folHlink>
    </a:clrScheme>
    <a:fontScheme name="Custom Scheme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Custom Scheme">
      <a:dk1>
        <a:srgbClr val="000000"/>
      </a:dk1>
      <a:lt1>
        <a:srgbClr val="FFFFFF"/>
      </a:lt1>
      <a:dk2>
        <a:srgbClr val="051C2C"/>
      </a:dk2>
      <a:lt2>
        <a:srgbClr val="FFFFFF"/>
      </a:lt2>
      <a:accent1>
        <a:srgbClr val="051C2C"/>
      </a:accent1>
      <a:accent2>
        <a:srgbClr val="00A9F4"/>
      </a:accent2>
      <a:accent3>
        <a:srgbClr val="1F40E6"/>
      </a:accent3>
      <a:accent4>
        <a:srgbClr val="AAE6F0"/>
      </a:accent4>
      <a:accent5>
        <a:srgbClr val="3C96B4"/>
      </a:accent5>
      <a:accent6>
        <a:srgbClr val="AFC3FF"/>
      </a:accent6>
      <a:hlink>
        <a:srgbClr val="00A9F4"/>
      </a:hlink>
      <a:folHlink>
        <a:srgbClr val="00A9F4"/>
      </a:folHlink>
    </a:clrScheme>
    <a:fontScheme name="Custom Scheme2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919af06-7707-4ef4-9e28-100d1f255ba6">
      <Value>1</Value>
    </TaxCatchAll>
    <RevIMDocumentOwner xmlns="6919af06-7707-4ef4-9e28-100d1f255ba6">
      <UserInfo>
        <DisplayName/>
        <AccountId xsi:nil="true"/>
        <AccountType/>
      </UserInfo>
    </RevIMDocumentOwner>
    <RevIMComments xmlns="6919af06-7707-4ef4-9e28-100d1f255ba6" xsi:nil="true"/>
    <RevIMDeletionDate xmlns="6919af06-7707-4ef4-9e28-100d1f255ba6">2028-01-12T15:16:47+00:00</RevIMDeletionDate>
    <RevIMExtends xmlns="6919af06-7707-4ef4-9e28-100d1f255ba6">{"Locked":null,"LockedBy":null,"UnLocked":null,"UnLockedBy":null,"Classified":"2026-01-12T15:18:17.076Z","KSUClass":"0239cc7a-0c96-48a8-9e0e-a383e362571c","Reclassified":null,"ReclassifiedBy":null,"EDReclassified":null,"EDReclassifiedBy":null,"EventCreated":null,"EventModified":null,"EventDeleted":null,"EventCreatedBy":null,"EventModifiedBy":null,"EventDeletedBy":null,"Moved":null,"MovedBy":null,"MovedFrom":null,"IsMoving":null,"MoveStartTime":null}</RevIMExtends>
    <i0f84bba906045b4af568ee102a52dcb xmlns="6919af06-7707-4ef4-9e28-100d1f255ba6">
      <Terms xmlns="http://schemas.microsoft.com/office/infopath/2007/PartnerControls">
        <TermInfo xmlns="http://schemas.microsoft.com/office/infopath/2007/PartnerControls">
          <TermName xmlns="http://schemas.microsoft.com/office/infopath/2007/PartnerControls">0.1 Initialklasse</TermName>
          <TermId xmlns="http://schemas.microsoft.com/office/infopath/2007/PartnerControls">0239cc7a-0c96-48a8-9e0e-a383e362571c</TermId>
        </TermInfo>
      </Terms>
    </i0f84bba906045b4af568ee102a52dcb>
    <RevIMEventDate xmlns="6919af06-7707-4ef4-9e28-100d1f255ba6" xsi:nil="true"/>
    <f1b7486509174aedabee75578253da25 xmlns="6919af06-7707-4ef4-9e28-100d1f255ba6">
      <Terms xmlns="http://schemas.microsoft.com/office/infopath/2007/PartnerControls"/>
    </f1b7486509174aedabee75578253da25>
    <_ip_UnifiedCompliancePolicyUIAction xmlns="http://schemas.microsoft.com/sharepoint/v3" xsi:nil="true"/>
    <_ip_UnifiedCompliancePolicyProperties xmlns="http://schemas.microsoft.com/sharepoint/v3" xsi:nil="true"/>
    <RevIMDateOfModified2Creation xmlns="6919af06-7707-4ef4-9e28-100d1f255ba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87E880904612B41BCEBDD33F6027C2F" ma:contentTypeVersion="19" ma:contentTypeDescription="Create a new document." ma:contentTypeScope="" ma:versionID="a7f3a828a8f3f4d01dd25a9582019753">
  <xsd:schema xmlns:xsd="http://www.w3.org/2001/XMLSchema" xmlns:xs="http://www.w3.org/2001/XMLSchema" xmlns:p="http://schemas.microsoft.com/office/2006/metadata/properties" xmlns:ns1="http://schemas.microsoft.com/sharepoint/v3" xmlns:ns2="6919af06-7707-4ef4-9e28-100d1f255ba6" xmlns:ns3="12483604-69f5-408d-895d-0d5a59f02ce9" targetNamespace="http://schemas.microsoft.com/office/2006/metadata/properties" ma:root="true" ma:fieldsID="e76b44cd6db5ef0f4c7acfd6ec7c5ccc" ns1:_="" ns2:_="" ns3:_="">
    <xsd:import namespace="http://schemas.microsoft.com/sharepoint/v3"/>
    <xsd:import namespace="6919af06-7707-4ef4-9e28-100d1f255ba6"/>
    <xsd:import namespace="12483604-69f5-408d-895d-0d5a59f02ce9"/>
    <xsd:element name="properties">
      <xsd:complexType>
        <xsd:sequence>
          <xsd:element name="documentManagement">
            <xsd:complexType>
              <xsd:all>
                <xsd:element ref="ns2:f1b7486509174aedabee75578253da25" minOccurs="0"/>
                <xsd:element ref="ns2:TaxCatchAll" minOccurs="0"/>
                <xsd:element ref="ns2:TaxCatchAllLabel" minOccurs="0"/>
                <xsd:element ref="ns2:i0f84bba906045b4af568ee102a52dcb" minOccurs="0"/>
                <xsd:element ref="ns2:RevIMDeletionDate" minOccurs="0"/>
                <xsd:element ref="ns2:RevIMEventDate" minOccurs="0"/>
                <xsd:element ref="ns2:RevIMComments" minOccurs="0"/>
                <xsd:element ref="ns2:RevIMDocumentOwner" minOccurs="0"/>
                <xsd:element ref="ns2:RevIMExtend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ServiceOCR" minOccurs="0"/>
                <xsd:element ref="ns1:_ip_UnifiedCompliancePolicyProperties" minOccurs="0"/>
                <xsd:element ref="ns1:_ip_UnifiedCompliancePolicyUIAction" minOccurs="0"/>
                <xsd:element ref="ns2:RevIMDateOfModified2Cre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19af06-7707-4ef4-9e28-100d1f255ba6" elementFormDefault="qualified">
    <xsd:import namespace="http://schemas.microsoft.com/office/2006/documentManagement/types"/>
    <xsd:import namespace="http://schemas.microsoft.com/office/infopath/2007/PartnerControls"/>
    <xsd:element name="f1b7486509174aedabee75578253da25" ma:index="8" nillable="true" ma:taxonomy="true" ma:internalName="f1b7486509174aedabee75578253da25" ma:taxonomyFieldName="LegalHoldTag" ma:displayName="LegalHold" ma:fieldId="{f1b74865-0917-4aed-abee-75578253da25}" ma:taxonomyMulti="true" ma:sspId="d35d9ec1-ff0e-4daf-94ff-594c76aa1822" ma:termSetId="1d36a6df-4193-45ed-b3bc-3ba9643c5e0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b69b7b6f-f28e-478e-90ec-47d5ef7c6da3}" ma:internalName="TaxCatchAll" ma:showField="CatchAllData" ma:web="6919af06-7707-4ef4-9e28-100d1f255ba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b69b7b6f-f28e-478e-90ec-47d5ef7c6da3}" ma:internalName="TaxCatchAllLabel" ma:readOnly="true" ma:showField="CatchAllDataLabel" ma:web="6919af06-7707-4ef4-9e28-100d1f255ba6">
      <xsd:complexType>
        <xsd:complexContent>
          <xsd:extension base="dms:MultiChoiceLookup">
            <xsd:sequence>
              <xsd:element name="Value" type="dms:Lookup" maxOccurs="unbounded" minOccurs="0" nillable="true"/>
            </xsd:sequence>
          </xsd:extension>
        </xsd:complexContent>
      </xsd:complexType>
    </xsd:element>
    <xsd:element name="i0f84bba906045b4af568ee102a52dcb" ma:index="13" nillable="true" ma:taxonomy="true" ma:internalName="i0f84bba906045b4af568ee102a52dcb" ma:taxonomyFieldName="RevIMBCS" ma:displayName="CSD Class" ma:readOnly="true" ma:default="1;#0.1 Initial category|0239cc7a-0c96-48a8-9e0e-a383e362571c" ma:fieldId="{20f84bba-9060-45b4-af56-8ee102a52dcb}" ma:sspId="d35d9ec1-ff0e-4daf-94ff-594c76aa1822" ma:termSetId="83f400d6-6f53-40a3-8fd2-b80b61df545c" ma:anchorId="00000000-0000-0000-0000-000000000000" ma:open="false" ma:isKeyword="false">
      <xsd:complexType>
        <xsd:sequence>
          <xsd:element ref="pc:Terms" minOccurs="0" maxOccurs="1"/>
        </xsd:sequence>
      </xsd:complexType>
    </xsd:element>
    <xsd:element name="RevIMDeletionDate" ma:index="14" nillable="true" ma:displayName="Deletion Date" ma:description="Deletion Date" ma:format="DateOnly" ma:internalName="RevIMDeletionDate" ma:readOnly="true">
      <xsd:simpleType>
        <xsd:restriction base="dms:DateTime"/>
      </xsd:simpleType>
    </xsd:element>
    <xsd:element name="RevIMEventDate" ma:index="15" nillable="true" ma:displayName="Event Date" ma:description="Event Date" ma:format="DateOnly" ma:internalName="RevIMEventDate" ma:readOnly="true">
      <xsd:simpleType>
        <xsd:restriction base="dms:DateTime"/>
      </xsd:simpleType>
    </xsd:element>
    <xsd:element name="RevIMComments" ma:index="16" nillable="true" ma:displayName="Event Comment" ma:internalName="RevIMComments" ma:readOnly="true">
      <xsd:simpleType>
        <xsd:restriction base="dms:Note">
          <xsd:maxLength value="255"/>
        </xsd:restriction>
      </xsd:simpleType>
    </xsd:element>
    <xsd:element name="RevIMDocumentOwner" ma:index="17" nillable="true" ma:displayName="Document Owner" ma:list="UserInfo" ma:internalName="RevIMDocument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vIMExtends" ma:index="18" nillable="true" ma:displayName="RevIMExtends" ma:hidden="true" ma:internalName="RevIMExtends" ma:readOnly="true">
      <xsd:simpleType>
        <xsd:restriction base="dms:Note"/>
      </xsd:simpleType>
    </xsd:element>
    <xsd:element name="RevIMDateOfModified2Creation" ma:index="29" nillable="true" ma:displayName="Reclassification Date from Modified to Creation Class" ma:description="Reclassification Date from Modified to Creation Class" ma:format="DateOnly" ma:indexed="true" ma:internalName="RevIMDateOfModified2Creation"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2483604-69f5-408d-895d-0d5a59f02ce9"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0324AE-B203-4417-90E1-DE7EEE0D8F99}">
  <ds:schemaRefs>
    <ds:schemaRef ds:uri="http://purl.org/dc/elements/1.1/"/>
    <ds:schemaRef ds:uri="http://schemas.microsoft.com/office/2006/metadata/properties"/>
    <ds:schemaRef ds:uri="http://schemas.microsoft.com/sharepoint/v3"/>
    <ds:schemaRef ds:uri="http://purl.org/dc/terms/"/>
    <ds:schemaRef ds:uri="http://www.w3.org/XML/1998/namespace"/>
    <ds:schemaRef ds:uri="http://schemas.microsoft.com/office/2006/documentManagement/types"/>
    <ds:schemaRef ds:uri="http://purl.org/dc/dcmitype/"/>
    <ds:schemaRef ds:uri="12483604-69f5-408d-895d-0d5a59f02ce9"/>
    <ds:schemaRef ds:uri="6919af06-7707-4ef4-9e28-100d1f255ba6"/>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77F5D8B7-6516-4BAC-A557-42BE93830FCF}">
  <ds:schemaRefs>
    <ds:schemaRef ds:uri="12483604-69f5-408d-895d-0d5a59f02ce9"/>
    <ds:schemaRef ds:uri="6919af06-7707-4ef4-9e28-100d1f255b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50B31E5-EFFB-4E41-91D3-FF64F6AA138D}">
  <ds:schemaRefs>
    <ds:schemaRef ds:uri="http://schemas.microsoft.com/sharepoint/v3/contenttype/forms"/>
  </ds:schemaRefs>
</ds:datastoreItem>
</file>

<file path=docMetadata/LabelInfo.xml><?xml version="1.0" encoding="utf-8"?>
<clbl:labelList xmlns:clbl="http://schemas.microsoft.com/office/2020/mipLabelMetadata">
  <clbl:label id="{b1c9b508-7c6e-42bd-bedf-808292653d6c}" enabled="1" method="Standard" siteId="{2882be50-2012-4d88-ac86-544124e120c8}" removed="0"/>
</clbl:labelList>
</file>

<file path=docProps/app.xml><?xml version="1.0" encoding="utf-8"?>
<Properties xmlns="http://schemas.openxmlformats.org/officeDocument/2006/extended-properties" xmlns:vt="http://schemas.openxmlformats.org/officeDocument/2006/docPropsVTypes">
  <Template>3374ZC01_OF_16x9_GER_SANJ_V2</Template>
  <TotalTime>0</TotalTime>
  <Words>3261</Words>
  <Application>Microsoft Office PowerPoint</Application>
  <PresentationFormat>Breitbild</PresentationFormat>
  <Paragraphs>532</Paragraphs>
  <Slides>26</Slides>
  <Notes>14</Notes>
  <HiddenSlides>0</HiddenSlides>
  <MMClips>0</MMClips>
  <ScaleCrop>false</ScaleCrop>
  <HeadingPairs>
    <vt:vector size="8" baseType="variant">
      <vt:variant>
        <vt:lpstr>Verwendete Schriftarten</vt:lpstr>
      </vt:variant>
      <vt:variant>
        <vt:i4>13</vt:i4>
      </vt:variant>
      <vt:variant>
        <vt:lpstr>Design</vt:lpstr>
      </vt:variant>
      <vt:variant>
        <vt:i4>6</vt:i4>
      </vt:variant>
      <vt:variant>
        <vt:lpstr>Eingebettete OLE-Server</vt:lpstr>
      </vt:variant>
      <vt:variant>
        <vt:i4>1</vt:i4>
      </vt:variant>
      <vt:variant>
        <vt:lpstr>Folientitel</vt:lpstr>
      </vt:variant>
      <vt:variant>
        <vt:i4>26</vt:i4>
      </vt:variant>
    </vt:vector>
  </HeadingPairs>
  <TitlesOfParts>
    <vt:vector size="46" baseType="lpstr">
      <vt:lpstr>Arial</vt:lpstr>
      <vt:lpstr>Libre Baskerville Light</vt:lpstr>
      <vt:lpstr>Open Sans</vt:lpstr>
      <vt:lpstr>Bai Jamjuree</vt:lpstr>
      <vt:lpstr>Antarctica Medium</vt:lpstr>
      <vt:lpstr>Wingdings</vt:lpstr>
      <vt:lpstr>Libre Baskerville</vt:lpstr>
      <vt:lpstr>Bai Jamjuree Light</vt:lpstr>
      <vt:lpstr>Symbol</vt:lpstr>
      <vt:lpstr>Antarctica Light</vt:lpstr>
      <vt:lpstr>The Group TEXT</vt:lpstr>
      <vt:lpstr>Segoe UI</vt:lpstr>
      <vt:lpstr>Calibri</vt:lpstr>
      <vt:lpstr>White_3374ZC01_OF_16x9_GER_SANJ_V2</vt:lpstr>
      <vt:lpstr>Contrast_3374ZC01_OF_16x9_GER_SANJ_V2</vt:lpstr>
      <vt:lpstr>Contrast_3374ZC01_OF_16x9_GER_SANJ_V1</vt:lpstr>
      <vt:lpstr>2_Office</vt:lpstr>
      <vt:lpstr>1_Office</vt:lpstr>
      <vt:lpstr>Office</vt:lpstr>
      <vt:lpstr>think-cell Folie</vt:lpstr>
      <vt:lpstr>PowerPoint-Präsentation</vt:lpstr>
      <vt:lpstr>Our vision: Become a global battery champion.</vt:lpstr>
      <vt:lpstr>Highest Precision. Nothing less.</vt:lpstr>
      <vt:lpstr>Product: UFC design. Low complexity, high standardization.</vt:lpstr>
      <vt:lpstr>PowerPoint-Präsentation</vt:lpstr>
      <vt:lpstr>Global footprint enables competitive market access </vt:lpstr>
      <vt:lpstr>Gigafactory Salzgitter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McK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(Bai Jamjuree Light 36 pt, bold bottom-aligned)</dc:title>
  <dc:subject/>
  <dc:creator>alissija.puzankova@powerco.de</dc:creator>
  <cp:keywords/>
  <dc:description/>
  <cp:lastModifiedBy>Puzankova, Alissija (PowerCo DE GP-S1)</cp:lastModifiedBy>
  <cp:revision>8</cp:revision>
  <cp:lastPrinted>2018-10-30T20:37:12Z</cp:lastPrinted>
  <dcterms:created xsi:type="dcterms:W3CDTF">2024-01-13T01:07:32Z</dcterms:created>
  <dcterms:modified xsi:type="dcterms:W3CDTF">2026-02-03T21:22:15Z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1628964</vt:lpwstr>
  </property>
  <property fmtid="{D5CDD505-2E9C-101B-9397-08002B2CF9AE}" pid="3" name="NXPowerLiteSettings">
    <vt:lpwstr>C9000A38044001</vt:lpwstr>
  </property>
  <property fmtid="{D5CDD505-2E9C-101B-9397-08002B2CF9AE}" pid="4" name="NXPowerLiteVersion">
    <vt:lpwstr>D7.1.14</vt:lpwstr>
  </property>
  <property fmtid="{D5CDD505-2E9C-101B-9397-08002B2CF9AE}" pid="5" name="PPT">
    <vt:lpwstr>Hello</vt:lpwstr>
  </property>
  <property fmtid="{D5CDD505-2E9C-101B-9397-08002B2CF9AE}" pid="6" name="TemplateVersion">
    <vt:lpwstr>4</vt:lpwstr>
  </property>
  <property fmtid="{D5CDD505-2E9C-101B-9397-08002B2CF9AE}" pid="7" name="TemplateLastEdited">
    <vt:lpwstr>2024-01-11 03:13 PM</vt:lpwstr>
  </property>
  <property fmtid="{D5CDD505-2E9C-101B-9397-08002B2CF9AE}" pid="8" name="TemplateCreated">
    <vt:lpwstr>2019-02-27 01:18 PM</vt:lpwstr>
  </property>
  <property fmtid="{D5CDD505-2E9C-101B-9397-08002B2CF9AE}" pid="9" name="ContentTypeId">
    <vt:lpwstr>0x010100F87E880904612B41BCEBDD33F6027C2F</vt:lpwstr>
  </property>
  <property fmtid="{D5CDD505-2E9C-101B-9397-08002B2CF9AE}" pid="10" name="MSIP_Label_b1c9b508-7c6e-42bd-bedf-808292653d6c_Enabled">
    <vt:lpwstr>true</vt:lpwstr>
  </property>
  <property fmtid="{D5CDD505-2E9C-101B-9397-08002B2CF9AE}" pid="11" name="MSIP_Label_b1c9b508-7c6e-42bd-bedf-808292653d6c_SetDate">
    <vt:lpwstr>2024-01-26T13:22:28Z</vt:lpwstr>
  </property>
  <property fmtid="{D5CDD505-2E9C-101B-9397-08002B2CF9AE}" pid="12" name="MSIP_Label_b1c9b508-7c6e-42bd-bedf-808292653d6c_Method">
    <vt:lpwstr>Standard</vt:lpwstr>
  </property>
  <property fmtid="{D5CDD505-2E9C-101B-9397-08002B2CF9AE}" pid="13" name="MSIP_Label_b1c9b508-7c6e-42bd-bedf-808292653d6c_Name">
    <vt:lpwstr>b1c9b508-7c6e-42bd-bedf-808292653d6c</vt:lpwstr>
  </property>
  <property fmtid="{D5CDD505-2E9C-101B-9397-08002B2CF9AE}" pid="14" name="MSIP_Label_b1c9b508-7c6e-42bd-bedf-808292653d6c_SiteId">
    <vt:lpwstr>2882be50-2012-4d88-ac86-544124e120c8</vt:lpwstr>
  </property>
  <property fmtid="{D5CDD505-2E9C-101B-9397-08002B2CF9AE}" pid="15" name="MSIP_Label_b1c9b508-7c6e-42bd-bedf-808292653d6c_ActionId">
    <vt:lpwstr>02127fee-5dc0-422d-8b0a-3b403b984a3f</vt:lpwstr>
  </property>
  <property fmtid="{D5CDD505-2E9C-101B-9397-08002B2CF9AE}" pid="16" name="MSIP_Label_b1c9b508-7c6e-42bd-bedf-808292653d6c_ContentBits">
    <vt:lpwstr>3</vt:lpwstr>
  </property>
  <property fmtid="{D5CDD505-2E9C-101B-9397-08002B2CF9AE}" pid="17" name="ClassificationContentMarkingFooterLocations">
    <vt:lpwstr>White_3374ZC01_OF_16x9_GER_SANJ_V2:47\Contrast_3374ZC01_OF_16x9_GER_SANJ_V2:45\Contrast_3374ZC01_OF_16x9_GER_SANJ_V1:45\Office:8</vt:lpwstr>
  </property>
  <property fmtid="{D5CDD505-2E9C-101B-9397-08002B2CF9AE}" pid="18" name="ClassificationContentMarkingFooterText">
    <vt:lpwstr>INTERNAL</vt:lpwstr>
  </property>
  <property fmtid="{D5CDD505-2E9C-101B-9397-08002B2CF9AE}" pid="19" name="RevIMBCS">
    <vt:lpwstr>1;#0.1 Initialklasse|0239cc7a-0c96-48a8-9e0e-a383e362571c</vt:lpwstr>
  </property>
  <property fmtid="{D5CDD505-2E9C-101B-9397-08002B2CF9AE}" pid="20" name="LegalHoldTag">
    <vt:lpwstr/>
  </property>
</Properties>
</file>